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13"/>
    <p:restoredTop sz="95833"/>
  </p:normalViewPr>
  <p:slideViewPr>
    <p:cSldViewPr snapToGrid="0" snapToObjects="1">
      <p:cViewPr varScale="1">
        <p:scale>
          <a:sx n="112" d="100"/>
          <a:sy n="112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4F0FA-B38E-7F4A-96F1-A032EDAAE603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77451-D97C-2741-B53C-35CB92CC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EFA8FB-1E6E-F34F-A944-5627294D8BBA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EFA8FB-1E6E-F34F-A944-5627294D8BBA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00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62" y="3536950"/>
            <a:ext cx="2959100" cy="2755900"/>
          </a:xfrm>
          <a:prstGeom prst="rect">
            <a:avLst/>
          </a:prstGeom>
        </p:spPr>
      </p:pic>
      <p:pic>
        <p:nvPicPr>
          <p:cNvPr id="4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219" y="-24873"/>
            <a:ext cx="1287781" cy="18228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13" y="54862"/>
            <a:ext cx="752475" cy="9226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" y="0"/>
            <a:ext cx="1022351" cy="19106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79669" y="4453235"/>
            <a:ext cx="71529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charset="0"/>
                <a:ea typeface="Arial Rounded MT Bold" charset="0"/>
                <a:cs typeface="Arial Rounded MT Bold" charset="0"/>
              </a:rPr>
              <a:t>Tema </a:t>
            </a:r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charset="0"/>
                <a:ea typeface="Arial Rounded MT Bold" charset="0"/>
                <a:cs typeface="Arial Rounded MT Bold" charset="0"/>
              </a:rPr>
              <a:t>3: </a:t>
            </a:r>
            <a:r>
              <a:rPr lang="es-E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charset="0"/>
                <a:ea typeface="Arial Rounded MT Bold" charset="0"/>
                <a:cs typeface="Arial Rounded MT Bold" charset="0"/>
              </a:rPr>
              <a:t>Convolución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2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Propiedades</a:t>
            </a:r>
            <a:r>
              <a:rPr lang="en-US" dirty="0" smtClean="0"/>
              <a:t> de la </a:t>
            </a:r>
            <a:r>
              <a:rPr lang="en-US" dirty="0" err="1" smtClean="0"/>
              <a:t>convolución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64" y="1752108"/>
            <a:ext cx="7607300" cy="45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00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55" y="166740"/>
            <a:ext cx="10007600" cy="58039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441858" y="5663381"/>
            <a:ext cx="678426" cy="427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26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368300"/>
            <a:ext cx="10058400" cy="591453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087528" y="5743391"/>
            <a:ext cx="736682" cy="539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65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A8FFEA1-1B69-4F42-B552-0CCF725968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A3C9226-5EC8-460B-82D7-72AA994DF9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62A90A9D-33DF-408E-BF4C-F82588935C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7D8A9447-DEFF-40A5-8673-B7A365C3F8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725384"/>
            <a:ext cx="6275667" cy="540723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90C21F9-FD6D-4457-B130-1A531F242B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Convolución con el impulso unitario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8F6EF4B-2F40-485B-9F36-084731486A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692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de </a:t>
            </a:r>
            <a:r>
              <a:rPr lang="en-US" dirty="0" err="1" smtClean="0"/>
              <a:t>convolución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510" y="1855347"/>
            <a:ext cx="8370388" cy="4471711"/>
          </a:xfrm>
        </p:spPr>
      </p:pic>
      <p:sp>
        <p:nvSpPr>
          <p:cNvPr id="5" name="Rectangle 4"/>
          <p:cNvSpPr/>
          <p:nvPr/>
        </p:nvSpPr>
        <p:spPr>
          <a:xfrm>
            <a:off x="5515897" y="5265174"/>
            <a:ext cx="4203290" cy="1061884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9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Pasos</a:t>
            </a:r>
            <a:r>
              <a:rPr lang="en-US" dirty="0" smtClean="0"/>
              <a:t> para la integral de </a:t>
            </a:r>
            <a:r>
              <a:rPr lang="en-US" dirty="0" err="1" smtClean="0"/>
              <a:t>convolución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024" y="2145893"/>
            <a:ext cx="6426200" cy="36957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4" y="3151444"/>
            <a:ext cx="5130800" cy="1270000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>
            <a:off x="5372506" y="1902542"/>
            <a:ext cx="400250" cy="4114800"/>
          </a:xfrm>
          <a:prstGeom prst="leftBrace">
            <a:avLst>
              <a:gd name="adj1" fmla="val 8333"/>
              <a:gd name="adj2" fmla="val 4865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7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22" y="457200"/>
            <a:ext cx="9786850" cy="526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6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78" y="280219"/>
            <a:ext cx="9747722" cy="60443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200103" y="280219"/>
            <a:ext cx="2569497" cy="1253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195827"/>
            <a:ext cx="9486900" cy="5994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263603" y="195827"/>
            <a:ext cx="2569497" cy="1253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06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32" y="279532"/>
            <a:ext cx="9642168" cy="60577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263603" y="195827"/>
            <a:ext cx="2569497" cy="1253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2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452" y="162232"/>
            <a:ext cx="9499600" cy="6096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691306" y="1523182"/>
            <a:ext cx="2569497" cy="1253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67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482600"/>
            <a:ext cx="9474200" cy="58801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558570" y="1537931"/>
            <a:ext cx="2569497" cy="1253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538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412</TotalTime>
  <Words>22</Words>
  <Application>Microsoft Macintosh PowerPoint</Application>
  <PresentationFormat>Widescreen</PresentationFormat>
  <Paragraphs>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 Rounded MT Bold</vt:lpstr>
      <vt:lpstr>Calibri</vt:lpstr>
      <vt:lpstr>Calibri Light</vt:lpstr>
      <vt:lpstr>Arial</vt:lpstr>
      <vt:lpstr>Retrospect</vt:lpstr>
      <vt:lpstr>PowerPoint Presentation</vt:lpstr>
      <vt:lpstr>Integral de convolución</vt:lpstr>
      <vt:lpstr>Pasos para la integral de convolución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Propiedades de la convolución</vt:lpstr>
      <vt:lpstr>PowerPoint Presentation</vt:lpstr>
      <vt:lpstr>PowerPoint Presentation</vt:lpstr>
      <vt:lpstr>Convolución con el impulso unitario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BEATRIZ RAMIREZ SILVA</dc:creator>
  <cp:lastModifiedBy>ANA BEATRIZ RAMIREZ SILVA</cp:lastModifiedBy>
  <cp:revision>67</cp:revision>
  <cp:lastPrinted>2020-04-16T13:18:52Z</cp:lastPrinted>
  <dcterms:created xsi:type="dcterms:W3CDTF">2020-04-15T18:49:30Z</dcterms:created>
  <dcterms:modified xsi:type="dcterms:W3CDTF">2020-04-22T15:01:25Z</dcterms:modified>
</cp:coreProperties>
</file>