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3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4F0FA-B38E-7F4A-96F1-A032EDAAE60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77451-D97C-2741-B53C-35CB92CC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0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219" y="-24873"/>
            <a:ext cx="1287781" cy="1822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3" y="54862"/>
            <a:ext cx="752475" cy="922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0"/>
            <a:ext cx="1022351" cy="19106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98088" y="2052935"/>
            <a:ext cx="84301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Tema </a:t>
            </a: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4</a:t>
            </a:r>
            <a:r>
              <a:rPr lang="es-E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: Propiedades de </a:t>
            </a:r>
          </a:p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los sistemas LIT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82" y="4011560"/>
            <a:ext cx="2158795" cy="21587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66323" y="4011560"/>
            <a:ext cx="575187" cy="501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" y="351790"/>
            <a:ext cx="93599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4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03" y="149533"/>
            <a:ext cx="56642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8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55" y="191675"/>
            <a:ext cx="7270545" cy="60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3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83328"/>
            <a:ext cx="76962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7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60" y="123190"/>
            <a:ext cx="84328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8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Convolución</a:t>
            </a:r>
            <a:r>
              <a:rPr lang="en-US" dirty="0" smtClean="0"/>
              <a:t> con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singulares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66" y="1860106"/>
            <a:ext cx="8098260" cy="427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279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427</TotalTime>
  <Words>12</Words>
  <Application>Microsoft Macintosh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Rounded MT Bold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Convolución con funciones singulares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BEATRIZ RAMIREZ SILVA</dc:creator>
  <cp:lastModifiedBy>ANA BEATRIZ RAMIREZ SILVA</cp:lastModifiedBy>
  <cp:revision>76</cp:revision>
  <cp:lastPrinted>2020-04-16T13:18:52Z</cp:lastPrinted>
  <dcterms:created xsi:type="dcterms:W3CDTF">2020-04-15T18:49:30Z</dcterms:created>
  <dcterms:modified xsi:type="dcterms:W3CDTF">2020-04-22T15:20:43Z</dcterms:modified>
</cp:coreProperties>
</file>