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16"/>
    <p:restoredTop sz="95833"/>
  </p:normalViewPr>
  <p:slideViewPr>
    <p:cSldViewPr snapToGrid="0" snapToObjects="1">
      <p:cViewPr varScale="1">
        <p:scale>
          <a:sx n="66" d="100"/>
          <a:sy n="66" d="100"/>
        </p:scale>
        <p:origin x="19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F0FA-B38E-7F4A-96F1-A032EDAAE603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7451-D97C-2741-B53C-35CB92CC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FA8FB-1E6E-F34F-A944-5627294D8BB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19" y="-24873"/>
            <a:ext cx="1287781" cy="182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54862"/>
            <a:ext cx="752475" cy="922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0"/>
            <a:ext cx="1022351" cy="1910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5233" y="1795491"/>
            <a:ext cx="68679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Tema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8: Función de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Transferencia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66323" y="4011560"/>
            <a:ext cx="575187" cy="501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02" y="2764911"/>
            <a:ext cx="2571014" cy="34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H(s)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01" y="1973567"/>
            <a:ext cx="5422900" cy="1511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02" y="4004797"/>
            <a:ext cx="8277545" cy="17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Un </a:t>
            </a:r>
            <a:r>
              <a:rPr lang="en-US" dirty="0" err="1" smtClean="0"/>
              <a:t>sistema</a:t>
            </a:r>
            <a:r>
              <a:rPr lang="en-US" dirty="0" smtClean="0"/>
              <a:t> continuo LIT </a:t>
            </a:r>
            <a:r>
              <a:rPr lang="en-US" dirty="0" err="1" smtClean="0"/>
              <a:t>es</a:t>
            </a:r>
            <a:r>
              <a:rPr lang="en-US" dirty="0" smtClean="0"/>
              <a:t> causal </a:t>
            </a:r>
            <a:r>
              <a:rPr lang="en-US" dirty="0" err="1" smtClean="0"/>
              <a:t>si</a:t>
            </a:r>
            <a:r>
              <a:rPr lang="en-US" dirty="0" smtClean="0"/>
              <a:t> y solo </a:t>
            </a:r>
            <a:r>
              <a:rPr lang="en-US" dirty="0" err="1" smtClean="0"/>
              <a:t>si</a:t>
            </a:r>
            <a:r>
              <a:rPr lang="en-US" dirty="0" smtClean="0"/>
              <a:t> la ROC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 del polo </a:t>
            </a:r>
            <a:r>
              <a:rPr lang="en-US" dirty="0" err="1" smtClean="0"/>
              <a:t>más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 y H(s)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racional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30" y="3020709"/>
            <a:ext cx="4559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2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Un </a:t>
            </a:r>
            <a:r>
              <a:rPr lang="en-US" dirty="0" err="1" smtClean="0"/>
              <a:t>sistema</a:t>
            </a:r>
            <a:r>
              <a:rPr lang="en-US" dirty="0" smtClean="0"/>
              <a:t> continuo LIT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estable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y solo </a:t>
            </a:r>
            <a:r>
              <a:rPr lang="en-US" dirty="0" err="1" smtClean="0"/>
              <a:t>si</a:t>
            </a:r>
            <a:r>
              <a:rPr lang="en-US" dirty="0" smtClean="0"/>
              <a:t> la ROC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r>
              <a:rPr lang="en-US" dirty="0" smtClean="0"/>
              <a:t> el </a:t>
            </a:r>
            <a:r>
              <a:rPr lang="en-US" dirty="0" err="1" smtClean="0"/>
              <a:t>eje</a:t>
            </a:r>
            <a:r>
              <a:rPr lang="en-US" dirty="0" smtClean="0"/>
              <a:t> </a:t>
            </a:r>
            <a:r>
              <a:rPr lang="en-US" dirty="0" err="1" smtClean="0"/>
              <a:t>jw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30" y="2490280"/>
            <a:ext cx="6413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Un </a:t>
            </a:r>
            <a:r>
              <a:rPr lang="en-US" dirty="0" err="1" smtClean="0"/>
              <a:t>sistema</a:t>
            </a:r>
            <a:r>
              <a:rPr lang="en-US" dirty="0" smtClean="0"/>
              <a:t> continuo LIT causal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estable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y solo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polos de la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se </a:t>
            </a:r>
            <a:r>
              <a:rPr lang="en-US" dirty="0" err="1" smtClean="0"/>
              <a:t>encuentran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semiplano</a:t>
            </a:r>
            <a:r>
              <a:rPr lang="en-US" dirty="0" smtClean="0"/>
              <a:t> </a:t>
            </a:r>
            <a:r>
              <a:rPr lang="en-US" dirty="0" err="1" smtClean="0"/>
              <a:t>izquierdo</a:t>
            </a:r>
            <a:r>
              <a:rPr lang="en-US" dirty="0" smtClean="0"/>
              <a:t> del </a:t>
            </a:r>
            <a:r>
              <a:rPr lang="en-US" dirty="0" err="1" smtClean="0"/>
              <a:t>plano</a:t>
            </a:r>
            <a:r>
              <a:rPr lang="en-US" dirty="0" smtClean="0"/>
              <a:t> 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30" y="2859121"/>
            <a:ext cx="4224104" cy="33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descritos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Ecuaciones</a:t>
            </a:r>
            <a:r>
              <a:rPr lang="en-US" dirty="0" smtClean="0"/>
              <a:t> </a:t>
            </a:r>
            <a:r>
              <a:rPr lang="en-US" dirty="0" err="1" smtClean="0"/>
              <a:t>Diferenciales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55" y="1737360"/>
            <a:ext cx="492760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1891" y="3519190"/>
            <a:ext cx="535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</a:rPr>
              <a:t>a</a:t>
            </a:r>
            <a:r>
              <a:rPr lang="en-US" sz="2800" baseline="-25000" dirty="0" err="1" smtClean="0">
                <a:latin typeface="+mj-lt"/>
              </a:rPr>
              <a:t>k</a:t>
            </a:r>
            <a:r>
              <a:rPr lang="en-US" sz="2800" dirty="0" smtClean="0">
                <a:latin typeface="+mj-lt"/>
              </a:rPr>
              <a:t> y </a:t>
            </a:r>
            <a:r>
              <a:rPr lang="en-US" sz="2800" dirty="0" err="1" smtClean="0">
                <a:latin typeface="+mj-lt"/>
              </a:rPr>
              <a:t>b</a:t>
            </a:r>
            <a:r>
              <a:rPr lang="en-US" sz="2800" baseline="-25000" dirty="0" err="1" smtClean="0">
                <a:latin typeface="+mj-lt"/>
              </a:rPr>
              <a:t>k</a:t>
            </a:r>
            <a:r>
              <a:rPr lang="en-US" sz="2800" dirty="0" smtClean="0">
                <a:latin typeface="+mj-lt"/>
              </a:rPr>
              <a:t> son </a:t>
            </a:r>
            <a:r>
              <a:rPr lang="en-US" sz="2800" dirty="0" err="1" smtClean="0">
                <a:latin typeface="+mj-lt"/>
              </a:rPr>
              <a:t>coeficientes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constantes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9552" y="2603342"/>
            <a:ext cx="57082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3200" b="1" cap="none" spc="0" dirty="0" smtClean="0">
                <a:ln/>
                <a:solidFill>
                  <a:schemeClr val="accent3"/>
                </a:solidFill>
                <a:effectLst/>
              </a:rPr>
              <a:t>Ecuaciones diferenciales lineales</a:t>
            </a:r>
            <a:endParaRPr lang="es-E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55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1650</TotalTime>
  <Words>110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Rounded MT Bold</vt:lpstr>
      <vt:lpstr>Calibri</vt:lpstr>
      <vt:lpstr>Calibri Light</vt:lpstr>
      <vt:lpstr>Retrospect</vt:lpstr>
      <vt:lpstr>PowerPoint Presentation</vt:lpstr>
      <vt:lpstr>Función de Transferencia H(s)</vt:lpstr>
      <vt:lpstr>PowerPoint Presentation</vt:lpstr>
      <vt:lpstr>PowerPoint Presentation</vt:lpstr>
      <vt:lpstr>PowerPoint Presentation</vt:lpstr>
      <vt:lpstr>Sistemas descritos por Ecuaciones Diferenciales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BEATRIZ RAMIREZ SILVA</dc:creator>
  <cp:lastModifiedBy>ANA BEATRIZ RAMIREZ SILVA</cp:lastModifiedBy>
  <cp:revision>109</cp:revision>
  <cp:lastPrinted>2020-04-16T13:18:52Z</cp:lastPrinted>
  <dcterms:created xsi:type="dcterms:W3CDTF">2020-04-15T18:49:30Z</dcterms:created>
  <dcterms:modified xsi:type="dcterms:W3CDTF">2020-04-23T16:58:16Z</dcterms:modified>
</cp:coreProperties>
</file>