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6" r:id="rId3"/>
    <p:sldId id="258" r:id="rId4"/>
    <p:sldId id="260" r:id="rId5"/>
    <p:sldId id="259" r:id="rId6"/>
  </p:sldIdLst>
  <p:sldSz cx="9144000" cy="5143500" type="screen16x9"/>
  <p:notesSz cx="6858000" cy="9144000"/>
  <p:embeddedFontLst>
    <p:embeddedFont>
      <p:font typeface="Lato" panose="020B0604020202020204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14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phishing?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2AAEA-7A55-4F41-856D-871B69D1F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8663" y="2055763"/>
            <a:ext cx="75662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 is a type of cyber attack that uses deception to steal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Attackers pose as trusted entities to trick victims into revealing data or clicking malicious links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targets: login credentials, financial information, company secrets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occur via email, text messages, social media, or phone call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5CDB62-2043-468D-9104-998DDBC92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our recent phishing simulation: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HR: 75% phishing success rate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38% phishing success rate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teams are our primary focus for improved security awareness.</a:t>
            </a:r>
          </a:p>
          <a:p>
            <a:endParaRPr lang="en-K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to spot phishing emails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6ABF0F-7073-4EDF-B4EC-19FD9C773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8663" y="2194262"/>
            <a:ext cx="619465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the sender's email address carefully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wary of urgent or threatening language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for spelling and grammar errors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over links before clicking to see the true destination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cautious of unexpected attachments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in doubt, verify requests through official channels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25333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Phishing Tactics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8B4AED-6D7F-4410-8248-59EF15DBA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Impersonating known contacts or organizations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sense of urgency or fear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Offering deals that seem too good to be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generic greetings like "Dear Sir/Madam"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Requesting sensitive information via email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Directing you to fake websites that look legitimate </a:t>
            </a:r>
          </a:p>
        </p:txBody>
      </p:sp>
    </p:spTree>
    <p:extLst>
      <p:ext uri="{BB962C8B-B14F-4D97-AF65-F5344CB8AC3E}">
        <p14:creationId xmlns:p14="http://schemas.microsoft.com/office/powerpoint/2010/main" val="78688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25333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stop getting phished?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CA90E-57A0-4086-899C-10130E91F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8663" y="2079625"/>
            <a:ext cx="7689850" cy="226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informed about current phishing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strong, unique passwords for each account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two-factor authentication when possible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software and systems up-to-date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cautious when sharing personal information online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suspicious emails to IT security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in doubt, don't click or respond – verify independently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245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Raleway</vt:lpstr>
      <vt:lpstr>Lato</vt:lpstr>
      <vt:lpstr>Times New Roman</vt:lpstr>
      <vt:lpstr>Streamline</vt:lpstr>
      <vt:lpstr>What is phishing?</vt:lpstr>
      <vt:lpstr>Familiarize yourself with phishing attacks</vt:lpstr>
      <vt:lpstr>Learn to spot phishing emails</vt:lpstr>
      <vt:lpstr>Common Phishing Tactics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Familiarize yourself with phishing attacks</dc:title>
  <dc:creator>DAMIAN</dc:creator>
  <cp:lastModifiedBy>Damian Mutisya</cp:lastModifiedBy>
  <cp:revision>3</cp:revision>
  <dcterms:modified xsi:type="dcterms:W3CDTF">2024-07-07T08:17:53Z</dcterms:modified>
</cp:coreProperties>
</file>