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E4FA9-A5AF-4932-A540-A7FDF3A56D11}" v="14" dt="2023-06-20T17:07:55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9BD5-93AD-6668-4F96-7831F867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A3A2-6F4C-702B-7DAD-2CFB5804F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3359-7D3D-8482-729D-F515C88A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5B6A-0D9F-BB25-C208-D34DCB49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0059-70EC-60AE-BB05-74B8F1F2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45C5-D7C4-5C3F-3262-74ED433E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634D2-0089-17D8-BAEB-8FB09515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E770-DDAA-464B-F206-4274B848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6D25-7FF1-A541-7A65-AC83A0E0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BF76-F3F4-06E6-AAD7-CE2381F7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EA43E-8F77-9380-4AA9-6A5CB166E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8948-6A57-A150-9176-6C7683740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607A-14D9-4128-B2AB-B4899ACE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CC9E-091E-9726-E961-249B6984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3A0E-FAD6-F122-97E5-98B3B8AC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9ED0-A949-8DE4-D107-870A3A3C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7785-20BC-55A3-0A79-5F063068C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59BB-5D90-8838-4AA8-23B01320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D7EAF-D7A4-1BC1-A356-8683306A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78DC-CDD9-4080-4F43-3B4A94C9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C460-7042-FF29-970E-18643B00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DDE7E-D129-E4AB-2F4E-DAEECB80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4E1C-3BA2-832E-5F73-E4E1DA0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191A-5212-4FC0-4228-D3142DE6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FBBA-C23F-827E-1C49-50D1E8F0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5827-F9C7-12AE-1423-5F01694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6DB7-000C-3C5A-9B3D-7013FBAA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D21C-BC5D-DC33-4247-35FA1EDC8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A692C-8CAB-DE32-76F3-8255F8A4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06DE3-B732-3500-BBE7-50AF5CFF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C9005-5493-0FFE-ED26-6737A26B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B560-31A4-3EF2-B641-9CE7DD4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19FE-72C1-1CA1-35D5-0D1483E3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0853-C327-80D9-0B55-3ABF45EC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C27ED-7BCE-1F49-4E3C-C7882D5D5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77F67-88E1-6CD8-0CF2-AC8117749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3DE7E-F5BC-8A59-35F9-3941804D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DB6BD-5B0A-67F4-98C3-0EC5F444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445A5-CBAC-866B-9613-247C80D8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5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3899-C93D-69F7-923B-ADD8DE1A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1A466-0C46-ED2E-D6F5-9514E9B6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624F9-36AF-F0DD-30CA-3A9655DC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7AFDA-0FA8-3867-277C-3681C922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6468A-EA19-E7B6-8D8A-CBA9C8F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287F0-2489-E537-6B19-F9BC0460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5EC0-4096-CA86-CE85-69C08FE8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297C-A969-5CE3-2724-12481373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6CC1-2385-7A7D-A2BF-1951EF5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E9184-FA5A-7F31-1A86-E2C8E1DFA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2BE32-A501-F912-E0B9-21E2664A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A7DC-0EFA-A09C-9B88-5D671B8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C7CF-5A12-2C8D-7C6A-DB80D3A3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E761-B40F-6CCA-8E2C-C2F2A29D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E8866-0625-CEA6-3CD9-5EA91F547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7B993-5815-8E48-A28C-FB7E3149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FC41-158D-973A-94C5-F593F9F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17DEB-FB6D-B810-D700-B83BF4A6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82D2-A66A-BDC2-98DF-CBEBC5A3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D5A5F-706A-7E28-8002-7F97D97D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0332-1365-F6FD-32AD-4A612D78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F71F-B10E-9E72-3ACD-BCB795245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3C33-9B1B-4582-8ECC-2EA435DA27B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0A2A-7B58-0D28-4D0D-81422BC8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CD4E-23F9-FEE6-3029-71E38EB1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B613-51A6-4CFA-A3B3-DE6208BD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F2B6-518D-1C56-9A4B-D4D89744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100" y="2291195"/>
            <a:ext cx="9337800" cy="1662545"/>
          </a:xfrm>
        </p:spPr>
        <p:txBody>
          <a:bodyPr>
            <a:normAutofit fontScale="90000"/>
          </a:bodyPr>
          <a:lstStyle/>
          <a:p>
            <a:r>
              <a:rPr lang="es-AR" b="1" dirty="0">
                <a:latin typeface="Arial Nova Light" panose="020B0304020202020204" pitchFamily="34" charset="0"/>
              </a:rPr>
              <a:t>Influencia de diversos factores en la expectativa de vida</a:t>
            </a:r>
            <a:endParaRPr lang="en-US" b="1" dirty="0">
              <a:latin typeface="Arial Nova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18857-9D71-BDD6-63AF-789B889EC378}"/>
              </a:ext>
            </a:extLst>
          </p:cNvPr>
          <p:cNvSpPr/>
          <p:nvPr/>
        </p:nvSpPr>
        <p:spPr>
          <a:xfrm>
            <a:off x="0" y="6504709"/>
            <a:ext cx="12192000" cy="353291"/>
          </a:xfrm>
          <a:prstGeom prst="rect">
            <a:avLst/>
          </a:prstGeom>
          <a:gradFill flip="none" rotWithShape="1">
            <a:gsLst>
              <a:gs pos="0">
                <a:srgbClr val="0093D5">
                  <a:tint val="66000"/>
                  <a:satMod val="160000"/>
                </a:srgbClr>
              </a:gs>
              <a:gs pos="50000">
                <a:srgbClr val="0093D5">
                  <a:tint val="44500"/>
                  <a:satMod val="160000"/>
                </a:srgbClr>
              </a:gs>
              <a:gs pos="100000">
                <a:srgbClr val="0093D5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08CB-5E00-DFA1-1FB2-ED53661F69AD}"/>
              </a:ext>
            </a:extLst>
          </p:cNvPr>
          <p:cNvGrpSpPr/>
          <p:nvPr/>
        </p:nvGrpSpPr>
        <p:grpSpPr>
          <a:xfrm>
            <a:off x="0" y="0"/>
            <a:ext cx="12192000" cy="1402773"/>
            <a:chOff x="0" y="0"/>
            <a:chExt cx="12192000" cy="1402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0E9E49-0FF3-ADB6-5F8D-A9D4504F356D}"/>
                </a:ext>
              </a:extLst>
            </p:cNvPr>
            <p:cNvSpPr/>
            <p:nvPr/>
          </p:nvSpPr>
          <p:spPr>
            <a:xfrm>
              <a:off x="0" y="0"/>
              <a:ext cx="12192000" cy="1402773"/>
            </a:xfrm>
            <a:prstGeom prst="rect">
              <a:avLst/>
            </a:prstGeom>
            <a:gradFill flip="none" rotWithShape="1">
              <a:gsLst>
                <a:gs pos="0">
                  <a:srgbClr val="0093D5">
                    <a:tint val="66000"/>
                    <a:satMod val="160000"/>
                  </a:srgbClr>
                </a:gs>
                <a:gs pos="50000">
                  <a:srgbClr val="0093D5">
                    <a:tint val="44500"/>
                    <a:satMod val="160000"/>
                  </a:srgbClr>
                </a:gs>
                <a:gs pos="100000">
                  <a:srgbClr val="0093D5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logo, symbol, screenshot, graphics&#10;&#10;Description automatically generated">
              <a:extLst>
                <a:ext uri="{FF2B5EF4-FFF2-40B4-BE49-F238E27FC236}">
                  <a16:creationId xmlns:a16="http://schemas.microsoft.com/office/drawing/2014/main" id="{D3A6C75D-56C8-DAB2-064F-5430420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22" y="0"/>
              <a:ext cx="2337955" cy="1402773"/>
            </a:xfrm>
            <a:prstGeom prst="rect">
              <a:avLst/>
            </a:prstGeom>
          </p:spPr>
        </p:pic>
        <p:pic>
          <p:nvPicPr>
            <p:cNvPr id="13" name="Picture 12" descr="A picture containing art, graphics, symbol, design&#10;&#10;Description automatically generated">
              <a:extLst>
                <a:ext uri="{FF2B5EF4-FFF2-40B4-BE49-F238E27FC236}">
                  <a16:creationId xmlns:a16="http://schemas.microsoft.com/office/drawing/2014/main" id="{CC5E0DF7-7BCA-32CC-1E8F-0244B4DDA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026" y="0"/>
              <a:ext cx="1730952" cy="140277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1B52B3-9711-C982-13EC-A0ED61C82984}"/>
              </a:ext>
            </a:extLst>
          </p:cNvPr>
          <p:cNvSpPr txBox="1"/>
          <p:nvPr/>
        </p:nvSpPr>
        <p:spPr>
          <a:xfrm>
            <a:off x="1427100" y="4166834"/>
            <a:ext cx="933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Exploración de los datos y generación de un modelo predictivo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70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42D344-C44D-BA04-08CE-9B0936EF1716}"/>
              </a:ext>
            </a:extLst>
          </p:cNvPr>
          <p:cNvGrpSpPr/>
          <p:nvPr/>
        </p:nvGrpSpPr>
        <p:grpSpPr>
          <a:xfrm>
            <a:off x="0" y="0"/>
            <a:ext cx="12192000" cy="1402773"/>
            <a:chOff x="0" y="0"/>
            <a:chExt cx="12192000" cy="14027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AC4672-FA9B-562C-B208-4B884F6D22BC}"/>
                </a:ext>
              </a:extLst>
            </p:cNvPr>
            <p:cNvSpPr/>
            <p:nvPr/>
          </p:nvSpPr>
          <p:spPr>
            <a:xfrm>
              <a:off x="0" y="0"/>
              <a:ext cx="12192000" cy="1402773"/>
            </a:xfrm>
            <a:prstGeom prst="rect">
              <a:avLst/>
            </a:prstGeom>
            <a:gradFill flip="none" rotWithShape="1">
              <a:gsLst>
                <a:gs pos="0">
                  <a:srgbClr val="0093D5">
                    <a:tint val="66000"/>
                    <a:satMod val="160000"/>
                  </a:srgbClr>
                </a:gs>
                <a:gs pos="50000">
                  <a:srgbClr val="0093D5">
                    <a:tint val="44500"/>
                    <a:satMod val="160000"/>
                  </a:srgbClr>
                </a:gs>
                <a:gs pos="100000">
                  <a:srgbClr val="0093D5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picture containing logo, symbol, screenshot, graphics&#10;&#10;Description automatically generated">
              <a:extLst>
                <a:ext uri="{FF2B5EF4-FFF2-40B4-BE49-F238E27FC236}">
                  <a16:creationId xmlns:a16="http://schemas.microsoft.com/office/drawing/2014/main" id="{C26F2D43-F932-E99E-06E6-568D706D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22" y="0"/>
              <a:ext cx="2337955" cy="1402773"/>
            </a:xfrm>
            <a:prstGeom prst="rect">
              <a:avLst/>
            </a:prstGeom>
          </p:spPr>
        </p:pic>
        <p:pic>
          <p:nvPicPr>
            <p:cNvPr id="7" name="Picture 6" descr="A picture containing art, graphics, symbol, design&#10;&#10;Description automatically generated">
              <a:extLst>
                <a:ext uri="{FF2B5EF4-FFF2-40B4-BE49-F238E27FC236}">
                  <a16:creationId xmlns:a16="http://schemas.microsoft.com/office/drawing/2014/main" id="{F546E06B-CAE6-52FA-D671-CEE75423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026" y="0"/>
              <a:ext cx="1730952" cy="140277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5881AF0-7A3E-3550-16F7-D7C31EB0A494}"/>
              </a:ext>
            </a:extLst>
          </p:cNvPr>
          <p:cNvSpPr/>
          <p:nvPr/>
        </p:nvSpPr>
        <p:spPr>
          <a:xfrm>
            <a:off x="0" y="6504709"/>
            <a:ext cx="12192000" cy="353291"/>
          </a:xfrm>
          <a:prstGeom prst="rect">
            <a:avLst/>
          </a:prstGeom>
          <a:gradFill flip="none" rotWithShape="1">
            <a:gsLst>
              <a:gs pos="0">
                <a:srgbClr val="0093D5">
                  <a:tint val="66000"/>
                  <a:satMod val="160000"/>
                </a:srgbClr>
              </a:gs>
              <a:gs pos="50000">
                <a:srgbClr val="0093D5">
                  <a:tint val="44500"/>
                  <a:satMod val="160000"/>
                </a:srgbClr>
              </a:gs>
              <a:gs pos="100000">
                <a:srgbClr val="0093D5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people in white coats sitting at a table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6010D12-43A2-D9BD-1B80-B959CB8CD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3" y="1402773"/>
            <a:ext cx="5607627" cy="5101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0A64A-62B8-725B-D50F-441DAA68A839}"/>
              </a:ext>
            </a:extLst>
          </p:cNvPr>
          <p:cNvSpPr txBox="1"/>
          <p:nvPr/>
        </p:nvSpPr>
        <p:spPr>
          <a:xfrm>
            <a:off x="321252" y="2504210"/>
            <a:ext cx="5941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Provisto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la OMS a </a:t>
            </a:r>
            <a:r>
              <a:rPr lang="en-US" sz="2400" dirty="0" err="1"/>
              <a:t>través</a:t>
            </a:r>
            <a:r>
              <a:rPr lang="en-US" sz="2400" dirty="0"/>
              <a:t> de la </a:t>
            </a:r>
            <a:r>
              <a:rPr lang="en-US" sz="2400" dirty="0" err="1"/>
              <a:t>página</a:t>
            </a:r>
            <a:r>
              <a:rPr lang="en-US" sz="2400" dirty="0"/>
              <a:t> web Kaggle para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análisis</a:t>
            </a:r>
            <a:r>
              <a:rPr lang="en-US" sz="2400" dirty="0"/>
              <a:t>,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económicos</a:t>
            </a:r>
            <a:r>
              <a:rPr lang="en-US" sz="2400" dirty="0"/>
              <a:t> y de </a:t>
            </a:r>
            <a:r>
              <a:rPr lang="en-US" sz="2400" dirty="0" err="1"/>
              <a:t>salud</a:t>
            </a:r>
            <a:r>
              <a:rPr lang="en-US" sz="2400" dirty="0"/>
              <a:t> de la </a:t>
            </a:r>
            <a:r>
              <a:rPr lang="en-US" sz="2400" dirty="0" err="1"/>
              <a:t>mayoría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países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El </a:t>
            </a:r>
            <a:r>
              <a:rPr lang="en-US" sz="2400" dirty="0" err="1"/>
              <a:t>objetivo</a:t>
            </a:r>
            <a:r>
              <a:rPr lang="en-US" sz="2400" dirty="0"/>
              <a:t> de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trabajo</a:t>
            </a:r>
            <a:r>
              <a:rPr lang="en-US" sz="2400" dirty="0"/>
              <a:t> es </a:t>
            </a:r>
            <a:r>
              <a:rPr lang="en-US" sz="2400" dirty="0" err="1"/>
              <a:t>entender</a:t>
            </a:r>
            <a:r>
              <a:rPr lang="en-US" sz="2400" dirty="0"/>
              <a:t> que variables </a:t>
            </a:r>
            <a:r>
              <a:rPr lang="en-US" sz="2400" dirty="0" err="1"/>
              <a:t>afectan</a:t>
            </a:r>
            <a:r>
              <a:rPr lang="en-US" sz="2400" dirty="0"/>
              <a:t> </a:t>
            </a:r>
            <a:r>
              <a:rPr lang="en-US" sz="2400" dirty="0" err="1"/>
              <a:t>principalemente</a:t>
            </a:r>
            <a:r>
              <a:rPr lang="en-US" sz="2400" dirty="0"/>
              <a:t> la </a:t>
            </a:r>
            <a:r>
              <a:rPr lang="en-US" sz="2400" dirty="0" err="1"/>
              <a:t>expectativa</a:t>
            </a:r>
            <a:r>
              <a:rPr lang="en-US" sz="2400" dirty="0"/>
              <a:t> de </a:t>
            </a:r>
            <a:r>
              <a:rPr lang="en-US" sz="2400" dirty="0" err="1"/>
              <a:t>vida</a:t>
            </a:r>
            <a:r>
              <a:rPr lang="en-US" sz="2400" dirty="0"/>
              <a:t> y </a:t>
            </a:r>
            <a:r>
              <a:rPr lang="en-US" sz="2400" dirty="0" err="1"/>
              <a:t>generar</a:t>
            </a:r>
            <a:r>
              <a:rPr lang="en-US" sz="2400" dirty="0"/>
              <a:t> un </a:t>
            </a:r>
            <a:r>
              <a:rPr lang="en-US" sz="2400" dirty="0" err="1"/>
              <a:t>modelo</a:t>
            </a:r>
            <a:r>
              <a:rPr lang="en-US" sz="2400" dirty="0"/>
              <a:t> que </a:t>
            </a:r>
            <a:r>
              <a:rPr lang="en-US" sz="2400" dirty="0" err="1"/>
              <a:t>pueda</a:t>
            </a:r>
            <a:r>
              <a:rPr lang="en-US" sz="2400" dirty="0"/>
              <a:t> </a:t>
            </a:r>
            <a:r>
              <a:rPr lang="en-US" sz="2400" dirty="0" err="1"/>
              <a:t>predecir</a:t>
            </a:r>
            <a:r>
              <a:rPr lang="en-US" sz="2400" dirty="0"/>
              <a:t> la </a:t>
            </a:r>
            <a:r>
              <a:rPr lang="en-US" sz="2400" dirty="0" err="1"/>
              <a:t>misma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CAEA5-48FD-994C-6AB2-64FC1D50221B}"/>
              </a:ext>
            </a:extLst>
          </p:cNvPr>
          <p:cNvSpPr txBox="1"/>
          <p:nvPr/>
        </p:nvSpPr>
        <p:spPr>
          <a:xfrm>
            <a:off x="321251" y="1833362"/>
            <a:ext cx="648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/>
              <a:t>Acerca del </a:t>
            </a:r>
            <a:r>
              <a:rPr lang="es-AR" sz="2800" b="1" dirty="0" err="1"/>
              <a:t>dataset</a:t>
            </a:r>
            <a:r>
              <a:rPr lang="es-AR" sz="2800" b="1" dirty="0"/>
              <a:t> y el objetivo de trabajo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8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CB5C61-9213-03C7-8FB4-F6533300BAA4}"/>
              </a:ext>
            </a:extLst>
          </p:cNvPr>
          <p:cNvGrpSpPr/>
          <p:nvPr/>
        </p:nvGrpSpPr>
        <p:grpSpPr>
          <a:xfrm>
            <a:off x="0" y="0"/>
            <a:ext cx="12192000" cy="1402773"/>
            <a:chOff x="0" y="0"/>
            <a:chExt cx="12192000" cy="14027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BA8F8-9534-8E92-589B-75A5824EB0B0}"/>
                </a:ext>
              </a:extLst>
            </p:cNvPr>
            <p:cNvSpPr/>
            <p:nvPr/>
          </p:nvSpPr>
          <p:spPr>
            <a:xfrm>
              <a:off x="0" y="0"/>
              <a:ext cx="12192000" cy="1402773"/>
            </a:xfrm>
            <a:prstGeom prst="rect">
              <a:avLst/>
            </a:prstGeom>
            <a:gradFill flip="none" rotWithShape="1">
              <a:gsLst>
                <a:gs pos="0">
                  <a:srgbClr val="0093D5">
                    <a:tint val="66000"/>
                    <a:satMod val="160000"/>
                  </a:srgbClr>
                </a:gs>
                <a:gs pos="50000">
                  <a:srgbClr val="0093D5">
                    <a:tint val="44500"/>
                    <a:satMod val="160000"/>
                  </a:srgbClr>
                </a:gs>
                <a:gs pos="100000">
                  <a:srgbClr val="0093D5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picture containing logo, symbol, screenshot, graphics&#10;&#10;Description automatically generated">
              <a:extLst>
                <a:ext uri="{FF2B5EF4-FFF2-40B4-BE49-F238E27FC236}">
                  <a16:creationId xmlns:a16="http://schemas.microsoft.com/office/drawing/2014/main" id="{D0333629-25FE-D843-84D6-72A53D83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22" y="0"/>
              <a:ext cx="2337955" cy="1402773"/>
            </a:xfrm>
            <a:prstGeom prst="rect">
              <a:avLst/>
            </a:prstGeom>
          </p:spPr>
        </p:pic>
        <p:pic>
          <p:nvPicPr>
            <p:cNvPr id="7" name="Picture 6" descr="A picture containing art, graphics, symbol, design&#10;&#10;Description automatically generated">
              <a:extLst>
                <a:ext uri="{FF2B5EF4-FFF2-40B4-BE49-F238E27FC236}">
                  <a16:creationId xmlns:a16="http://schemas.microsoft.com/office/drawing/2014/main" id="{32375959-5212-9628-8BC5-DED419B41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6026" y="0"/>
              <a:ext cx="1730952" cy="140277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AC5FF22-18C8-9C6A-586B-F64A154C46DF}"/>
              </a:ext>
            </a:extLst>
          </p:cNvPr>
          <p:cNvSpPr/>
          <p:nvPr/>
        </p:nvSpPr>
        <p:spPr>
          <a:xfrm>
            <a:off x="0" y="6504709"/>
            <a:ext cx="12192000" cy="353291"/>
          </a:xfrm>
          <a:prstGeom prst="rect">
            <a:avLst/>
          </a:prstGeom>
          <a:gradFill flip="none" rotWithShape="1">
            <a:gsLst>
              <a:gs pos="0">
                <a:srgbClr val="0093D5">
                  <a:tint val="66000"/>
                  <a:satMod val="160000"/>
                </a:srgbClr>
              </a:gs>
              <a:gs pos="50000">
                <a:srgbClr val="0093D5">
                  <a:tint val="44500"/>
                  <a:satMod val="160000"/>
                </a:srgbClr>
              </a:gs>
              <a:gs pos="100000">
                <a:srgbClr val="0093D5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 Light</vt:lpstr>
      <vt:lpstr>Calibri</vt:lpstr>
      <vt:lpstr>Calibri Light</vt:lpstr>
      <vt:lpstr>Office Theme</vt:lpstr>
      <vt:lpstr>Influencia de diversos factores en la expectativa de vida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Influencia de diversos factores en la expectativa de vida</dc:title>
  <dc:creator>Gabriel Santiago Arnesano</dc:creator>
  <cp:lastModifiedBy>Gabriel Santiago Arnesano</cp:lastModifiedBy>
  <cp:revision>1</cp:revision>
  <dcterms:created xsi:type="dcterms:W3CDTF">2023-06-20T16:08:57Z</dcterms:created>
  <dcterms:modified xsi:type="dcterms:W3CDTF">2023-06-20T17:41:13Z</dcterms:modified>
</cp:coreProperties>
</file>