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F1E023-A8C5-417B-81B4-5C90C65893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D11BED-5363-4202-9F84-70FA8F4E90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153F83-1C48-449C-B4EF-D0E4ABFA514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63817F-713B-48FD-ABC9-C0105E6EC57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609BD3-0179-4F41-9DF8-04738B8A4A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ECE89E-8C5E-47CB-8A56-E211291F13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31AA2D-9D43-4451-93B6-1C75A5BC2B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AE9F22-DBEC-4A80-9629-D125FF0372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8A8B7E-446C-4EDF-892B-09479EC3D4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A1ECC6-669C-48BB-A5CE-791BCBA5D5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C60479-0474-4235-9CDC-D365BA26BE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FC383D-AEAF-4F7E-8E0F-3E382D680E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CC9D161-08EE-451D-BC69-46DB6C7E3366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3200" spc="-1" strike="noStrike">
                <a:latin typeface="Arial"/>
              </a:rPr>
              <a:t>gggggggg</a:t>
            </a:r>
            <a:endParaRPr b="0" lang="es-A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2023-04-28T20:47:42Z</dcterms:created>
  <dc:creator/>
  <dc:description/>
  <dc:language>es-AR</dc:language>
  <cp:lastModifiedBy/>
  <dcterms:modified xsi:type="dcterms:W3CDTF">2023-04-28T20:48:11Z</dcterms:modified>
  <cp:revision>1</cp:revision>
  <dc:subject/>
  <dc:title/>
</cp:coreProperties>
</file>