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7" r:id="rId2"/>
    <p:sldId id="284" r:id="rId3"/>
    <p:sldId id="285" r:id="rId4"/>
    <p:sldId id="298" r:id="rId5"/>
    <p:sldId id="287" r:id="rId6"/>
    <p:sldId id="288" r:id="rId7"/>
    <p:sldId id="290" r:id="rId8"/>
    <p:sldId id="291" r:id="rId9"/>
    <p:sldId id="294" r:id="rId10"/>
    <p:sldId id="295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51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5AB2F-415B-4B48-B654-1F41C90447AC}" type="datetimeFigureOut">
              <a:rPr lang="es-AR" smtClean="0"/>
              <a:t>9/10/2018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720EF-D065-46B2-B568-C17AA6B0A49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375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720EF-D065-46B2-B568-C17AA6B0A49C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0274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720EF-D065-46B2-B568-C17AA6B0A49C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0274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720EF-D065-46B2-B568-C17AA6B0A49C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0274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720EF-D065-46B2-B568-C17AA6B0A49C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0274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720EF-D065-46B2-B568-C17AA6B0A49C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027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EC74-0985-41BE-AE45-E166AED750F7}" type="datetimeFigureOut">
              <a:rPr lang="es-AR" smtClean="0"/>
              <a:t>9/10/2018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4A2D-D181-497B-ACC3-DD96B06C4D7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970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EC74-0985-41BE-AE45-E166AED750F7}" type="datetimeFigureOut">
              <a:rPr lang="es-AR" smtClean="0"/>
              <a:t>9/10/2018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4A2D-D181-497B-ACC3-DD96B06C4D7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233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EC74-0985-41BE-AE45-E166AED750F7}" type="datetimeFigureOut">
              <a:rPr lang="es-AR" smtClean="0"/>
              <a:t>9/10/2018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4A2D-D181-497B-ACC3-DD96B06C4D7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588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EC74-0985-41BE-AE45-E166AED750F7}" type="datetimeFigureOut">
              <a:rPr lang="es-AR" smtClean="0"/>
              <a:t>9/10/2018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4A2D-D181-497B-ACC3-DD96B06C4D70}" type="slidenum">
              <a:rPr lang="es-AR" smtClean="0"/>
              <a:t>‹#›</a:t>
            </a:fld>
            <a:endParaRPr lang="es-AR"/>
          </a:p>
        </p:txBody>
      </p:sp>
      <p:pic>
        <p:nvPicPr>
          <p:cNvPr id="7" name="Picture 6" descr="PPt_TopBand_Artwor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Rectángulo"/>
          <p:cNvSpPr/>
          <p:nvPr userDrawn="1"/>
        </p:nvSpPr>
        <p:spPr>
          <a:xfrm>
            <a:off x="0" y="0"/>
            <a:ext cx="1043608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Rectángulo"/>
          <p:cNvSpPr/>
          <p:nvPr userDrawn="1"/>
        </p:nvSpPr>
        <p:spPr>
          <a:xfrm>
            <a:off x="6516216" y="342900"/>
            <a:ext cx="2376264" cy="2777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EC74-0985-41BE-AE45-E166AED750F7}" type="datetimeFigureOut">
              <a:rPr lang="es-AR" smtClean="0"/>
              <a:t>9/10/2018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4A2D-D181-497B-ACC3-DD96B06C4D7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08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EC74-0985-41BE-AE45-E166AED750F7}" type="datetimeFigureOut">
              <a:rPr lang="es-AR" smtClean="0"/>
              <a:t>9/10/2018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4A2D-D181-497B-ACC3-DD96B06C4D7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195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EC74-0985-41BE-AE45-E166AED750F7}" type="datetimeFigureOut">
              <a:rPr lang="es-AR" smtClean="0"/>
              <a:t>9/10/2018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4A2D-D181-497B-ACC3-DD96B06C4D7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79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EC74-0985-41BE-AE45-E166AED750F7}" type="datetimeFigureOut">
              <a:rPr lang="es-AR" smtClean="0"/>
              <a:t>9/10/2018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4A2D-D181-497B-ACC3-DD96B06C4D7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879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EC74-0985-41BE-AE45-E166AED750F7}" type="datetimeFigureOut">
              <a:rPr lang="es-AR" smtClean="0"/>
              <a:t>9/10/2018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4A2D-D181-497B-ACC3-DD96B06C4D7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263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EC74-0985-41BE-AE45-E166AED750F7}" type="datetimeFigureOut">
              <a:rPr lang="es-AR" smtClean="0"/>
              <a:t>9/10/2018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4A2D-D181-497B-ACC3-DD96B06C4D7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224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EC74-0985-41BE-AE45-E166AED750F7}" type="datetimeFigureOut">
              <a:rPr lang="es-AR" smtClean="0"/>
              <a:t>9/10/2018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4A2D-D181-497B-ACC3-DD96B06C4D7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132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CEC74-0985-41BE-AE45-E166AED750F7}" type="datetimeFigureOut">
              <a:rPr lang="es-AR" smtClean="0"/>
              <a:t>9/10/2018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A4A2D-D181-497B-ACC3-DD96B06C4D70}" type="slidenum">
              <a:rPr lang="es-AR" smtClean="0"/>
              <a:t>‹#›</a:t>
            </a:fld>
            <a:endParaRPr lang="es-AR"/>
          </a:p>
        </p:txBody>
      </p:sp>
      <p:pic>
        <p:nvPicPr>
          <p:cNvPr id="7" name="Picture 6" descr="PPt_TopBand_Artwork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Rectángulo"/>
          <p:cNvSpPr/>
          <p:nvPr userDrawn="1"/>
        </p:nvSpPr>
        <p:spPr>
          <a:xfrm>
            <a:off x="0" y="0"/>
            <a:ext cx="1043608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Rectángulo"/>
          <p:cNvSpPr/>
          <p:nvPr userDrawn="1"/>
        </p:nvSpPr>
        <p:spPr>
          <a:xfrm>
            <a:off x="6516216" y="342900"/>
            <a:ext cx="2376264" cy="2777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66750" y="2671763"/>
            <a:ext cx="3413125" cy="830262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AR">
                <a:sym typeface="Arial" charset="0"/>
              </a:rPr>
              <a:t>Linux</a:t>
            </a:r>
            <a:endParaRPr lang="en-US" altLang="es-AR" dirty="0">
              <a:sym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50875" y="4733925"/>
            <a:ext cx="7359650" cy="52705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es-AR" sz="2400">
                <a:sym typeface="Arial" charset="0"/>
              </a:rPr>
              <a:t>Entrada / Salida</a:t>
            </a:r>
            <a:endParaRPr lang="en-US" altLang="es-AR" sz="2400" dirty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0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s-AR" b="1" dirty="0"/>
              <a:t>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s-AR" sz="2000" dirty="0"/>
              <a:t>Genere un archivo que tenga mucho contenido.</a:t>
            </a:r>
          </a:p>
          <a:p>
            <a:pPr marL="457200" indent="-457200" algn="just">
              <a:buAutoNum type="arabicPeriod"/>
            </a:pPr>
            <a:r>
              <a:rPr lang="en-US" sz="2000" dirty="0"/>
              <a:t>M</a:t>
            </a:r>
            <a:r>
              <a:rPr lang="es-AR" sz="2000" dirty="0" err="1"/>
              <a:t>andelo</a:t>
            </a:r>
            <a:r>
              <a:rPr lang="es-AR" sz="2000" dirty="0"/>
              <a:t> a imprimir en PDF.</a:t>
            </a:r>
          </a:p>
          <a:p>
            <a:pPr marL="457200" indent="-457200" algn="just">
              <a:buAutoNum type="arabicPeriod"/>
            </a:pPr>
            <a:r>
              <a:rPr lang="en-US" sz="2000" dirty="0"/>
              <a:t>O</a:t>
            </a:r>
            <a:r>
              <a:rPr lang="es-AR" sz="2000" dirty="0" err="1"/>
              <a:t>bserve</a:t>
            </a:r>
            <a:r>
              <a:rPr lang="es-AR" sz="2000" dirty="0"/>
              <a:t> la cola de impresión.</a:t>
            </a:r>
          </a:p>
          <a:p>
            <a:pPr marL="457200" indent="-457200" algn="just">
              <a:buAutoNum type="arabicPeriod"/>
            </a:pPr>
            <a:r>
              <a:rPr lang="en-US" sz="2000" dirty="0"/>
              <a:t>E</a:t>
            </a:r>
            <a:r>
              <a:rPr lang="es-AR" sz="2000" dirty="0"/>
              <a:t>limine el archivo antes de que se imprima.</a:t>
            </a:r>
          </a:p>
          <a:p>
            <a:pPr marL="457200" indent="-457200" algn="just">
              <a:buAutoNum type="arabicPeriod"/>
            </a:pPr>
            <a:r>
              <a:rPr lang="en-US" sz="2000" dirty="0"/>
              <a:t>M</a:t>
            </a:r>
            <a:r>
              <a:rPr lang="es-AR" sz="2000" dirty="0"/>
              <a:t>ande a imprimir en PDF un archivo con las materias que cursa.</a:t>
            </a:r>
          </a:p>
          <a:p>
            <a:pPr marL="457200" indent="-457200" algn="just">
              <a:buAutoNum type="arabicPeriod"/>
            </a:pPr>
            <a:r>
              <a:rPr lang="en-US" sz="2000" dirty="0"/>
              <a:t>O</a:t>
            </a:r>
            <a:r>
              <a:rPr lang="es-AR" sz="2000" dirty="0" err="1"/>
              <a:t>bserve</a:t>
            </a:r>
            <a:r>
              <a:rPr lang="es-AR" sz="2000" dirty="0"/>
              <a:t> el archivo en PDF.</a:t>
            </a:r>
          </a:p>
          <a:p>
            <a:pPr marL="457200" indent="-457200" algn="just">
              <a:buAutoNum type="arabicPeriod"/>
            </a:pPr>
            <a:r>
              <a:rPr lang="en-US" sz="2000" dirty="0"/>
              <a:t>C</a:t>
            </a:r>
            <a:r>
              <a:rPr lang="es-AR" sz="2000" dirty="0" err="1"/>
              <a:t>ree</a:t>
            </a:r>
            <a:r>
              <a:rPr lang="es-AR" sz="2000" dirty="0"/>
              <a:t> un menú que tenga las siguientes opciones:</a:t>
            </a:r>
          </a:p>
          <a:p>
            <a:pPr marL="857250" lvl="1" indent="-457200" algn="just">
              <a:buAutoNum type="arabicPeriod"/>
            </a:pPr>
            <a:r>
              <a:rPr lang="en-US" sz="1600" dirty="0"/>
              <a:t>M</a:t>
            </a:r>
            <a:r>
              <a:rPr lang="es-AR" sz="1600" dirty="0"/>
              <a:t>ande a imprimir el archivo X</a:t>
            </a:r>
          </a:p>
          <a:p>
            <a:pPr marL="857250" lvl="1" indent="-457200" algn="just">
              <a:buAutoNum type="arabicPeriod"/>
            </a:pPr>
            <a:r>
              <a:rPr lang="en-US" sz="1600" dirty="0"/>
              <a:t>M</a:t>
            </a:r>
            <a:r>
              <a:rPr lang="es-AR" sz="1600" dirty="0" err="1"/>
              <a:t>uestre</a:t>
            </a:r>
            <a:r>
              <a:rPr lang="es-AR" sz="1600" dirty="0"/>
              <a:t> la cola de impresión</a:t>
            </a:r>
          </a:p>
          <a:p>
            <a:pPr marL="857250" lvl="1" indent="-457200" algn="just">
              <a:buAutoNum type="arabicPeriod"/>
            </a:pPr>
            <a:r>
              <a:rPr lang="en-US" sz="1600" dirty="0"/>
              <a:t>E</a:t>
            </a:r>
            <a:r>
              <a:rPr lang="es-AR" sz="1600" dirty="0"/>
              <a:t>limine el trabajo X de la cola de impresión</a:t>
            </a:r>
          </a:p>
          <a:p>
            <a:pPr marL="857250" lvl="1" indent="-457200" algn="just">
              <a:buAutoNum type="arabicPeriod"/>
            </a:pPr>
            <a:r>
              <a:rPr lang="en-US" sz="1600" dirty="0"/>
              <a:t>M</a:t>
            </a:r>
            <a:r>
              <a:rPr lang="es-AR" sz="1600" dirty="0" err="1"/>
              <a:t>ostrar</a:t>
            </a:r>
            <a:r>
              <a:rPr lang="es-AR" sz="1600" dirty="0"/>
              <a:t> un archivo PDF.</a:t>
            </a:r>
          </a:p>
          <a:p>
            <a:pPr marL="857250" lvl="1" indent="-457200" algn="just">
              <a:buAutoNum type="arabicPeriod"/>
            </a:pPr>
            <a:r>
              <a:rPr lang="en-US" sz="1600" dirty="0"/>
              <a:t>S</a:t>
            </a:r>
            <a:r>
              <a:rPr lang="es-AR" sz="1600"/>
              <a:t>alir</a:t>
            </a:r>
            <a:endParaRPr lang="es-AR" sz="1600" dirty="0"/>
          </a:p>
          <a:p>
            <a:pPr algn="just"/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15211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s-AR" b="1" dirty="0"/>
              <a:t>Impresión en Linux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AR" sz="2000" dirty="0"/>
              <a:t>Cada impresora tiene una cola asociada, en la que se almacenan los trabajos hasta que este disponible.</a:t>
            </a:r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r>
              <a:rPr lang="es-AR" sz="2100" b="1" i="1" dirty="0" err="1"/>
              <a:t>lpd</a:t>
            </a:r>
            <a:r>
              <a:rPr lang="es-AR" sz="2100" b="1" i="1" dirty="0"/>
              <a:t> </a:t>
            </a:r>
            <a:r>
              <a:rPr lang="es-AR" sz="2100" dirty="0"/>
              <a:t>que es el demonio de impresión y se encuentra en el </a:t>
            </a:r>
            <a:r>
              <a:rPr lang="es-AR" sz="2100" dirty="0" err="1"/>
              <a:t>sudirectorio</a:t>
            </a:r>
            <a:r>
              <a:rPr lang="es-AR" sz="2100" dirty="0"/>
              <a:t> /</a:t>
            </a:r>
            <a:r>
              <a:rPr lang="es-AR" sz="2100" dirty="0" err="1"/>
              <a:t>usr</a:t>
            </a:r>
            <a:r>
              <a:rPr lang="es-AR" sz="2100" dirty="0"/>
              <a:t>/</a:t>
            </a:r>
            <a:r>
              <a:rPr lang="es-AR" sz="2100" dirty="0" err="1"/>
              <a:t>sbin</a:t>
            </a:r>
            <a:r>
              <a:rPr lang="es-AR" sz="2100" dirty="0"/>
              <a:t>/ .</a:t>
            </a:r>
          </a:p>
        </p:txBody>
      </p:sp>
    </p:spTree>
    <p:extLst>
      <p:ext uri="{BB962C8B-B14F-4D97-AF65-F5344CB8AC3E}">
        <p14:creationId xmlns:p14="http://schemas.microsoft.com/office/powerpoint/2010/main" val="251844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s-AR" b="1" dirty="0"/>
              <a:t>Impresión en Linux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AR" sz="2000" dirty="0"/>
              <a:t>Los programas, </a:t>
            </a:r>
            <a:r>
              <a:rPr lang="es-AR" sz="2000" b="1" i="1" dirty="0" err="1"/>
              <a:t>lpr</a:t>
            </a:r>
            <a:r>
              <a:rPr lang="es-AR" sz="2000" dirty="0"/>
              <a:t>, </a:t>
            </a:r>
            <a:r>
              <a:rPr lang="es-AR" sz="2000" b="1" i="1" dirty="0" err="1"/>
              <a:t>lprm</a:t>
            </a:r>
            <a:r>
              <a:rPr lang="es-AR" sz="2000" dirty="0"/>
              <a:t>, </a:t>
            </a:r>
            <a:r>
              <a:rPr lang="es-AR" sz="2000" b="1" i="1" dirty="0" err="1"/>
              <a:t>lpc</a:t>
            </a:r>
            <a:r>
              <a:rPr lang="es-AR" sz="2000" b="1" i="1" dirty="0"/>
              <a:t> </a:t>
            </a:r>
            <a:r>
              <a:rPr lang="es-AR" sz="2000" dirty="0"/>
              <a:t>y </a:t>
            </a:r>
            <a:r>
              <a:rPr lang="es-AR" sz="2000" b="1" i="1" dirty="0" err="1"/>
              <a:t>lpq</a:t>
            </a:r>
            <a:r>
              <a:rPr lang="es-AR" sz="2000" dirty="0"/>
              <a:t> trabajan por defecto con una impresora llamada "</a:t>
            </a:r>
            <a:r>
              <a:rPr lang="es-AR" sz="2000" dirty="0" err="1"/>
              <a:t>lp</a:t>
            </a:r>
            <a:r>
              <a:rPr lang="es-AR" sz="2000" dirty="0"/>
              <a:t>", pero si se define la variable de entorno PRINTER con el nombre de una impresora, pasará a ocupar el valor por defecto ocupado por </a:t>
            </a:r>
            <a:r>
              <a:rPr lang="es-AR" sz="2000" dirty="0" err="1"/>
              <a:t>lp</a:t>
            </a:r>
            <a:r>
              <a:rPr lang="es-AR" sz="2000" dirty="0"/>
              <a:t>. </a:t>
            </a:r>
          </a:p>
          <a:p>
            <a:pPr algn="just"/>
            <a:endParaRPr lang="es-AR" sz="2000" dirty="0"/>
          </a:p>
          <a:p>
            <a:pPr algn="just"/>
            <a:r>
              <a:rPr lang="es-AR" sz="2000" dirty="0"/>
              <a:t>De la siguiente forma:</a:t>
            </a:r>
          </a:p>
          <a:p>
            <a:pPr marL="0" indent="0" algn="just">
              <a:buNone/>
            </a:pPr>
            <a:endParaRPr lang="es-AR" sz="2000" i="1" dirty="0"/>
          </a:p>
          <a:p>
            <a:pPr marL="0" indent="0" algn="just">
              <a:buNone/>
            </a:pPr>
            <a:r>
              <a:rPr lang="es-AR" sz="2000" i="1" dirty="0"/>
              <a:t>		$ PRINTER="</a:t>
            </a:r>
            <a:r>
              <a:rPr lang="es-AR" sz="2000" i="1" dirty="0" err="1"/>
              <a:t>nombre_de_impresora</a:t>
            </a:r>
            <a:r>
              <a:rPr lang="es-AR" sz="2000" i="1" dirty="0"/>
              <a:t>"; </a:t>
            </a:r>
            <a:r>
              <a:rPr lang="es-AR" sz="2000" i="1" dirty="0" err="1"/>
              <a:t>export</a:t>
            </a:r>
            <a:r>
              <a:rPr lang="es-AR" sz="2000" i="1" dirty="0"/>
              <a:t> PRINTER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53435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35CA-EFD1-4EFA-8152-BD794F48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Preparamos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entorno</a:t>
            </a:r>
            <a:r>
              <a:rPr lang="en-US" dirty="0"/>
              <a:t> PDF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6F264-1801-4EBA-8651-35068871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apt-get install cups-pdf 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apt-get install evince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AR" dirty="0"/>
              <a:t>nano hola.txt</a:t>
            </a:r>
          </a:p>
          <a:p>
            <a:pPr marL="0" indent="0">
              <a:buNone/>
            </a:pPr>
            <a:r>
              <a:rPr lang="es-AR" dirty="0" err="1"/>
              <a:t>ls</a:t>
            </a:r>
            <a:r>
              <a:rPr lang="es-AR" dirty="0"/>
              <a:t> /home/</a:t>
            </a:r>
            <a:r>
              <a:rPr lang="es-AR" dirty="0" err="1"/>
              <a:t>damian</a:t>
            </a:r>
            <a:r>
              <a:rPr lang="es-AR" dirty="0"/>
              <a:t>/PDF/</a:t>
            </a:r>
          </a:p>
          <a:p>
            <a:pPr marL="0" indent="0">
              <a:buNone/>
            </a:pPr>
            <a:r>
              <a:rPr lang="es-AR" dirty="0" err="1"/>
              <a:t>evince</a:t>
            </a:r>
            <a:r>
              <a:rPr lang="es-AR" dirty="0"/>
              <a:t> /home/</a:t>
            </a:r>
            <a:r>
              <a:rPr lang="es-AR" dirty="0" err="1"/>
              <a:t>damian</a:t>
            </a:r>
            <a:r>
              <a:rPr lang="es-AR" dirty="0"/>
              <a:t>/PDF/hola.pdf</a:t>
            </a:r>
          </a:p>
        </p:txBody>
      </p:sp>
    </p:spTree>
    <p:extLst>
      <p:ext uri="{BB962C8B-B14F-4D97-AF65-F5344CB8AC3E}">
        <p14:creationId xmlns:p14="http://schemas.microsoft.com/office/powerpoint/2010/main" val="243970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s-AR" b="1" dirty="0"/>
              <a:t>Comando </a:t>
            </a:r>
            <a:r>
              <a:rPr lang="es-AR" b="1" dirty="0" err="1"/>
              <a:t>lpr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AR" sz="2000" b="1" i="1" dirty="0"/>
          </a:p>
          <a:p>
            <a:pPr marL="0" indent="0" algn="just">
              <a:buNone/>
            </a:pPr>
            <a:r>
              <a:rPr lang="es-AR" sz="2000" b="1" i="1" dirty="0"/>
              <a:t>			$ </a:t>
            </a:r>
            <a:r>
              <a:rPr lang="es-AR" sz="2000" b="1" i="1" dirty="0" err="1"/>
              <a:t>lpr</a:t>
            </a:r>
            <a:r>
              <a:rPr lang="es-AR" sz="2000" b="1" i="1" dirty="0"/>
              <a:t> [ opciones ] [ </a:t>
            </a:r>
            <a:r>
              <a:rPr lang="es-AR" sz="2000" b="1" i="1" dirty="0" err="1"/>
              <a:t>nombre_archivo</a:t>
            </a:r>
            <a:r>
              <a:rPr lang="es-AR" sz="2000" b="1" i="1" dirty="0"/>
              <a:t> ... ]</a:t>
            </a:r>
          </a:p>
          <a:p>
            <a:pPr algn="just"/>
            <a:endParaRPr lang="es-AR" sz="2000" dirty="0"/>
          </a:p>
          <a:p>
            <a:pPr algn="just"/>
            <a:r>
              <a:rPr lang="es-AR" sz="2000" dirty="0"/>
              <a:t>El comando </a:t>
            </a:r>
            <a:r>
              <a:rPr lang="es-AR" sz="2000" dirty="0" err="1"/>
              <a:t>lpr</a:t>
            </a:r>
            <a:r>
              <a:rPr lang="es-AR" sz="2000" dirty="0"/>
              <a:t> copia el archivo a imprimir al directorio de </a:t>
            </a:r>
            <a:r>
              <a:rPr lang="es-AR" sz="2000" dirty="0" err="1"/>
              <a:t>spool</a:t>
            </a:r>
            <a:r>
              <a:rPr lang="es-AR" sz="2000" dirty="0"/>
              <a:t>, donde el archivo permanece hasta que el demonio </a:t>
            </a:r>
            <a:r>
              <a:rPr lang="es-AR" sz="2000" dirty="0" err="1"/>
              <a:t>lpd</a:t>
            </a:r>
            <a:r>
              <a:rPr lang="es-AR" sz="2000" dirty="0"/>
              <a:t> lo imprime.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E</a:t>
            </a:r>
            <a:r>
              <a:rPr lang="es-AR" sz="2000" dirty="0" err="1"/>
              <a:t>jemplo</a:t>
            </a:r>
            <a:r>
              <a:rPr lang="es-AR" sz="2000" dirty="0"/>
              <a:t>:</a:t>
            </a:r>
          </a:p>
          <a:p>
            <a:pPr algn="just"/>
            <a:endParaRPr lang="en-US" sz="2000" dirty="0"/>
          </a:p>
          <a:p>
            <a:pPr marL="0" indent="0" algn="just">
              <a:buNone/>
            </a:pPr>
            <a:r>
              <a:rPr lang="es-AR" sz="2000" dirty="0"/>
              <a:t>	</a:t>
            </a:r>
            <a:r>
              <a:rPr lang="es-AR" sz="2000" dirty="0" err="1"/>
              <a:t>lpr</a:t>
            </a:r>
            <a:r>
              <a:rPr lang="es-AR" sz="2000" dirty="0"/>
              <a:t> -PPDF hola.txt </a:t>
            </a:r>
          </a:p>
          <a:p>
            <a:pPr algn="just"/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84975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s-AR" b="1" dirty="0"/>
              <a:t>Opciones de </a:t>
            </a:r>
            <a:r>
              <a:rPr lang="es-AR" b="1" dirty="0" err="1"/>
              <a:t>lpr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AR" sz="2000" dirty="0"/>
          </a:p>
          <a:p>
            <a:pPr algn="just"/>
            <a:r>
              <a:rPr lang="es-AR" sz="2000" dirty="0"/>
              <a:t>- </a:t>
            </a:r>
            <a:r>
              <a:rPr lang="es-AR" sz="2000" dirty="0" err="1"/>
              <a:t>Pprinter</a:t>
            </a:r>
            <a:r>
              <a:rPr lang="es-AR" sz="2000" dirty="0"/>
              <a:t> especifica la impresora a usar a través de </a:t>
            </a:r>
            <a:r>
              <a:rPr lang="es-AR" sz="2000" dirty="0" err="1"/>
              <a:t>printer</a:t>
            </a:r>
            <a:endParaRPr lang="es-AR" sz="2000" dirty="0"/>
          </a:p>
          <a:p>
            <a:pPr algn="just"/>
            <a:endParaRPr lang="es-AR" sz="2000" dirty="0"/>
          </a:p>
          <a:p>
            <a:pPr algn="just"/>
            <a:r>
              <a:rPr lang="es-AR" sz="2000" dirty="0"/>
              <a:t>- # </a:t>
            </a:r>
            <a:r>
              <a:rPr lang="es-AR" sz="2000" dirty="0" err="1"/>
              <a:t>num</a:t>
            </a:r>
            <a:r>
              <a:rPr lang="es-AR" sz="2000" dirty="0"/>
              <a:t> especifica el número de copias a imprimir</a:t>
            </a:r>
          </a:p>
          <a:p>
            <a:pPr algn="just"/>
            <a:endParaRPr lang="es-AR" sz="2000" dirty="0"/>
          </a:p>
          <a:p>
            <a:pPr algn="just"/>
            <a:r>
              <a:rPr lang="es-AR" sz="2000" dirty="0"/>
              <a:t>- s crea un enlace simbólico en lugar de copiar el archivo completo al directorio de </a:t>
            </a:r>
            <a:r>
              <a:rPr lang="es-AR" sz="2000" dirty="0" err="1"/>
              <a:t>spooling</a:t>
            </a:r>
            <a:r>
              <a:rPr lang="es-AR" sz="2000" dirty="0"/>
              <a:t> (útil para archivos grandes).</a:t>
            </a:r>
          </a:p>
        </p:txBody>
      </p:sp>
    </p:spTree>
    <p:extLst>
      <p:ext uri="{BB962C8B-B14F-4D97-AF65-F5344CB8AC3E}">
        <p14:creationId xmlns:p14="http://schemas.microsoft.com/office/powerpoint/2010/main" val="144923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s-AR" b="1" dirty="0"/>
              <a:t>Comando </a:t>
            </a:r>
            <a:r>
              <a:rPr lang="es-AR" b="1" dirty="0" err="1"/>
              <a:t>lprm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AR" sz="2000" dirty="0"/>
              <a:t>En caso de que se desee borrar un trabajo de la cola de impresión se deberá utilizar el comando </a:t>
            </a:r>
            <a:r>
              <a:rPr lang="es-AR" sz="2000" b="1" i="1" dirty="0" err="1"/>
              <a:t>lprm</a:t>
            </a:r>
            <a:r>
              <a:rPr lang="es-AR" sz="2000" b="1" i="1" dirty="0"/>
              <a:t>, </a:t>
            </a:r>
            <a:r>
              <a:rPr lang="es-AR" sz="2000" dirty="0"/>
              <a:t>de la siguiente forma:</a:t>
            </a:r>
          </a:p>
          <a:p>
            <a:pPr marL="0" indent="0" algn="just">
              <a:buNone/>
            </a:pPr>
            <a:endParaRPr lang="es-AR" sz="2000" b="1" i="1" dirty="0"/>
          </a:p>
          <a:p>
            <a:pPr marL="0" indent="0" algn="just">
              <a:buNone/>
            </a:pPr>
            <a:r>
              <a:rPr lang="es-AR" sz="2000" b="1" i="1" dirty="0"/>
              <a:t>		$ </a:t>
            </a:r>
            <a:r>
              <a:rPr lang="es-AR" sz="2000" b="1" i="1" dirty="0" err="1"/>
              <a:t>lprm</a:t>
            </a:r>
            <a:r>
              <a:rPr lang="es-AR" sz="2000" b="1" i="1" dirty="0"/>
              <a:t> [ – </a:t>
            </a:r>
            <a:r>
              <a:rPr lang="es-AR" sz="2000" b="1" i="1" dirty="0" err="1"/>
              <a:t>Pprinter</a:t>
            </a:r>
            <a:r>
              <a:rPr lang="es-AR" sz="2000" b="1" i="1" dirty="0"/>
              <a:t>] [ - ] [ </a:t>
            </a:r>
            <a:r>
              <a:rPr lang="es-AR" sz="2000" b="1" i="1" dirty="0" err="1"/>
              <a:t>job</a:t>
            </a:r>
            <a:r>
              <a:rPr lang="es-AR" sz="2000" b="1" i="1" dirty="0"/>
              <a:t> # ] </a:t>
            </a:r>
            <a:r>
              <a:rPr lang="es-AR" sz="2000" b="1" i="1" dirty="0" err="1"/>
              <a:t>user</a:t>
            </a:r>
            <a:endParaRPr lang="es-AR" sz="2000" b="1" i="1" dirty="0"/>
          </a:p>
          <a:p>
            <a:pPr algn="just"/>
            <a:endParaRPr lang="es-AR" sz="2000" b="1" dirty="0"/>
          </a:p>
          <a:p>
            <a:pPr algn="just"/>
            <a:r>
              <a:rPr lang="es-AR" sz="2000" b="1" dirty="0"/>
              <a:t>- </a:t>
            </a:r>
            <a:r>
              <a:rPr lang="es-AR" sz="2000" b="1" dirty="0" err="1"/>
              <a:t>Pprinter</a:t>
            </a:r>
            <a:r>
              <a:rPr lang="es-AR" sz="2000" b="1" dirty="0"/>
              <a:t> </a:t>
            </a:r>
            <a:r>
              <a:rPr lang="es-AR" sz="2000" dirty="0"/>
              <a:t>especifica la cola asociada a esa impresora </a:t>
            </a:r>
          </a:p>
          <a:p>
            <a:pPr algn="just"/>
            <a:endParaRPr lang="es-AR" sz="2000" b="1" dirty="0"/>
          </a:p>
          <a:p>
            <a:pPr algn="just"/>
            <a:r>
              <a:rPr lang="es-AR" sz="2000" b="1" dirty="0"/>
              <a:t>- </a:t>
            </a:r>
            <a:r>
              <a:rPr lang="es-AR" sz="2000" dirty="0"/>
              <a:t>borra todos lo trabajos de un usuario en particular-</a:t>
            </a:r>
          </a:p>
          <a:p>
            <a:pPr algn="just"/>
            <a:endParaRPr lang="es-AR" sz="2000" dirty="0"/>
          </a:p>
          <a:p>
            <a:pPr algn="just"/>
            <a:r>
              <a:rPr lang="es-AR" sz="2000" b="1" dirty="0" err="1"/>
              <a:t>user</a:t>
            </a:r>
            <a:r>
              <a:rPr lang="es-AR" sz="2000" b="1" dirty="0"/>
              <a:t> </a:t>
            </a:r>
            <a:r>
              <a:rPr lang="es-AR" sz="2000" dirty="0"/>
              <a:t>especifica el nombre del usuario dueño del trabajo a eliminar</a:t>
            </a:r>
          </a:p>
          <a:p>
            <a:pPr algn="just"/>
            <a:endParaRPr lang="es-AR" sz="2000" b="1" dirty="0"/>
          </a:p>
          <a:p>
            <a:pPr algn="just"/>
            <a:r>
              <a:rPr lang="es-AR" sz="2000" b="1" dirty="0" err="1"/>
              <a:t>job</a:t>
            </a:r>
            <a:r>
              <a:rPr lang="es-AR" sz="2000" b="1" dirty="0"/>
              <a:t> # </a:t>
            </a:r>
            <a:r>
              <a:rPr lang="es-AR" sz="2000" dirty="0"/>
              <a:t>hace referencia al número de trabajo a eliminar de la cola.</a:t>
            </a:r>
          </a:p>
        </p:txBody>
      </p:sp>
    </p:spTree>
    <p:extLst>
      <p:ext uri="{BB962C8B-B14F-4D97-AF65-F5344CB8AC3E}">
        <p14:creationId xmlns:p14="http://schemas.microsoft.com/office/powerpoint/2010/main" val="331688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s-AR" b="1" dirty="0"/>
              <a:t>Comando </a:t>
            </a:r>
            <a:r>
              <a:rPr lang="es-AR" b="1" dirty="0" err="1"/>
              <a:t>lpq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algn="just"/>
            <a:r>
              <a:rPr lang="es-AR" sz="2000" dirty="0"/>
              <a:t>Este comando nos permite saber qué trabajos están actualmente en una cola de impresión particular. 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l</a:t>
            </a:r>
            <a:r>
              <a:rPr lang="es-AR" sz="2000" dirty="0" err="1"/>
              <a:t>pstat</a:t>
            </a:r>
            <a:r>
              <a:rPr lang="es-AR" sz="2000" dirty="0"/>
              <a:t> -p -d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M</a:t>
            </a:r>
            <a:r>
              <a:rPr lang="es-AR" sz="2000" dirty="0" err="1"/>
              <a:t>uestra</a:t>
            </a:r>
            <a:r>
              <a:rPr lang="es-AR" sz="2000" dirty="0"/>
              <a:t> las impresoras disponibles.</a:t>
            </a:r>
          </a:p>
        </p:txBody>
      </p:sp>
    </p:spTree>
    <p:extLst>
      <p:ext uri="{BB962C8B-B14F-4D97-AF65-F5344CB8AC3E}">
        <p14:creationId xmlns:p14="http://schemas.microsoft.com/office/powerpoint/2010/main" val="421663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s-AR" b="1" dirty="0"/>
              <a:t>Directorios y archivos importantes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algn="just"/>
            <a:r>
              <a:rPr lang="es-AR" sz="2000" dirty="0"/>
              <a:t>El directorio de la cola de impresión, o directorio de </a:t>
            </a:r>
            <a:r>
              <a:rPr lang="es-AR" sz="2000" dirty="0" err="1"/>
              <a:t>spool</a:t>
            </a:r>
            <a:r>
              <a:rPr lang="es-AR" sz="2000" dirty="0"/>
              <a:t>, es donde se almacenan los datos a la espera de que </a:t>
            </a:r>
            <a:r>
              <a:rPr lang="es-AR" sz="2000" dirty="0" err="1"/>
              <a:t>lpd</a:t>
            </a:r>
            <a:r>
              <a:rPr lang="es-AR" sz="2000" dirty="0"/>
              <a:t> decida qué hacer con ellos.</a:t>
            </a:r>
          </a:p>
          <a:p>
            <a:pPr algn="just"/>
            <a:endParaRPr lang="es-AR" sz="2000" dirty="0"/>
          </a:p>
          <a:p>
            <a:pPr algn="just"/>
            <a:r>
              <a:rPr lang="es-AR" sz="2000" dirty="0"/>
              <a:t>En la mayoría de las instalaciones, /</a:t>
            </a:r>
            <a:r>
              <a:rPr lang="es-AR" sz="2000" dirty="0" err="1"/>
              <a:t>var</a:t>
            </a:r>
            <a:r>
              <a:rPr lang="es-AR" sz="2000" dirty="0"/>
              <a:t>/</a:t>
            </a:r>
            <a:r>
              <a:rPr lang="es-AR" sz="2000" dirty="0" err="1"/>
              <a:t>spool</a:t>
            </a:r>
            <a:r>
              <a:rPr lang="es-AR" sz="2000" dirty="0"/>
              <a:t>/</a:t>
            </a:r>
            <a:r>
              <a:rPr lang="es-AR" sz="2000" dirty="0" err="1"/>
              <a:t>lpd</a:t>
            </a:r>
            <a:r>
              <a:rPr lang="es-AR" sz="2000" dirty="0"/>
              <a:t> es el directorio de </a:t>
            </a:r>
            <a:r>
              <a:rPr lang="es-AR" sz="2000" dirty="0" err="1"/>
              <a:t>spool</a:t>
            </a:r>
            <a:r>
              <a:rPr lang="es-AR" sz="2000" dirty="0"/>
              <a:t> raíz, y cada impresora según su nombre debería tener un subdirectorio particular. </a:t>
            </a:r>
          </a:p>
          <a:p>
            <a:pPr algn="just"/>
            <a:endParaRPr lang="es-AR" sz="2000" dirty="0"/>
          </a:p>
          <a:p>
            <a:pPr algn="just"/>
            <a:r>
              <a:rPr lang="es-AR" sz="2000" dirty="0"/>
              <a:t>Por ejemplo</a:t>
            </a:r>
          </a:p>
          <a:p>
            <a:pPr marL="0" indent="0" algn="just">
              <a:buNone/>
            </a:pPr>
            <a:r>
              <a:rPr lang="es-AR" sz="2000" dirty="0"/>
              <a:t>		</a:t>
            </a:r>
          </a:p>
          <a:p>
            <a:pPr marL="0" indent="0" algn="just">
              <a:buNone/>
            </a:pPr>
            <a:r>
              <a:rPr lang="es-AR" sz="2000" dirty="0"/>
              <a:t>			 /</a:t>
            </a:r>
            <a:r>
              <a:rPr lang="es-AR" sz="2000" dirty="0" err="1"/>
              <a:t>var</a:t>
            </a:r>
            <a:r>
              <a:rPr lang="es-AR" sz="2000" dirty="0"/>
              <a:t>/</a:t>
            </a:r>
            <a:r>
              <a:rPr lang="es-AR" sz="2000" dirty="0" err="1"/>
              <a:t>spool</a:t>
            </a:r>
            <a:r>
              <a:rPr lang="es-AR" sz="2000" dirty="0"/>
              <a:t>/</a:t>
            </a:r>
            <a:r>
              <a:rPr lang="es-AR" sz="2000" dirty="0" err="1"/>
              <a:t>lpd</a:t>
            </a:r>
            <a:r>
              <a:rPr lang="es-AR" sz="2000" dirty="0"/>
              <a:t>/HP690.</a:t>
            </a:r>
          </a:p>
          <a:p>
            <a:pPr marL="0" indent="0" algn="just">
              <a:buNone/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086619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8324</TotalTime>
  <Words>411</Words>
  <Application>Microsoft Office PowerPoint</Application>
  <PresentationFormat>On-screen Show (4:3)</PresentationFormat>
  <Paragraphs>82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de Office</vt:lpstr>
      <vt:lpstr>PowerPoint Presentation</vt:lpstr>
      <vt:lpstr>Impresión en Linux</vt:lpstr>
      <vt:lpstr>Impresión en Linux</vt:lpstr>
      <vt:lpstr>Preparamos nuestro entorno PDF</vt:lpstr>
      <vt:lpstr>Comando lpr</vt:lpstr>
      <vt:lpstr>Opciones de lpr</vt:lpstr>
      <vt:lpstr>Comando lprm</vt:lpstr>
      <vt:lpstr>Comando lpq</vt:lpstr>
      <vt:lpstr>Directorios y archivos importantes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Entrada Salida</dc:title>
  <dc:creator>PIOZZI Felix (FAASA)</dc:creator>
  <cp:lastModifiedBy>Damian, Canovas</cp:lastModifiedBy>
  <cp:revision>61</cp:revision>
  <dcterms:created xsi:type="dcterms:W3CDTF">2013-10-07T00:32:26Z</dcterms:created>
  <dcterms:modified xsi:type="dcterms:W3CDTF">2018-10-09T11:28:18Z</dcterms:modified>
</cp:coreProperties>
</file>