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57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F992-DB6D-4032-B434-C737E6C2D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836B7-34CA-4EE4-A331-89C8BC798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AA06-0715-492D-838E-293CF2FF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9F9C-6A3A-46E6-8625-D3D629CD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0D63-DCD0-4ED0-9003-ACE2EC13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114-ADEC-4ED3-BC40-EACBB61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06833-3FCF-4FAA-9534-BE198E3B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5E70-F3E6-48A0-B0A6-483DBFD1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DF86-67A9-42C6-B055-2F8F4D9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6135-B9E3-4AA6-85F1-B9BFFF41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F84F6-0FD4-4766-9984-A9496A86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10D09-7D59-4D9C-9592-229BBAA2C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23FA-D79E-400C-92AE-C29B530E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29D8-808E-4334-B761-06ED919A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214E-042D-414D-AF1C-787A4C20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4134-68BC-4C94-8D8B-295B92EB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14F8-3852-41C7-9E1B-980BA966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BDFE-A8F7-4F32-A89B-57EE88AC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8769-D411-4DCC-98CE-78401697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F09B-E7E2-43D8-98AA-29B9012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9F77-C0FD-4EA5-BD0A-2EA3B694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8496-F3E1-4009-8CD7-6561DFFF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9C03-20E8-4BBB-9A25-69D717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A6982-A5AD-4E09-87D1-7AAF8428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06BE-DFDB-4A10-9490-1F46677D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302E-2255-4BF9-8779-C6E53057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3B0E-AE42-4B85-8999-2A6D3A449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8F235-7CF1-46DD-8211-025AC0B2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ADE4-0DFB-4232-9B17-D521480E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311A2-227E-4966-AF58-16D51613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966E3-08F2-44E2-8288-97FCDE3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5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4D5D-650A-435F-8A3C-B569F64D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29791-EE36-4714-BE9B-AEED2607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03264-1DB2-428A-8635-4E23BC383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259DF-1D63-4D25-AEA4-A16EABF0D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C86C4-CC88-4B39-A18E-EE2F565D5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DF7ED-6D4D-4882-9ADB-97F7C4EA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DCBFA-E53E-4DBA-A9CE-5EADD65E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8D99B-9A16-4FCF-BF79-EA9250CB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65BD-6D59-42BF-A772-1011CA11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1A3E4-AD3F-49DF-9071-5C6952CB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22B69-F197-49AD-8891-381B0572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57B58-BBF0-446A-A4EF-367C3DA8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8ABE1-6497-4A08-9B91-198F786D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4D721-CBAD-4239-8B67-12292158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2A049-82B9-4A4A-9DEF-0DA7518B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0273-5411-449F-B7AE-45AF4C35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07C2-A7FA-41DA-80B3-7B994A4D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8AEA6-CEC0-4247-B4F5-25635334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272C-FD9C-4DAF-990A-9E17969B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95D18-97B1-45EC-8D6F-830E022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2F23C-46DB-49D9-A2A5-DBF540A8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06F3-2251-4F06-A0D2-FBA04CB8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C2162-1BC2-4E2F-AAF6-70526B02A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50820-AC5C-432E-833D-A3162D9B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A01D4-322D-4DCA-A42E-7C8D955D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76CC-6C32-43F9-ABF9-FDD93A89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BDDE-B9A8-4A9B-B6E2-5B8EEE1E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B38DF-151E-41EE-BE11-8764F23C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B717-29ED-4591-B633-CA36DE2B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BB031-DE48-45C5-8068-B26BAC5A8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1E05-C285-4B8F-8C4C-F485EE6D903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C07F-D431-4BEC-9650-73D49D1DB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B914-F669-4DD6-AD51-5248FC81A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54A9B-D206-43E4-9F78-60E47355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C6EA-EFA4-462B-8499-D814C12EA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Usuarios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5BA8-C4E1-4295-A08E-BC3433E32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26-Jul-2018</a:t>
            </a:r>
          </a:p>
        </p:txBody>
      </p:sp>
    </p:spTree>
    <p:extLst>
      <p:ext uri="{BB962C8B-B14F-4D97-AF65-F5344CB8AC3E}">
        <p14:creationId xmlns:p14="http://schemas.microsoft.com/office/powerpoint/2010/main" val="308611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E9AC-53C0-481D-8DBB-CB4F5525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19D6-4875-4EEB-B812-2F5FD0A7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1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A385-CA15-49C1-ABE2-962F672F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C6F1-D0A9-4E24-8419-F617D221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</a:t>
            </a:r>
            <a:endParaRPr lang="en-US" dirty="0"/>
          </a:p>
          <a:p>
            <a:r>
              <a:rPr lang="en-US" dirty="0" err="1"/>
              <a:t>passwd</a:t>
            </a:r>
            <a:endParaRPr lang="en-US" dirty="0"/>
          </a:p>
          <a:p>
            <a:r>
              <a:rPr lang="en-US" dirty="0"/>
              <a:t>groups</a:t>
            </a:r>
          </a:p>
          <a:p>
            <a:r>
              <a:rPr lang="en-US" dirty="0" err="1"/>
              <a:t>chown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2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7EA3-FA26-45E9-9F43-0D3EB97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8462-6381-41DE-BACF-5BDB857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  <a:p>
            <a:r>
              <a:rPr lang="en-US" dirty="0"/>
              <a:t>Password</a:t>
            </a:r>
          </a:p>
          <a:p>
            <a:r>
              <a:rPr lang="en-US" dirty="0"/>
              <a:t>Directorio de </a:t>
            </a:r>
            <a:r>
              <a:rPr lang="en-US" dirty="0" err="1"/>
              <a:t>Conexión</a:t>
            </a:r>
            <a:endParaRPr lang="en-US" dirty="0"/>
          </a:p>
          <a:p>
            <a:r>
              <a:rPr lang="en-US" dirty="0"/>
              <a:t>Shell</a:t>
            </a:r>
          </a:p>
          <a:p>
            <a:r>
              <a:rPr lang="en-US" dirty="0"/>
              <a:t>Grupo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0569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D333-6B83-4EFF-8BC0-6AB1E291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de Grupo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4652-D12A-4CFE-B343-9BCA55E5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 err="1"/>
              <a:t>Nombre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F3A-5212-4E9C-9164-3217793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usuarios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6452-EF8B-4018-BFB8-9AFA0B6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adduser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useradd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usermod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deluser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userdel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E9D6-6B14-4BB8-AEC0-8EB90F92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grupo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D739-6B62-432A-8CCD-565D504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addgroup</a:t>
            </a:r>
            <a:endParaRPr lang="en-US" dirty="0"/>
          </a:p>
          <a:p>
            <a:r>
              <a:rPr lang="en-US" dirty="0" err="1"/>
              <a:t>groupadd</a:t>
            </a:r>
            <a:endParaRPr lang="en-US" dirty="0"/>
          </a:p>
          <a:p>
            <a:r>
              <a:rPr lang="en-US" dirty="0" err="1"/>
              <a:t>groupmod</a:t>
            </a:r>
            <a:endParaRPr lang="en-US" dirty="0"/>
          </a:p>
          <a:p>
            <a:r>
              <a:rPr lang="en-US" dirty="0" err="1"/>
              <a:t>groupdel</a:t>
            </a:r>
            <a:endParaRPr lang="en-US" dirty="0"/>
          </a:p>
          <a:p>
            <a:r>
              <a:rPr lang="en-US" dirty="0" err="1"/>
              <a:t>delgroup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BA43-177C-4CC4-ADDD-26A024C9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E4BD-A502-4143-ACED-212C1FE9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Cree un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gerentes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Cree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john</a:t>
            </a:r>
          </a:p>
          <a:p>
            <a:pPr marL="514350" indent="-514350">
              <a:buAutoNum type="arabicPeriod"/>
            </a:pPr>
            <a:r>
              <a:rPr lang="en-US" dirty="0" err="1"/>
              <a:t>Asigne</a:t>
            </a:r>
            <a:r>
              <a:rPr lang="en-US" dirty="0"/>
              <a:t> john al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gerentes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Cambie</a:t>
            </a:r>
            <a:r>
              <a:rPr lang="en-US" dirty="0"/>
              <a:t> el password de john</a:t>
            </a:r>
          </a:p>
          <a:p>
            <a:pPr marL="514350" indent="-514350">
              <a:buAutoNum type="arabicPeriod"/>
            </a:pPr>
            <a:r>
              <a:rPr lang="en-US" dirty="0" err="1"/>
              <a:t>Loguese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john</a:t>
            </a:r>
          </a:p>
          <a:p>
            <a:pPr marL="514350" indent="-514350">
              <a:buAutoNum type="arabicPeriod"/>
            </a:pPr>
            <a:r>
              <a:rPr lang="en-US" dirty="0" err="1"/>
              <a:t>Vea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 john</a:t>
            </a:r>
          </a:p>
        </p:txBody>
      </p:sp>
    </p:spTree>
    <p:extLst>
      <p:ext uri="{BB962C8B-B14F-4D97-AF65-F5344CB8AC3E}">
        <p14:creationId xmlns:p14="http://schemas.microsoft.com/office/powerpoint/2010/main" val="11883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Usuarios</vt:lpstr>
      <vt:lpstr>Archivos de usuario</vt:lpstr>
      <vt:lpstr>Comandos de usuario</vt:lpstr>
      <vt:lpstr>Atributos de Usuario</vt:lpstr>
      <vt:lpstr>Atributos de Grupo</vt:lpstr>
      <vt:lpstr>Comandos usuarios</vt:lpstr>
      <vt:lpstr>Comandos de grupo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Usuarios</dc:title>
  <dc:creator>Damian, Canovas</dc:creator>
  <cp:lastModifiedBy>Damian, Canovas</cp:lastModifiedBy>
  <cp:revision>6</cp:revision>
  <dcterms:created xsi:type="dcterms:W3CDTF">2018-05-02T22:36:27Z</dcterms:created>
  <dcterms:modified xsi:type="dcterms:W3CDTF">2018-07-26T17:46:52Z</dcterms:modified>
</cp:coreProperties>
</file>