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Damiano Gravina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1000011319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Partendo dall’</a:t>
            </a:r>
            <a:r>
              <a:rPr lang="it-IT" sz="2000" dirty="0" err="1"/>
              <a:t>homework</a:t>
            </a:r>
            <a:r>
              <a:rPr lang="it-IT" sz="2000" dirty="0"/>
              <a:t> 1 sono state implementate due Api:</a:t>
            </a:r>
          </a:p>
          <a:p>
            <a:pPr lvl="1"/>
            <a:r>
              <a:rPr lang="it-IT" sz="2000" dirty="0"/>
              <a:t>Api di Spotify che presenta un meccanismo di riconoscimento mediante Oauth2. Questa Api è stata utilizzata per ottenere delle immagini di album musicali generati </a:t>
            </a:r>
            <a:r>
              <a:rPr lang="it-IT" sz="2000" dirty="0" err="1"/>
              <a:t>pseudorandomicamente</a:t>
            </a:r>
            <a:r>
              <a:rPr lang="it-IT" sz="2000" dirty="0"/>
              <a:t> a partire da una lista. Sarà possibile modificare l’album ottenuto dal bottone «Random Album». Questo meccanismo dà spazio alla possibilità di sostituire i titoli degli album della lista in base alle informazioni sulle preferenze dell’utente.</a:t>
            </a:r>
          </a:p>
          <a:p>
            <a:pPr lvl="1"/>
            <a:r>
              <a:rPr lang="it-IT" sz="2000" dirty="0"/>
              <a:t>Le Api di Wikipedia presentano invece un meccanismo di richiesta tramite </a:t>
            </a:r>
            <a:r>
              <a:rPr lang="it-IT" sz="2000" dirty="0" err="1"/>
              <a:t>Apikey</a:t>
            </a:r>
            <a:r>
              <a:rPr lang="it-IT" sz="2000" dirty="0"/>
              <a:t>. Sono state implementate mediante la ricerca delle informazioni riguardanti i 5 tipi di chitarra trattati nei paragrafi della pagina. 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9128AB-2818-4EEB-AC79-ADA1B3A56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306" y="10138"/>
            <a:ext cx="5380186" cy="1981372"/>
          </a:xfr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184C79F-BA95-4339-B622-CB19BE0F798B}"/>
              </a:ext>
            </a:extLst>
          </p:cNvPr>
          <p:cNvSpPr txBox="1"/>
          <p:nvPr/>
        </p:nvSpPr>
        <p:spPr>
          <a:xfrm>
            <a:off x="4161651" y="5310711"/>
            <a:ext cx="6167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L’html</a:t>
            </a:r>
            <a:r>
              <a:rPr lang="it-IT" dirty="0"/>
              <a:t> e il </a:t>
            </a:r>
            <a:r>
              <a:rPr lang="it-IT" dirty="0" err="1"/>
              <a:t>css</a:t>
            </a:r>
            <a:r>
              <a:rPr lang="it-IT" dirty="0"/>
              <a:t> sono rimasti invariati dall’</a:t>
            </a:r>
            <a:r>
              <a:rPr lang="it-IT" dirty="0" err="1"/>
              <a:t>homework</a:t>
            </a:r>
            <a:r>
              <a:rPr lang="it-IT" dirty="0"/>
              <a:t> 1, tranne per l’aggiunta di una sezione dedicata alla presentazione degli album. Inoltre sono stati aggiunti ai paragrafi degli articoli degli id che sono stati usati nel file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</p:txBody>
      </p:sp>
      <p:pic>
        <p:nvPicPr>
          <p:cNvPr id="21" name="Segnaposto contenuto 10">
            <a:extLst>
              <a:ext uri="{FF2B5EF4-FFF2-40B4-BE49-F238E27FC236}">
                <a16:creationId xmlns:a16="http://schemas.microsoft.com/office/drawing/2014/main" id="{6010B270-4A5E-46BC-8F3F-CC4F83741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5493" y="79150"/>
            <a:ext cx="2770940" cy="51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 1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475672-8D48-4E68-8031-A69C01FEC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218661"/>
            <a:ext cx="6554788" cy="3084151"/>
          </a:xfr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7C69A914-8A86-4B3C-A34D-048B3CF2B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138" y="3302812"/>
            <a:ext cx="6554788" cy="30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475672-8D48-4E68-8031-A69C01FEC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6090" y="218661"/>
            <a:ext cx="6554787" cy="3084151"/>
          </a:xfr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7C69A914-8A86-4B3C-A34D-048B3CF2B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6090" y="3302812"/>
            <a:ext cx="6554788" cy="26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Descrizione del progetto</vt:lpstr>
      <vt:lpstr>Layout complessivo HTML+CSS</vt:lpstr>
      <vt:lpstr>JavaScript 1</vt:lpstr>
      <vt:lpstr>JavaScript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Damiano</cp:lastModifiedBy>
  <cp:revision>4</cp:revision>
  <dcterms:created xsi:type="dcterms:W3CDTF">2021-03-24T16:57:46Z</dcterms:created>
  <dcterms:modified xsi:type="dcterms:W3CDTF">2022-04-30T10:03:13Z</dcterms:modified>
</cp:coreProperties>
</file>