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4" r:id="rId4"/>
    <p:sldId id="265" r:id="rId5"/>
    <p:sldId id="266" r:id="rId6"/>
    <p:sldId id="267" r:id="rId7"/>
    <p:sldId id="260" r:id="rId8"/>
    <p:sldId id="269" r:id="rId9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402055C-5699-4633-A8D1-944F6696172A}" type="datetime1">
              <a:rPr lang="en-GB" smtClean="0"/>
              <a:t>10/07/2025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507CFE-5866-4B40-8953-42375E9B5DB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29510B7-9DD4-413F-914D-50B10A01918D}" type="datetime1">
              <a:rPr lang="en-GB" noProof="0" smtClean="0"/>
              <a:t>10/07/2025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3874D-A20A-4B3E-9C12-F524953D5B76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CF3874D-A20A-4B3E-9C12-F524953D5B7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96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747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66826-4C1F-5656-CA89-49D7B6517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BAF1E0-73DD-D615-2AFF-8CC2D74C0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8C65AC-414B-00FF-FC4F-7E20D4569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C87C0-5EFB-B762-0112-7C82B2B71F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990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388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3F3F6-10CE-F024-23C5-E829EFD68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1590A9-AC34-E4CC-95B5-04CE6C324D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13488C-98B5-1C5C-25C5-755C8F7A4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D380E-F562-0199-C500-AD72EE9822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06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A4F6F9D9-FB5B-4182-87D0-FA865FBEC673}" type="datetime1">
              <a:rPr lang="en-GB" noProof="0" smtClean="0"/>
              <a:t>10/07/2025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889398-08E9-4F89-9268-640DE18F12F9}" type="datetime1">
              <a:rPr lang="en-GB" noProof="0" smtClean="0"/>
              <a:t>10/07/2025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20CDF77E-6A09-4113-8113-5B83FDCA9866}" type="datetime1">
              <a:rPr lang="en-GB" noProof="0" smtClean="0"/>
              <a:t>10/07/2025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C472AE-2C6D-4758-84B9-3482850669A9}" type="datetime1">
              <a:rPr lang="en-GB" noProof="0" smtClean="0"/>
              <a:t>10/07/2025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A7F1DB-1DC1-4C29-B49E-CD94CE9FCCB8}" type="datetime1">
              <a:rPr lang="en-GB" noProof="0" smtClean="0"/>
              <a:t>10/07/2025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41E75-FBC7-435D-9EC3-A21073C5B3F3}" type="datetime1">
              <a:rPr lang="en-GB" noProof="0" smtClean="0"/>
              <a:t>10/07/2025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DA904D-4039-4DAB-ADB7-AA2B19CB5904}" type="datetime1">
              <a:rPr lang="en-GB" noProof="0" smtClean="0"/>
              <a:t>10/07/2025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5C4209-BBD3-453B-831B-A301F68FE89E}" type="datetime1">
              <a:rPr lang="en-GB" noProof="0" smtClean="0"/>
              <a:t>10/07/2025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CDF440-2E41-4B25-8E82-B21392874E92}" type="datetime1">
              <a:rPr lang="en-GB" noProof="0" smtClean="0"/>
              <a:t>10/07/2025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72349C-68BB-48C2-AD75-90FBF5534F90}" type="datetime1">
              <a:rPr lang="en-GB" noProof="0" smtClean="0"/>
              <a:t>10/07/2025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778AE1-BCEF-430B-A66D-E0CD21932E55}" type="datetime1">
              <a:rPr lang="en-GB" noProof="0" smtClean="0"/>
              <a:t>10/07/2025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22806558-6BA8-4B68-BBCB-6D33CABBD03C}" type="datetime1">
              <a:rPr lang="en-GB" noProof="0" smtClean="0"/>
              <a:t>10/07/2025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DamianoCarrara00/TEDify" TargetMode="External"/><Relationship Id="rId4" Type="http://schemas.openxmlformats.org/officeDocument/2006/relationships/hyperlink" Target="https://trello.com/b/V6tp05eE/tedif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8bgoebu05i.execute-api.us-east-1.amazonaws.com/default/Get_Watch_Next_by_Idx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0vv1dpa34.execute-api.us-east-1.amazonaws.com/default/Like_Unlike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cap="none" noProof="0" dirty="0" err="1"/>
              <a:t>TEDify</a:t>
            </a:r>
            <a:br>
              <a:rPr lang="it-IT" cap="none" noProof="0" dirty="0"/>
            </a:br>
            <a:r>
              <a:rPr lang="it-IT" sz="4400" cap="none" noProof="0" dirty="0">
                <a:latin typeface="+mn-lt"/>
              </a:rPr>
              <a:t>«Musica che ispira,</a:t>
            </a:r>
            <a:br>
              <a:rPr lang="it-IT" sz="4400" cap="none" noProof="0" dirty="0">
                <a:latin typeface="+mn-lt"/>
              </a:rPr>
            </a:br>
            <a:r>
              <a:rPr lang="it-IT" sz="4400" cap="none" noProof="0" dirty="0">
                <a:latin typeface="+mn-lt"/>
              </a:rPr>
              <a:t>idee che suonano»</a:t>
            </a:r>
            <a:endParaRPr lang="it-IT" cap="none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3"/>
            <a:ext cx="8637072" cy="2050573"/>
          </a:xfrm>
        </p:spPr>
        <p:txBody>
          <a:bodyPr rtlCol="0">
            <a:normAutofit/>
          </a:bodyPr>
          <a:lstStyle/>
          <a:p>
            <a:pPr rtl="0"/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Damiano carrara (</a:t>
            </a:r>
            <a:r>
              <a:rPr lang="it-IT" sz="2000" noProof="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matr</a:t>
            </a:r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 1067871) – </a:t>
            </a:r>
            <a:r>
              <a:rPr lang="it-IT" sz="2000" noProof="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Homework</a:t>
            </a:r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3</a:t>
            </a:r>
          </a:p>
          <a:p>
            <a:pPr rtl="0"/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                </a:t>
            </a:r>
          </a:p>
          <a:p>
            <a:pPr rtl="0"/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               </a:t>
            </a:r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Release Plan</a:t>
            </a:r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     </a:t>
            </a:r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Repository</a:t>
            </a:r>
            <a:endParaRPr lang="it-IT" sz="2000" noProof="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endParaRPr lang="it-IT" sz="2000" noProof="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4ACAA61-4086-3948-BD4C-6354F297E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674" y="431818"/>
            <a:ext cx="4039862" cy="403986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DA965F4-B3C1-9F59-E32B-28347BD8D1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7463" y="4208662"/>
            <a:ext cx="1157325" cy="115732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1CDDC59-F81D-880F-D1F0-164BA2639A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6296" y="3629296"/>
            <a:ext cx="2238103" cy="22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it-IT" noProof="0" dirty="0"/>
              <a:t>Implementazione </a:t>
            </a:r>
            <a:r>
              <a:rPr lang="it-IT" noProof="0" dirty="0" err="1"/>
              <a:t>Get_watch_Next</a:t>
            </a:r>
            <a:endParaRPr lang="it-IT" noProof="0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noProof="0" dirty="0"/>
              <a:t>Esperienza utente: la funzione, ricevuto in input l’id di un video, restituisce la lista dei video ad esso correlati. Questo facilita la navigazione all’interno dei talk.</a:t>
            </a:r>
          </a:p>
          <a:p>
            <a:pPr rtl="0"/>
            <a:r>
              <a:rPr lang="it-IT" dirty="0"/>
              <a:t>Nel caso siano presenti malfunzionamenti (id in input errato, riferimenti inconsistenti…) la funzione restituisce un messaggio di errore appropriato.</a:t>
            </a:r>
          </a:p>
          <a:p>
            <a:pPr rtl="0"/>
            <a:r>
              <a:rPr lang="it-IT" noProof="0" dirty="0"/>
              <a:t>Esposta tramite API Gateway al seguente link: </a:t>
            </a:r>
            <a:r>
              <a:rPr lang="it-IT" noProof="0" dirty="0">
                <a:hlinkClick r:id="rId6"/>
              </a:rPr>
              <a:t>https://8bgoebu05i.execute-api.us-east-1.amazonaws.com/default/Get_Watch_Next_by_Idx</a:t>
            </a:r>
            <a:r>
              <a:rPr lang="it-IT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DE46932-FF78-C915-6957-94CDDC62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Get</a:t>
            </a:r>
            <a:r>
              <a:rPr lang="it-IT" noProof="0" dirty="0"/>
              <a:t>_</a:t>
            </a:r>
            <a:r>
              <a:rPr lang="it-IT" noProof="0" dirty="0" err="1"/>
              <a:t>watch_next_by_idx</a:t>
            </a:r>
            <a:endParaRPr lang="it-IT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A6DB79E-4820-CD34-7BD5-01D9D75D5737}"/>
              </a:ext>
            </a:extLst>
          </p:cNvPr>
          <p:cNvSpPr txBox="1">
            <a:spLocks/>
          </p:cNvSpPr>
          <p:nvPr/>
        </p:nvSpPr>
        <p:spPr>
          <a:xfrm>
            <a:off x="1294361" y="5228288"/>
            <a:ext cx="2643308" cy="414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noProof="0" dirty="0"/>
              <a:t>Codice completo su GitHub</a:t>
            </a:r>
          </a:p>
        </p:txBody>
      </p:sp>
      <p:pic>
        <p:nvPicPr>
          <p:cNvPr id="4" name="Graphic 6" descr="Gears icon">
            <a:extLst>
              <a:ext uri="{FF2B5EF4-FFF2-40B4-BE49-F238E27FC236}">
                <a16:creationId xmlns:a16="http://schemas.microsoft.com/office/drawing/2014/main" id="{72815965-D737-B4D8-65E7-735681C5C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B8478BFC-6723-B869-1859-D1436D8C8D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294360" y="1556196"/>
            <a:ext cx="3850347" cy="3672091"/>
          </a:xfr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81EC036-2862-5FEC-399C-8ECC873F8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4631" y="1556196"/>
            <a:ext cx="5663006" cy="1752230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407299A-1ADB-A8BF-4A02-2DA403BF847E}"/>
              </a:ext>
            </a:extLst>
          </p:cNvPr>
          <p:cNvSpPr txBox="1">
            <a:spLocks/>
          </p:cNvSpPr>
          <p:nvPr/>
        </p:nvSpPr>
        <p:spPr>
          <a:xfrm>
            <a:off x="5234630" y="3392241"/>
            <a:ext cx="5663005" cy="414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dirty="0"/>
              <a:t>Esempio di richiesta con </a:t>
            </a:r>
            <a:r>
              <a:rPr lang="it-IT" sz="1600" dirty="0" err="1"/>
              <a:t>Postman</a:t>
            </a:r>
            <a:endParaRPr lang="it-IT" sz="1600" noProof="0" dirty="0"/>
          </a:p>
        </p:txBody>
      </p:sp>
    </p:spTree>
    <p:extLst>
      <p:ext uri="{BB962C8B-B14F-4D97-AF65-F5344CB8AC3E}">
        <p14:creationId xmlns:p14="http://schemas.microsoft.com/office/powerpoint/2010/main" val="116809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00310-1780-5BAE-C0C4-4B6A2F593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8A18797-578C-5268-816E-39BE0235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Esempio di documento su </a:t>
            </a:r>
            <a:r>
              <a:rPr lang="it-IT" noProof="0" dirty="0" err="1"/>
              <a:t>mongodb</a:t>
            </a:r>
            <a:endParaRPr lang="it-IT" noProof="0" dirty="0"/>
          </a:p>
        </p:txBody>
      </p:sp>
      <p:pic>
        <p:nvPicPr>
          <p:cNvPr id="4" name="Graphic 6" descr="Gears icon">
            <a:extLst>
              <a:ext uri="{FF2B5EF4-FFF2-40B4-BE49-F238E27FC236}">
                <a16:creationId xmlns:a16="http://schemas.microsoft.com/office/drawing/2014/main" id="{162B9CDF-8CB9-2E72-FCEE-ED8EFD9C9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pic>
        <p:nvPicPr>
          <p:cNvPr id="17" name="Segnaposto contenuto 16">
            <a:extLst>
              <a:ext uri="{FF2B5EF4-FFF2-40B4-BE49-F238E27FC236}">
                <a16:creationId xmlns:a16="http://schemas.microsoft.com/office/drawing/2014/main" id="{C9A32606-9645-1E35-8CEE-18A10885B9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285155" y="1587141"/>
            <a:ext cx="9612482" cy="382959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55258F-59DB-C660-6E41-E7CF85090F77}"/>
              </a:ext>
            </a:extLst>
          </p:cNvPr>
          <p:cNvSpPr txBox="1"/>
          <p:nvPr/>
        </p:nvSpPr>
        <p:spPr>
          <a:xfrm>
            <a:off x="6992983" y="4955066"/>
            <a:ext cx="404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Risultato ottenuto in </a:t>
            </a:r>
            <a:r>
              <a:rPr lang="it-IT" sz="2400" dirty="0" err="1">
                <a:solidFill>
                  <a:schemeClr val="bg1"/>
                </a:solidFill>
              </a:rPr>
              <a:t>Postman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00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64D700-15FE-8D15-D808-FFCFD2A98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89AD-6FBA-9404-D13B-9ACE99EC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it-IT" noProof="0" dirty="0"/>
              <a:t>Implementazione </a:t>
            </a:r>
            <a:r>
              <a:rPr lang="it-IT" noProof="0" dirty="0" err="1"/>
              <a:t>Like_Unlike</a:t>
            </a:r>
            <a:endParaRPr lang="it-IT" noProof="0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DB9B0DF9-8747-F259-2C8F-0E1403B03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8B00B-35CB-43E5-11CA-9A183D496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it-IT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Esperienza utente: l’utente può mettere «mi piace» ad un talk, o rimuoverlo nel caso abbia precedentemente messo «mi piace» al video in questione.</a:t>
            </a:r>
          </a:p>
          <a:p>
            <a:pPr lvl="0" rtl="0"/>
            <a:r>
              <a:rPr lang="it-IT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Ricevuti in input l’id dell’utente e del video, la funzione aggiunge all’array «likes» (che viene generato se non è già presente) del documento lo </a:t>
            </a:r>
            <a:r>
              <a:rPr lang="it-IT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user_id</a:t>
            </a:r>
            <a:r>
              <a:rPr lang="it-IT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o lo rimuove nel caso esso sia già presente.</a:t>
            </a:r>
            <a:endParaRPr lang="it-IT" noProof="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C69327A-A406-486D-34D8-E6A2653DE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0689" y="3741038"/>
            <a:ext cx="6258798" cy="202910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0FA0C4-A197-71B4-DCA7-49B560FF5153}"/>
              </a:ext>
            </a:extLst>
          </p:cNvPr>
          <p:cNvSpPr txBox="1"/>
          <p:nvPr/>
        </p:nvSpPr>
        <p:spPr>
          <a:xfrm>
            <a:off x="2510597" y="4755592"/>
            <a:ext cx="1820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documento su </a:t>
            </a:r>
            <a:r>
              <a:rPr lang="it-IT" dirty="0" err="1"/>
              <a:t>MongoDB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187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97B28-49FA-BAE9-E28A-3CB5FEA9D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49F32FC-9DAC-DBEF-A063-5A2FD956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err="1"/>
              <a:t>Like_unlike</a:t>
            </a:r>
            <a:endParaRPr lang="it-IT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3377F78-9AF0-A54A-BF5B-F802C00DB872}"/>
              </a:ext>
            </a:extLst>
          </p:cNvPr>
          <p:cNvSpPr txBox="1">
            <a:spLocks/>
          </p:cNvSpPr>
          <p:nvPr/>
        </p:nvSpPr>
        <p:spPr>
          <a:xfrm>
            <a:off x="1294361" y="5638615"/>
            <a:ext cx="9603274" cy="414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dirty="0"/>
              <a:t>Link API: </a:t>
            </a:r>
            <a:r>
              <a:rPr lang="it-IT" sz="1600" dirty="0">
                <a:hlinkClick r:id="rId2"/>
              </a:rPr>
              <a:t>https://w0vv1dpa34.execute-api.us-east-1.amazonaws.com/default/Like_Unlike</a:t>
            </a:r>
            <a:r>
              <a:rPr lang="it-IT" sz="1600" dirty="0"/>
              <a:t> </a:t>
            </a:r>
            <a:endParaRPr lang="it-IT" sz="1600" noProof="0" dirty="0"/>
          </a:p>
        </p:txBody>
      </p:sp>
      <p:pic>
        <p:nvPicPr>
          <p:cNvPr id="4" name="Graphic 6" descr="Gears icon">
            <a:extLst>
              <a:ext uri="{FF2B5EF4-FFF2-40B4-BE49-F238E27FC236}">
                <a16:creationId xmlns:a16="http://schemas.microsoft.com/office/drawing/2014/main" id="{FB66A91A-87C9-0711-FCD1-8EBA3FA00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B58C8E7-E524-9C99-FF69-EC1A2E639B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1294362" y="1630951"/>
            <a:ext cx="4288906" cy="4012203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068C8FE-DD5A-D631-402E-3DBBC89490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377" y="1630951"/>
            <a:ext cx="4223528" cy="400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2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it-IT" noProof="0" dirty="0"/>
              <a:t>Criticità tecniche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8" y="1994263"/>
            <a:ext cx="9610181" cy="3487984"/>
          </a:xfrm>
        </p:spPr>
        <p:txBody>
          <a:bodyPr rtlCol="0">
            <a:normAutofit lnSpcReduction="100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noProof="0" dirty="0"/>
              <a:t>Autenticazione: al momento le API sono pubbliche, quindi chiunque può utilizzarle e mettere mi piace ai talk senza autenticarsi.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noProof="0" dirty="0"/>
              <a:t>Scarsa quantità di talk: come sottolineato nella presentazione precedente, la collezione </a:t>
            </a:r>
            <a:r>
              <a:rPr lang="it-IT" sz="2000" noProof="0" dirty="0" err="1"/>
              <a:t>tedify</a:t>
            </a:r>
            <a:r>
              <a:rPr lang="it-IT" sz="2000" noProof="0" dirty="0"/>
              <a:t> ha solo 233 documenti, e quasi tutti presentano un array </a:t>
            </a:r>
            <a:r>
              <a:rPr lang="it-IT" sz="2000" noProof="0" dirty="0" err="1"/>
              <a:t>watch_next</a:t>
            </a:r>
            <a:r>
              <a:rPr lang="it-IT" sz="2000" noProof="0" dirty="0"/>
              <a:t> vuoto. Di conseguenza le Lambda </a:t>
            </a:r>
            <a:r>
              <a:rPr lang="it-IT" sz="2000" noProof="0" dirty="0" err="1"/>
              <a:t>functions</a:t>
            </a:r>
            <a:r>
              <a:rPr lang="it-IT" sz="2000" noProof="0" dirty="0"/>
              <a:t> sono state implementate sulla collezione </a:t>
            </a:r>
            <a:r>
              <a:rPr lang="it-IT" sz="2000" noProof="0" dirty="0" err="1"/>
              <a:t>tedx_data</a:t>
            </a:r>
            <a:r>
              <a:rPr lang="it-IT" sz="2000" noProof="0" dirty="0"/>
              <a:t>, in modo da poter mostrare degli esempi concreti.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/>
              <a:t>Al momento si corre il rischio di proporre all’utente dei video già visualizzati. Per ovviare a questo problema e proporre sempre video nuovi si dovrebbe tenere traccia nel database dei video già visti da ciascun utente.</a:t>
            </a:r>
            <a:endParaRPr lang="it-IT" sz="2000" noProof="0" dirty="0"/>
          </a:p>
        </p:txBody>
      </p:sp>
      <p:pic>
        <p:nvPicPr>
          <p:cNvPr id="3" name="Graphic 5" descr="Tools icon">
            <a:extLst>
              <a:ext uri="{FF2B5EF4-FFF2-40B4-BE49-F238E27FC236}">
                <a16:creationId xmlns:a16="http://schemas.microsoft.com/office/drawing/2014/main" id="{358435A8-05D6-10ED-241E-5054B88A5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46A3A-E50E-5ABD-960D-4935231B1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EBEB-AE6D-5529-7BAB-EF150258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it-IT" noProof="0" dirty="0"/>
              <a:t>Possibili evoluzioni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389BAEB9-D566-2440-DC47-AB16B3BDC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8FB9-6F95-F1AA-4BE4-826664FA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it-IT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Aggiungere autenticazione con AWS Cognito, gestendo registrazione, login e token per l’accesso alle API.</a:t>
            </a:r>
          </a:p>
          <a:p>
            <a:pPr lvl="0" rtl="0"/>
            <a:r>
              <a:rPr lang="it-IT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Creare in automatico, per ciascun utente, una playlist «preferiti», contenente tutti i talk a cui è stato messo like.</a:t>
            </a:r>
          </a:p>
          <a:p>
            <a:pPr lvl="0" rtl="0"/>
            <a:r>
              <a:rPr lang="it-IT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Inserire una sezione commenti, che a loro volta possono ricevere like e </a:t>
            </a:r>
            <a:r>
              <a:rPr lang="it-IT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dislike</a:t>
            </a:r>
            <a:r>
              <a:rPr lang="it-IT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 rtl="0"/>
            <a:r>
              <a:rPr lang="it-IT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Implementare una funzione che restituisca il numero di like per il video specificato.</a:t>
            </a:r>
          </a:p>
        </p:txBody>
      </p:sp>
    </p:spTree>
    <p:extLst>
      <p:ext uri="{BB962C8B-B14F-4D97-AF65-F5344CB8AC3E}">
        <p14:creationId xmlns:p14="http://schemas.microsoft.com/office/powerpoint/2010/main" val="384529741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60958850_TF66921596_Win32" id="{6B9FDD00-93C4-4E21-BD1D-55AA4FC3F412}" vid="{6BB4AF6E-36C4-4E2E-AB49-C65CBCF6D4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441</TotalTime>
  <Words>442</Words>
  <Application>Microsoft Office PowerPoint</Application>
  <PresentationFormat>Widescreen</PresentationFormat>
  <Paragraphs>33</Paragraphs>
  <Slides>8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Tahoma</vt:lpstr>
      <vt:lpstr>Raccolta</vt:lpstr>
      <vt:lpstr>TEDify «Musica che ispira, idee che suonano»</vt:lpstr>
      <vt:lpstr>Implementazione Get_watch_Next</vt:lpstr>
      <vt:lpstr>Get_watch_next_by_idx</vt:lpstr>
      <vt:lpstr>Esempio di documento su mongodb</vt:lpstr>
      <vt:lpstr>Implementazione Like_Unlike</vt:lpstr>
      <vt:lpstr>Like_unlike</vt:lpstr>
      <vt:lpstr>Criticità tecniche</vt:lpstr>
      <vt:lpstr>Possibili evoluzioni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alberto carrara</dc:creator>
  <cp:lastModifiedBy>alberto carrara</cp:lastModifiedBy>
  <cp:revision>4</cp:revision>
  <dcterms:created xsi:type="dcterms:W3CDTF">2025-07-08T10:24:09Z</dcterms:created>
  <dcterms:modified xsi:type="dcterms:W3CDTF">2025-07-10T16:21:40Z</dcterms:modified>
</cp:coreProperties>
</file>