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70" r:id="rId5"/>
    <p:sldId id="260" r:id="rId6"/>
    <p:sldId id="269" r:id="rId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02055C-5699-4633-A8D1-944F6696172A}" type="datetime1">
              <a:rPr lang="en-GB" smtClean="0"/>
              <a:t>14/07/2025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9510B7-9DD4-413F-914D-50B10A01918D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74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8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3F3F6-10CE-F024-23C5-E829EFD68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1590A9-AC34-E4CC-95B5-04CE6C324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3488C-98B5-1C5C-25C5-755C8F7A4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D380E-F562-0199-C500-AD72EE982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0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A4F6F9D9-FB5B-4182-87D0-FA865FBEC673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89398-08E9-4F89-9268-640DE18F12F9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0CDF77E-6A09-4113-8113-5B83FDCA9866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472AE-2C6D-4758-84B9-3482850669A9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A7F1DB-1DC1-4C29-B49E-CD94CE9FCCB8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41E75-FBC7-435D-9EC3-A21073C5B3F3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A904D-4039-4DAB-ADB7-AA2B19CB5904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C4209-BBD3-453B-831B-A301F68FE89E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CDF440-2E41-4B25-8E82-B21392874E92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72349C-68BB-48C2-AD75-90FBF5534F90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778AE1-BCEF-430B-A66D-E0CD21932E55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2806558-6BA8-4B68-BBCB-6D33CABBD03C}" type="datetime1">
              <a:rPr lang="en-GB" noProof="0" smtClean="0"/>
              <a:t>14/07/2025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amianoCarrara00/TEDify" TargetMode="External"/><Relationship Id="rId4" Type="http://schemas.openxmlformats.org/officeDocument/2006/relationships/hyperlink" Target="https://trello.com/b/V6tp05eE/tedif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cap="none" noProof="0" dirty="0" err="1"/>
              <a:t>TEDify</a:t>
            </a:r>
            <a:br>
              <a:rPr lang="it-IT" cap="none" noProof="0" dirty="0"/>
            </a:br>
            <a:r>
              <a:rPr lang="it-IT" sz="4400" cap="none" noProof="0" dirty="0">
                <a:latin typeface="+mn-lt"/>
              </a:rPr>
              <a:t>«Musica che ispira,</a:t>
            </a:r>
            <a:br>
              <a:rPr lang="it-IT" sz="4400" cap="none" noProof="0" dirty="0">
                <a:latin typeface="+mn-lt"/>
              </a:rPr>
            </a:br>
            <a:r>
              <a:rPr lang="it-IT" sz="4400" cap="none" noProof="0" dirty="0">
                <a:latin typeface="+mn-lt"/>
              </a:rPr>
              <a:t>idee che suonano»</a:t>
            </a:r>
            <a:endParaRPr lang="it-IT" cap="non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3"/>
            <a:ext cx="8637072" cy="2050573"/>
          </a:xfrm>
        </p:spPr>
        <p:txBody>
          <a:bodyPr rtlCol="0">
            <a:normAutofit/>
          </a:bodyPr>
          <a:lstStyle/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Damiano carrara (</a:t>
            </a:r>
            <a:r>
              <a:rPr lang="it-IT" sz="2000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matr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1067871) – </a:t>
            </a:r>
            <a:r>
              <a:rPr lang="it-IT" sz="2000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Homework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4</a:t>
            </a:r>
          </a:p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 </a:t>
            </a:r>
          </a:p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Release Plan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Repository</a:t>
            </a:r>
            <a:endParaRPr lang="it-IT" sz="2000" noProof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it-IT" sz="2000" noProof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ACAA61-4086-3948-BD4C-6354F297E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74" y="431818"/>
            <a:ext cx="4039862" cy="40398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DA965F4-B3C1-9F59-E32B-28347BD8D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463" y="4208662"/>
            <a:ext cx="1157325" cy="115732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1CDDC59-F81D-880F-D1F0-164BA2639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296" y="3629296"/>
            <a:ext cx="2238103" cy="22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804467"/>
            <a:ext cx="9604375" cy="1049337"/>
          </a:xfrm>
        </p:spPr>
        <p:txBody>
          <a:bodyPr rtlCol="0"/>
          <a:lstStyle/>
          <a:p>
            <a:pPr rtl="0"/>
            <a:r>
              <a:rPr lang="it-IT" dirty="0"/>
              <a:t>Pagina principale</a:t>
            </a:r>
            <a:endParaRPr lang="it-IT" noProof="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324F29D-570C-30F2-7F3F-A5C6B1379D9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8445364" y="251220"/>
            <a:ext cx="2579687" cy="5802313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320DB9C-F869-3AD0-BA68-C1EB44A52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13" y="251220"/>
            <a:ext cx="2579687" cy="582117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4F71A0-9482-C277-420F-C6922D38503B}"/>
              </a:ext>
            </a:extLst>
          </p:cNvPr>
          <p:cNvSpPr txBox="1">
            <a:spLocks/>
          </p:cNvSpPr>
          <p:nvPr/>
        </p:nvSpPr>
        <p:spPr>
          <a:xfrm>
            <a:off x="1293812" y="1427069"/>
            <a:ext cx="4318137" cy="4172542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L’utente può cercare i video tramite un argomento (tag) o cercare i video correlati ad uno già visto, inserendo il rispettivo id.</a:t>
            </a:r>
          </a:p>
          <a:p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Una volta ottenuta la lista dei risultati, premendo sul titolo di ciascun video viene visualizzata la relativa descrizione, mentre sulla destra si trova un pulsante a forma di cuore che permette di aggiungere o togliere il like.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622924-5C0F-84AE-934F-7CED084D2FF2}"/>
              </a:ext>
            </a:extLst>
          </p:cNvPr>
          <p:cNvSpPr txBox="1"/>
          <p:nvPr/>
        </p:nvSpPr>
        <p:spPr>
          <a:xfrm>
            <a:off x="5738813" y="3803868"/>
            <a:ext cx="2579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tasto home permette di tornare alla schermata iniziale ed effettuare una nuova ricerca.</a:t>
            </a:r>
            <a:endParaRPr lang="en-GB" dirty="0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43C1E64E-CF0E-65F9-781B-C7C9E8A59DC4}"/>
              </a:ext>
            </a:extLst>
          </p:cNvPr>
          <p:cNvSpPr/>
          <p:nvPr/>
        </p:nvSpPr>
        <p:spPr>
          <a:xfrm>
            <a:off x="5956662" y="5004197"/>
            <a:ext cx="809897" cy="5660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97B28-49FA-BAE9-E28A-3CB5FEA9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49F32FC-9DAC-DBEF-A063-5A2FD956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pagine Autenticazione (frame)</a:t>
            </a:r>
          </a:p>
        </p:txBody>
      </p:sp>
      <p:pic>
        <p:nvPicPr>
          <p:cNvPr id="4" name="Graphic 6" descr="Gears icon">
            <a:extLst>
              <a:ext uri="{FF2B5EF4-FFF2-40B4-BE49-F238E27FC236}">
                <a16:creationId xmlns:a16="http://schemas.microsoft.com/office/drawing/2014/main" id="{FB66A91A-87C9-0711-FCD1-8EBA3FA00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8D974EA-8697-6F4D-E646-6D1FD5BC9F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94361" y="1556197"/>
            <a:ext cx="1953935" cy="4228808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5C2CC99-8F90-2F1C-5289-F7DB3D5EE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032" y="1556197"/>
            <a:ext cx="1953935" cy="422880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2A980DF-1942-365F-9660-AAF8BD138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701" y="1556197"/>
            <a:ext cx="1953935" cy="42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2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A7EED-46CF-073E-0315-6D958266E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37F4083-5B92-F514-AEA4-A9334CA4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Player di riproduzione (frame)</a:t>
            </a:r>
            <a:endParaRPr lang="it-IT" noProof="0" dirty="0"/>
          </a:p>
        </p:txBody>
      </p:sp>
      <p:pic>
        <p:nvPicPr>
          <p:cNvPr id="4" name="Graphic 6" descr="Gears icon">
            <a:extLst>
              <a:ext uri="{FF2B5EF4-FFF2-40B4-BE49-F238E27FC236}">
                <a16:creationId xmlns:a16="http://schemas.microsoft.com/office/drawing/2014/main" id="{60BFF3AB-9B9C-237F-AE11-64D49834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81EC511-00B5-BB25-1678-4E9C6061BB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535595" y="1573614"/>
            <a:ext cx="4362042" cy="436204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A704E1-EA93-E145-8136-B84855AF8F30}"/>
              </a:ext>
            </a:extLst>
          </p:cNvPr>
          <p:cNvSpPr txBox="1">
            <a:spLocks/>
          </p:cNvSpPr>
          <p:nvPr/>
        </p:nvSpPr>
        <p:spPr>
          <a:xfrm>
            <a:off x="1294362" y="1573614"/>
            <a:ext cx="4318137" cy="417254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Lo sfondo della pagina rispecchia i colori della copertina del talk in riproduzione.</a:t>
            </a:r>
          </a:p>
          <a:p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Il tasto a forma di cuore permette di aggiungere/togliere like.</a:t>
            </a:r>
          </a:p>
          <a:p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Il pulsante con i tre puntini consente di accedere a funzioni aggiuntive (per esempio aggiungere il talk ad una playlist).</a:t>
            </a:r>
          </a:p>
        </p:txBody>
      </p:sp>
    </p:spTree>
    <p:extLst>
      <p:ext uri="{BB962C8B-B14F-4D97-AF65-F5344CB8AC3E}">
        <p14:creationId xmlns:p14="http://schemas.microsoft.com/office/powerpoint/2010/main" val="374069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it-IT" noProof="0" dirty="0"/>
              <a:t>Criticità tecniche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994263"/>
            <a:ext cx="9610181" cy="3487984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noProof="0" dirty="0"/>
              <a:t>Per ottenere il risultato desiderato, è stato necessario modificare leggermente la funzione </a:t>
            </a:r>
            <a:r>
              <a:rPr lang="it-IT" sz="2000" noProof="0" dirty="0" err="1"/>
              <a:t>get_talks_by_tag</a:t>
            </a:r>
            <a:r>
              <a:rPr lang="it-IT" sz="2000" noProof="0" dirty="0"/>
              <a:t>, principalmente il file Talk.js (codice su GitHub).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/>
              <a:t>Test su diversi sistemi operativi: al momento l’app è stata testata solo su un emulatore Android, bisognerebbe verificarne la compatibilità con altri OS.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noProof="0" dirty="0"/>
              <a:t>Autenticazione e gestione dati personali: al momento le api sono state richiamate con uno </a:t>
            </a:r>
            <a:r>
              <a:rPr lang="it-IT" sz="2000" noProof="0" dirty="0" err="1"/>
              <a:t>userId</a:t>
            </a:r>
            <a:r>
              <a:rPr lang="it-IT" sz="2000" noProof="0" dirty="0"/>
              <a:t> di test. Nel caso invece di dati reali bisognerebbe assicurarne la gestione sicura.</a:t>
            </a:r>
          </a:p>
        </p:txBody>
      </p:sp>
      <p:pic>
        <p:nvPicPr>
          <p:cNvPr id="3" name="Graphic 5" descr="Tools icon">
            <a:extLst>
              <a:ext uri="{FF2B5EF4-FFF2-40B4-BE49-F238E27FC236}">
                <a16:creationId xmlns:a16="http://schemas.microsoft.com/office/drawing/2014/main" id="{358435A8-05D6-10ED-241E-5054B88A5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46A3A-E50E-5ABD-960D-4935231B1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EBEB-AE6D-5529-7BAB-EF150258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it-IT" noProof="0" dirty="0"/>
              <a:t>Possibili evoluzioni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389BAEB9-D566-2440-DC47-AB16B3BD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8FB9-6F95-F1AA-4BE4-826664FA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Aggiungere la sezione di autenticazione integrando AWS Cognito, gestendo registrazione, login e token per l’accesso alle API.</a:t>
            </a:r>
          </a:p>
          <a:p>
            <a:pPr lvl="0" rtl="0"/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Realizzare le schermate rappresentate nei frames.</a:t>
            </a:r>
          </a:p>
          <a:p>
            <a:pPr lvl="0" rtl="0"/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Integrazione dell’app con Alexa e Siri/Google Assistant.</a:t>
            </a:r>
          </a:p>
          <a:p>
            <a:pPr lvl="0" rtl="0"/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Offrire la possibilità di creare playlists personali e di ascoltare in modalità offline.</a:t>
            </a:r>
          </a:p>
          <a:p>
            <a:pPr lvl="0" rtl="0"/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Aggiungere una sezione commenti, che necessiterebbe di moderazione tramite algoritmi.</a:t>
            </a:r>
          </a:p>
          <a:p>
            <a:pPr lvl="0" rtl="0"/>
            <a:endParaRPr lang="it-IT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9741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50_TF66921596_Win32" id="{6B9FDD00-93C4-4E21-BD1D-55AA4FC3F412}" vid="{6BB4AF6E-36C4-4E2E-AB49-C65CBCF6D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528</TotalTime>
  <Words>330</Words>
  <Application>Microsoft Office PowerPoint</Application>
  <PresentationFormat>Widescreen</PresentationFormat>
  <Paragraphs>27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Tahoma</vt:lpstr>
      <vt:lpstr>Raccolta</vt:lpstr>
      <vt:lpstr>TEDify «Musica che ispira, idee che suonano»</vt:lpstr>
      <vt:lpstr>Pagina principale</vt:lpstr>
      <vt:lpstr>pagine Autenticazione (frame)</vt:lpstr>
      <vt:lpstr>Player di riproduzione (frame)</vt:lpstr>
      <vt:lpstr>Criticità tecniche</vt:lpstr>
      <vt:lpstr>Possibili evoluzioni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carrara</dc:creator>
  <cp:lastModifiedBy>alberto carrara</cp:lastModifiedBy>
  <cp:revision>7</cp:revision>
  <dcterms:created xsi:type="dcterms:W3CDTF">2025-07-08T10:24:09Z</dcterms:created>
  <dcterms:modified xsi:type="dcterms:W3CDTF">2025-07-14T15:28:54Z</dcterms:modified>
</cp:coreProperties>
</file>