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4" r:id="rId5"/>
    <p:sldId id="259" r:id="rId6"/>
    <p:sldId id="260" r:id="rId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402055C-5699-4633-A8D1-944F6696172A}" type="datetime1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29510B7-9DD4-413F-914D-50B10A01918D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en-GB" noProof="0" smtClean="0"/>
              <a:t>‹N›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CF3874D-A20A-4B3E-9C12-F524953D5B7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96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74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4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84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3874D-A20A-4B3E-9C12-F524953D5B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38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A4F6F9D9-FB5B-4182-87D0-FA865FBEC673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889398-08E9-4F89-9268-640DE18F12F9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 noProof="0"/>
              <a:t>Fare clic sull'icona per inserire un'immagine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20CDF77E-6A09-4113-8113-5B83FDCA9866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C472AE-2C6D-4758-84B9-3482850669A9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A7F1DB-1DC1-4C29-B49E-CD94CE9FCCB8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841E75-FBC7-435D-9EC3-A21073C5B3F3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DA904D-4039-4DAB-ADB7-AA2B19CB5904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5C4209-BBD3-453B-831B-A301F68FE89E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CDF440-2E41-4B25-8E82-B21392874E92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72349C-68BB-48C2-AD75-90FBF5534F90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78AE1-BCEF-430B-A66D-E0CD21932E55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noProof="0"/>
              <a:t>Fare clic per modificare lo stile del titolo dello schema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2806558-6BA8-4B68-BBCB-6D33CABBD03C}" type="datetime1">
              <a:rPr lang="en-GB" noProof="0" smtClean="0"/>
              <a:t>08/07/2025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DamianoCarrara00/TEDify" TargetMode="External"/><Relationship Id="rId4" Type="http://schemas.openxmlformats.org/officeDocument/2006/relationships/hyperlink" Target="https://trello.com/b/V6tp05eE/tedif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it-IT" cap="none" noProof="0" dirty="0" err="1"/>
              <a:t>TEDify</a:t>
            </a:r>
            <a:br>
              <a:rPr lang="it-IT" cap="none" noProof="0" dirty="0"/>
            </a:br>
            <a:r>
              <a:rPr lang="it-IT" sz="4400" cap="none" noProof="0" dirty="0">
                <a:latin typeface="+mn-lt"/>
              </a:rPr>
              <a:t>«Musica che ispira,</a:t>
            </a:r>
            <a:br>
              <a:rPr lang="it-IT" sz="4400" cap="none" noProof="0" dirty="0">
                <a:latin typeface="+mn-lt"/>
              </a:rPr>
            </a:br>
            <a:r>
              <a:rPr lang="it-IT" sz="4400" cap="none" noProof="0" dirty="0">
                <a:latin typeface="+mn-lt"/>
              </a:rPr>
              <a:t>idee che suonano»</a:t>
            </a:r>
            <a:endParaRPr lang="it-IT" cap="non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3"/>
            <a:ext cx="8637072" cy="2050573"/>
          </a:xfrm>
        </p:spPr>
        <p:txBody>
          <a:bodyPr rtlCol="0">
            <a:normAutofit/>
          </a:bodyPr>
          <a:lstStyle/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Damiano carrara (</a:t>
            </a:r>
            <a:r>
              <a:rPr lang="it-IT" sz="2000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matr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 1067871)</a:t>
            </a:r>
          </a:p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</a:t>
            </a:r>
          </a:p>
          <a:p>
            <a:pPr rtl="0"/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Release Plan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</a:t>
            </a: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  <a:hlinkClick r:id="rId5"/>
              </a:rPr>
              <a:t>Repository</a:t>
            </a:r>
            <a:endParaRPr lang="it-IT" sz="2000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/>
            <a:endParaRPr lang="it-IT" sz="2000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4ACAA61-4086-3948-BD4C-6354F297E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74" y="431818"/>
            <a:ext cx="4039862" cy="403986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8DA965F4-B3C1-9F59-E32B-28347BD8D1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7463" y="4208662"/>
            <a:ext cx="1157325" cy="115732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1CDDC59-F81D-880F-D1F0-164BA2639A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296" y="3629296"/>
            <a:ext cx="2238103" cy="22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Idea e  valore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 noProof="0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TEDify</a:t>
            </a: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è un servizio che sfrutta la presenza all’interno dei talk di TEDx di numerose performance musicali per fornire agli utenti una piattaforma di streaming simile a quelle già presenti sul mercato (Spotify, Apple Music…), ma con una proposta musicale più ricercata.</a:t>
            </a:r>
          </a:p>
          <a:p>
            <a:pPr lvl="0" rtl="0"/>
            <a:r>
              <a:rPr lang="it-IT" noProof="0" dirty="0">
                <a:ea typeface="Tahoma" panose="020B0604030504040204" pitchFamily="34" charset="0"/>
                <a:cs typeface="Tahoma" panose="020B0604030504040204" pitchFamily="34" charset="0"/>
              </a:rPr>
              <a:t>Sui palchi di TEDx infatti si sono alternati diversi artisti di grande spessore, perlopiù lontani dalle logiche del mercato musicale </a:t>
            </a:r>
            <a:r>
              <a:rPr lang="it-IT" i="1" noProof="0" dirty="0">
                <a:ea typeface="Tahoma" panose="020B0604030504040204" pitchFamily="34" charset="0"/>
                <a:cs typeface="Tahoma" panose="020B0604030504040204" pitchFamily="34" charset="0"/>
              </a:rPr>
              <a:t>mainstream:  </a:t>
            </a:r>
            <a:r>
              <a:rPr lang="it-IT" noProof="0" dirty="0" err="1">
                <a:ea typeface="Tahoma" panose="020B0604030504040204" pitchFamily="34" charset="0"/>
                <a:cs typeface="Tahoma" panose="020B0604030504040204" pitchFamily="34" charset="0"/>
              </a:rPr>
              <a:t>TEDify</a:t>
            </a:r>
            <a:r>
              <a:rPr lang="it-IT" noProof="0" dirty="0">
                <a:ea typeface="Tahoma" panose="020B0604030504040204" pitchFamily="34" charset="0"/>
                <a:cs typeface="Tahoma" panose="020B0604030504040204" pitchFamily="34" charset="0"/>
              </a:rPr>
              <a:t> si pone quindi come mezzo di divulgazione e fonte di stimolo per gli ascoltatori che vogliono ampliare i propri orizzonti musicali.</a:t>
            </a:r>
            <a:endParaRPr lang="it-IT" noProof="0" dirty="0"/>
          </a:p>
          <a:p>
            <a:pPr rtl="0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 rtlCol="0"/>
          <a:lstStyle/>
          <a:p>
            <a:pPr rtl="0"/>
            <a:r>
              <a:rPr lang="it-IT" noProof="0" dirty="0"/>
              <a:t>UTENTI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it-IT" sz="24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Gli utenti a cui ci rivolgiamo sono: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Musicisti che vogliono imparare dai maestri del presente e del passato, cercando nuovi spunti per studiare e migliorarsi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Appassionati di musica che vogliono ascoltare i propri artisti preferiti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000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Chiunque voglia approcciarsi con curiosità ad una proposta artistica diversa dal solito.</a:t>
            </a:r>
          </a:p>
          <a:p>
            <a:pPr lvl="0" rtl="0"/>
            <a:endParaRPr lang="it-IT" noProof="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8FDE6261-C531-770A-4039-C0BFC6ED9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2238" y="1686923"/>
            <a:ext cx="5125979" cy="40259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Filtraggio talks con tags Music +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Registrazione e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Aggiunta e rimozione di “mi piace”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Possibilità di creare playlists personali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Ascolto offline e solo audio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Sezione commenti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Integrazione con Alexa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noProof="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Ricerca per titolo/artista</a:t>
            </a:r>
          </a:p>
          <a:p>
            <a:endParaRPr lang="it-IT" noProof="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6DE46932-FF78-C915-6957-94CDDC62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/>
              <a:t>Obiettivi e servizi per l’utente</a:t>
            </a:r>
          </a:p>
        </p:txBody>
      </p:sp>
      <p:pic>
        <p:nvPicPr>
          <p:cNvPr id="13" name="Graphic 9" descr="Star icon">
            <a:extLst>
              <a:ext uri="{FF2B5EF4-FFF2-40B4-BE49-F238E27FC236}">
                <a16:creationId xmlns:a16="http://schemas.microsoft.com/office/drawing/2014/main" id="{89E0C891-AE31-291E-8408-120961D2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pic>
        <p:nvPicPr>
          <p:cNvPr id="14" name="Segnaposto contenuto 23">
            <a:extLst>
              <a:ext uri="{FF2B5EF4-FFF2-40B4-BE49-F238E27FC236}">
                <a16:creationId xmlns:a16="http://schemas.microsoft.com/office/drawing/2014/main" id="{EE871E59-B40B-188C-876E-BAA67201F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18812" y="1532709"/>
            <a:ext cx="3775369" cy="3705066"/>
          </a:xfrm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A6DB79E-4820-CD34-7BD5-01D9D75D5737}"/>
              </a:ext>
            </a:extLst>
          </p:cNvPr>
          <p:cNvSpPr txBox="1">
            <a:spLocks/>
          </p:cNvSpPr>
          <p:nvPr/>
        </p:nvSpPr>
        <p:spPr>
          <a:xfrm>
            <a:off x="6723018" y="5287255"/>
            <a:ext cx="4091264" cy="67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noProof="0" dirty="0" err="1"/>
              <a:t>Mockup</a:t>
            </a:r>
            <a:r>
              <a:rPr lang="it-IT" sz="1600" noProof="0" dirty="0"/>
              <a:t> di alcune schermate dell’applicazione</a:t>
            </a:r>
          </a:p>
        </p:txBody>
      </p:sp>
    </p:spTree>
    <p:extLst>
      <p:ext uri="{BB962C8B-B14F-4D97-AF65-F5344CB8AC3E}">
        <p14:creationId xmlns:p14="http://schemas.microsoft.com/office/powerpoint/2010/main" val="1168094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0263" y="339725"/>
            <a:ext cx="9134112" cy="1689372"/>
          </a:xfrm>
        </p:spPr>
        <p:txBody>
          <a:bodyPr rtlCol="0">
            <a:normAutofit/>
          </a:bodyPr>
          <a:lstStyle/>
          <a:p>
            <a:pPr rtl="0"/>
            <a:r>
              <a:rPr lang="it-IT" noProof="0" dirty="0"/>
              <a:t>Tecnologie e </a:t>
            </a:r>
            <a:br>
              <a:rPr lang="it-IT" noProof="0" dirty="0"/>
            </a:br>
            <a:r>
              <a:rPr lang="it-IT" noProof="0" dirty="0"/>
              <a:t>ARCHITETTURA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FD560D5-1783-5543-5302-F1F05FCBD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220" y="129402"/>
            <a:ext cx="7968990" cy="577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 rtlCol="0"/>
          <a:lstStyle/>
          <a:p>
            <a:pPr rtl="0"/>
            <a:r>
              <a:rPr lang="it-IT" noProof="0" dirty="0"/>
              <a:t>PUNTI Critici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9610181" cy="3836725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Scarsa qualità dei dati: potrebbero esserci problemi di consistenza nel dataset (</a:t>
            </a:r>
            <a:r>
              <a:rPr lang="it-IT" sz="2000" noProof="0" dirty="0" err="1"/>
              <a:t>watch_next</a:t>
            </a:r>
            <a:r>
              <a:rPr lang="it-IT" sz="2000" noProof="0" dirty="0"/>
              <a:t> che rimandano a video inesistenti </a:t>
            </a:r>
            <a:r>
              <a:rPr lang="it-IT" sz="2000" noProof="0" dirty="0" err="1"/>
              <a:t>ecc</a:t>
            </a:r>
            <a:r>
              <a:rPr lang="it-IT" sz="2000" noProof="0" dirty="0"/>
              <a:t>…)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Scarsa quantità di talk: una volta filtrati i dati, tenendo solo quelli che presentano i due tags music e performance, si potrebbe ottenere un database piuttosto scarso in termini di quantità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Moderazione dei commenti: necessità di un algoritmo di machine learning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Traduzione da video a podcast tramite un servizio esterno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noProof="0" dirty="0"/>
              <a:t>Correttezza delle referenze: non è detto che tutti i talk che presentano i due tags music e performance siano effettivamente delle esibizioni musicali dal vivo.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50_TF66921596_Win32" id="{6B9FDD00-93C4-4E21-BD1D-55AA4FC3F412}" vid="{6BB4AF6E-36C4-4E2E-AB49-C65CBCF6D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304</TotalTime>
  <Words>333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Calibri</vt:lpstr>
      <vt:lpstr>Gill Sans MT</vt:lpstr>
      <vt:lpstr>Tahoma</vt:lpstr>
      <vt:lpstr>Wingdings</vt:lpstr>
      <vt:lpstr>Raccolta</vt:lpstr>
      <vt:lpstr>TEDify «Musica che ispira, idee che suonano»</vt:lpstr>
      <vt:lpstr>Idea e  valore</vt:lpstr>
      <vt:lpstr>UTENTI</vt:lpstr>
      <vt:lpstr>Obiettivi e servizi per l’utente</vt:lpstr>
      <vt:lpstr>Tecnologie e  ARCHITETTURA</vt:lpstr>
      <vt:lpstr>PUNTI Critici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carrara</dc:creator>
  <cp:lastModifiedBy>alberto carrara</cp:lastModifiedBy>
  <cp:revision>3</cp:revision>
  <dcterms:created xsi:type="dcterms:W3CDTF">2025-07-08T10:24:09Z</dcterms:created>
  <dcterms:modified xsi:type="dcterms:W3CDTF">2025-07-08T17:33:01Z</dcterms:modified>
</cp:coreProperties>
</file>