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8" r:id="rId8"/>
    <p:sldId id="267" r:id="rId9"/>
    <p:sldId id="260" r:id="rId10"/>
    <p:sldId id="269" r:id="rId11"/>
    <p:sldId id="262" r:id="rId12"/>
    <p:sldId id="270" r:id="rId13"/>
    <p:sldId id="271" r:id="rId14"/>
    <p:sldId id="272" r:id="rId15"/>
    <p:sldId id="264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0A"/>
    <a:srgbClr val="351306"/>
    <a:srgbClr val="79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Damiano Samperi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1000003371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2000" dirty="0">
                <a:solidFill>
                  <a:srgbClr val="FFFFFF"/>
                </a:solidFill>
              </a:rPr>
              <a:t>Versione Mobile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64A2C44-D6BB-40F5-BB4D-90C3DBD0CB09}"/>
              </a:ext>
            </a:extLst>
          </p:cNvPr>
          <p:cNvSpPr txBox="1"/>
          <p:nvPr/>
        </p:nvSpPr>
        <p:spPr>
          <a:xfrm>
            <a:off x="4030647" y="2751810"/>
            <a:ext cx="418905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CSS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5px 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#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links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#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47B3742-0D50-40E5-AA0C-23C21246C879}"/>
              </a:ext>
            </a:extLst>
          </p:cNvPr>
          <p:cNvSpPr txBox="1"/>
          <p:nvPr/>
        </p:nvSpPr>
        <p:spPr>
          <a:xfrm>
            <a:off x="8684373" y="3290420"/>
            <a:ext cx="332655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FF"/>
                </a:highlight>
              </a:rPr>
              <a:t>HTML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"links"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Home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Login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Nuove Ricette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4" name="Immagine 3" descr="Immagine che contiene persona, interni&#10;&#10;Descrizione generata automaticamente">
            <a:extLst>
              <a:ext uri="{FF2B5EF4-FFF2-40B4-BE49-F238E27FC236}">
                <a16:creationId xmlns:a16="http://schemas.microsoft.com/office/drawing/2014/main" id="{36A30582-CDEB-41FD-B8A8-E74EB124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22" y="10138"/>
            <a:ext cx="3802380" cy="284988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EFA50B2-25D4-4AA3-ABFC-BE10A1301C50}"/>
              </a:ext>
            </a:extLst>
          </p:cNvPr>
          <p:cNvSpPr/>
          <p:nvPr/>
        </p:nvSpPr>
        <p:spPr>
          <a:xfrm>
            <a:off x="9311951" y="128833"/>
            <a:ext cx="605267" cy="5326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7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907927-48B2-44EA-9AD1-33ECC59D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31" y="10138"/>
            <a:ext cx="4406202" cy="6858000"/>
          </a:xfrm>
          <a:prstGeom prst="rect">
            <a:avLst/>
          </a:prstGeom>
        </p:spPr>
      </p:pic>
      <p:sp>
        <p:nvSpPr>
          <p:cNvPr id="9" name="Parentesi quadra aperta 8">
            <a:extLst>
              <a:ext uri="{FF2B5EF4-FFF2-40B4-BE49-F238E27FC236}">
                <a16:creationId xmlns:a16="http://schemas.microsoft.com/office/drawing/2014/main" id="{4719AE37-057A-4AAC-AF4D-71CADE8B2929}"/>
              </a:ext>
            </a:extLst>
          </p:cNvPr>
          <p:cNvSpPr/>
          <p:nvPr/>
        </p:nvSpPr>
        <p:spPr>
          <a:xfrm flipH="1">
            <a:off x="9489480" y="156825"/>
            <a:ext cx="130133" cy="484218"/>
          </a:xfrm>
          <a:prstGeom prst="leftBracket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3549C3-A30F-4C3C-9446-CB849ABE0DBE}"/>
              </a:ext>
            </a:extLst>
          </p:cNvPr>
          <p:cNvSpPr txBox="1"/>
          <p:nvPr/>
        </p:nvSpPr>
        <p:spPr>
          <a:xfrm>
            <a:off x="9571105" y="206397"/>
            <a:ext cx="15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Font-size:40px</a:t>
            </a:r>
          </a:p>
        </p:txBody>
      </p:sp>
      <p:sp>
        <p:nvSpPr>
          <p:cNvPr id="13" name="Parentesi quadra aperta 12">
            <a:extLst>
              <a:ext uri="{FF2B5EF4-FFF2-40B4-BE49-F238E27FC236}">
                <a16:creationId xmlns:a16="http://schemas.microsoft.com/office/drawing/2014/main" id="{C92C1F3F-E634-4B28-B365-302F0ACBF788}"/>
              </a:ext>
            </a:extLst>
          </p:cNvPr>
          <p:cNvSpPr/>
          <p:nvPr/>
        </p:nvSpPr>
        <p:spPr>
          <a:xfrm>
            <a:off x="7109927" y="914400"/>
            <a:ext cx="55983" cy="32657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quadra aperta 20">
            <a:extLst>
              <a:ext uri="{FF2B5EF4-FFF2-40B4-BE49-F238E27FC236}">
                <a16:creationId xmlns:a16="http://schemas.microsoft.com/office/drawing/2014/main" id="{B42E06BA-43C5-42E9-9A23-B64EE67F90D1}"/>
              </a:ext>
            </a:extLst>
          </p:cNvPr>
          <p:cNvSpPr/>
          <p:nvPr/>
        </p:nvSpPr>
        <p:spPr>
          <a:xfrm>
            <a:off x="6559420" y="1866930"/>
            <a:ext cx="45719" cy="14929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Parentesi quadra aperta 22">
            <a:extLst>
              <a:ext uri="{FF2B5EF4-FFF2-40B4-BE49-F238E27FC236}">
                <a16:creationId xmlns:a16="http://schemas.microsoft.com/office/drawing/2014/main" id="{3CA39065-62FF-4C06-BE98-A7F701FA3D56}"/>
              </a:ext>
            </a:extLst>
          </p:cNvPr>
          <p:cNvSpPr/>
          <p:nvPr/>
        </p:nvSpPr>
        <p:spPr>
          <a:xfrm>
            <a:off x="6097847" y="2016220"/>
            <a:ext cx="45719" cy="118190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Parentesi quadra chiusa 25">
            <a:extLst>
              <a:ext uri="{FF2B5EF4-FFF2-40B4-BE49-F238E27FC236}">
                <a16:creationId xmlns:a16="http://schemas.microsoft.com/office/drawing/2014/main" id="{120AADEA-B0F4-4252-9331-D70F77AF67CA}"/>
              </a:ext>
            </a:extLst>
          </p:cNvPr>
          <p:cNvSpPr/>
          <p:nvPr/>
        </p:nvSpPr>
        <p:spPr>
          <a:xfrm>
            <a:off x="9162661" y="1294114"/>
            <a:ext cx="45719" cy="15213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arentesi quadra chiusa 26">
            <a:extLst>
              <a:ext uri="{FF2B5EF4-FFF2-40B4-BE49-F238E27FC236}">
                <a16:creationId xmlns:a16="http://schemas.microsoft.com/office/drawing/2014/main" id="{94AC091D-A8F1-4B90-8888-066C5D501697}"/>
              </a:ext>
            </a:extLst>
          </p:cNvPr>
          <p:cNvSpPr/>
          <p:nvPr/>
        </p:nvSpPr>
        <p:spPr>
          <a:xfrm>
            <a:off x="9192787" y="1483985"/>
            <a:ext cx="128718" cy="91517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CB53EAF-5684-4E48-B44C-F06AD05B9371}"/>
              </a:ext>
            </a:extLst>
          </p:cNvPr>
          <p:cNvSpPr/>
          <p:nvPr/>
        </p:nvSpPr>
        <p:spPr>
          <a:xfrm>
            <a:off x="5770383" y="10138"/>
            <a:ext cx="247862" cy="633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9F146A0-405A-4E1A-B1D8-BA3AD3B4D485}"/>
              </a:ext>
            </a:extLst>
          </p:cNvPr>
          <p:cNvSpPr txBox="1"/>
          <p:nvPr/>
        </p:nvSpPr>
        <p:spPr>
          <a:xfrm>
            <a:off x="5190010" y="142056"/>
            <a:ext cx="64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70px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D7B5801-F200-49A4-84A2-80798E35962E}"/>
              </a:ext>
            </a:extLst>
          </p:cNvPr>
          <p:cNvSpPr/>
          <p:nvPr/>
        </p:nvSpPr>
        <p:spPr>
          <a:xfrm>
            <a:off x="6018245" y="-10142"/>
            <a:ext cx="3468187" cy="159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Margin:50px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320D60E-27DF-4CB5-A650-48A66B1A5D8B}"/>
              </a:ext>
            </a:extLst>
          </p:cNvPr>
          <p:cNvSpPr/>
          <p:nvPr/>
        </p:nvSpPr>
        <p:spPr>
          <a:xfrm>
            <a:off x="5770384" y="641044"/>
            <a:ext cx="4406202" cy="1521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A78DC00-B277-4AA4-BE8B-4CF14C1F72F0}"/>
              </a:ext>
            </a:extLst>
          </p:cNvPr>
          <p:cNvSpPr/>
          <p:nvPr/>
        </p:nvSpPr>
        <p:spPr>
          <a:xfrm rot="5400000">
            <a:off x="7038570" y="3720888"/>
            <a:ext cx="6054685" cy="2195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34DA9CC-84AB-4A2B-9BF1-11BEF7408CB1}"/>
              </a:ext>
            </a:extLst>
          </p:cNvPr>
          <p:cNvSpPr/>
          <p:nvPr/>
        </p:nvSpPr>
        <p:spPr>
          <a:xfrm rot="16200000">
            <a:off x="2866153" y="3715817"/>
            <a:ext cx="6044549" cy="2195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CCBF6B3-2910-4436-8545-966F250298EC}"/>
              </a:ext>
            </a:extLst>
          </p:cNvPr>
          <p:cNvSpPr/>
          <p:nvPr/>
        </p:nvSpPr>
        <p:spPr>
          <a:xfrm>
            <a:off x="5778657" y="6690416"/>
            <a:ext cx="4406202" cy="1521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Margin:80px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B20CCA0-A28B-4DD8-83D7-E313CC33E044}"/>
              </a:ext>
            </a:extLst>
          </p:cNvPr>
          <p:cNvSpPr txBox="1"/>
          <p:nvPr/>
        </p:nvSpPr>
        <p:spPr>
          <a:xfrm>
            <a:off x="4655532" y="2446172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Font-size:20px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1A2C0B-3062-454D-B6D7-4C6446D0D10E}"/>
              </a:ext>
            </a:extLst>
          </p:cNvPr>
          <p:cNvSpPr txBox="1"/>
          <p:nvPr/>
        </p:nvSpPr>
        <p:spPr>
          <a:xfrm>
            <a:off x="5071386" y="1733140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Font-size:30px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298C75-7C68-49A6-B009-891082A38810}"/>
              </a:ext>
            </a:extLst>
          </p:cNvPr>
          <p:cNvSpPr txBox="1"/>
          <p:nvPr/>
        </p:nvSpPr>
        <p:spPr>
          <a:xfrm>
            <a:off x="5615082" y="871639"/>
            <a:ext cx="15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Font-size:40px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7BC7397-4887-4D44-949B-BD1B1D60E3D0}"/>
              </a:ext>
            </a:extLst>
          </p:cNvPr>
          <p:cNvSpPr txBox="1"/>
          <p:nvPr/>
        </p:nvSpPr>
        <p:spPr>
          <a:xfrm>
            <a:off x="9385865" y="1161661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Font-size:30px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F40B340-B413-4B18-95F6-800469210808}"/>
              </a:ext>
            </a:extLst>
          </p:cNvPr>
          <p:cNvSpPr txBox="1"/>
          <p:nvPr/>
        </p:nvSpPr>
        <p:spPr>
          <a:xfrm>
            <a:off x="9302305" y="1848631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Font-size:20pz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0786617-5D43-4FD0-B48D-8032E7B97145}"/>
              </a:ext>
            </a:extLst>
          </p:cNvPr>
          <p:cNvSpPr txBox="1"/>
          <p:nvPr/>
        </p:nvSpPr>
        <p:spPr>
          <a:xfrm>
            <a:off x="4076689" y="461498"/>
            <a:ext cx="6167534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"intestazione"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In questa pagina vedremo come preparare una torta al cioccolato e una variante col </a:t>
            </a:r>
            <a:r>
              <a:rPr lang="it-IT" sz="1000" b="0" dirty="0" err="1">
                <a:effectLst/>
                <a:latin typeface="Consolas" panose="020B0609020204030204" pitchFamily="49" charset="0"/>
              </a:rPr>
              <a:t>nesquik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. Ogni ricetta contiene la preparazione, una lista degli ingredienti e un'immagine del prodotto finito.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"Ricetta"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Come fare la torta al Cioccolato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"contenuto"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"Box1"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Preparazione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Preparazione(L’ho sostituita perché troppo lunga per entrare nel PowerPoint)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"Box2"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Ingredienti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effectLst/>
                <a:latin typeface="Consolas" panose="020B0609020204030204" pitchFamily="49" charset="0"/>
              </a:rPr>
              <a:t>Ingredienti(L’ho sostituita perché troppo lunga per entrare nel PowerPoint)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"torta2"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"torta2.jpg"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"Ricetta"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Come fare la torta al Nesquik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"contenuto"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"Box1"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Preparazione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Preparazione(L’ho sostituita perché troppo lunga per entrare nel PowerPoint)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"Box2"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Ingredienti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effectLst/>
                <a:latin typeface="Consolas" panose="020B0609020204030204" pitchFamily="49" charset="0"/>
              </a:rPr>
              <a:t>Ingredienti(L’ho sostituita perché troppo lunga per entrare nel PowerPoint)</a:t>
            </a: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"torta1"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"torta.jpeg"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6382AB-9738-4D5E-919D-EF6C4A453864}"/>
              </a:ext>
            </a:extLst>
          </p:cNvPr>
          <p:cNvSpPr txBox="1"/>
          <p:nvPr/>
        </p:nvSpPr>
        <p:spPr>
          <a:xfrm>
            <a:off x="4880973" y="-1836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1884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0786617-5D43-4FD0-B48D-8032E7B97145}"/>
              </a:ext>
            </a:extLst>
          </p:cNvPr>
          <p:cNvSpPr txBox="1"/>
          <p:nvPr/>
        </p:nvSpPr>
        <p:spPr>
          <a:xfrm>
            <a:off x="4015843" y="1687349"/>
            <a:ext cx="308842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intestazione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(7, 170, 129);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-bottom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90px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'Oswald'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-bottom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6382AB-9738-4D5E-919D-EF6C4A453864}"/>
              </a:ext>
            </a:extLst>
          </p:cNvPr>
          <p:cNvSpPr txBox="1"/>
          <p:nvPr/>
        </p:nvSpPr>
        <p:spPr>
          <a:xfrm>
            <a:off x="4842588" y="382555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CSS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7D6F96-018F-4430-8A6A-E4E9A4283414}"/>
              </a:ext>
            </a:extLst>
          </p:cNvPr>
          <p:cNvSpPr txBox="1"/>
          <p:nvPr/>
        </p:nvSpPr>
        <p:spPr>
          <a:xfrm>
            <a:off x="7068294" y="394687"/>
            <a:ext cx="287771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-style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-style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torta1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55%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torta2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45%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Ricetta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5C7AC9F-9D57-42C3-BBAD-9A974C7D797C}"/>
              </a:ext>
            </a:extLst>
          </p:cNvPr>
          <p:cNvSpPr txBox="1"/>
          <p:nvPr/>
        </p:nvSpPr>
        <p:spPr>
          <a:xfrm>
            <a:off x="9946005" y="511388"/>
            <a:ext cx="616753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/*line-</a:t>
            </a:r>
            <a:r>
              <a:rPr lang="it-IT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36px;*/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1.8em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80px </a:t>
            </a:r>
            <a:r>
              <a:rPr lang="it-IT" sz="11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20px </a:t>
            </a:r>
            <a:r>
              <a:rPr lang="it-IT" sz="11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Ricetta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B31B700-53D8-45B4-B093-0396BB7EAF82}"/>
              </a:ext>
            </a:extLst>
          </p:cNvPr>
          <p:cNvCxnSpPr/>
          <p:nvPr/>
        </p:nvCxnSpPr>
        <p:spPr>
          <a:xfrm>
            <a:off x="6931433" y="394682"/>
            <a:ext cx="0" cy="645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CF60809-6D57-4F41-905F-BBABFED58C5A}"/>
              </a:ext>
            </a:extLst>
          </p:cNvPr>
          <p:cNvCxnSpPr/>
          <p:nvPr/>
        </p:nvCxnSpPr>
        <p:spPr>
          <a:xfrm>
            <a:off x="9839325" y="511388"/>
            <a:ext cx="0" cy="346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9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2000" dirty="0">
                <a:solidFill>
                  <a:srgbClr val="FFFFFF"/>
                </a:solidFill>
              </a:rPr>
              <a:t>Versione Mobile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0786617-5D43-4FD0-B48D-8032E7B97145}"/>
              </a:ext>
            </a:extLst>
          </p:cNvPr>
          <p:cNvSpPr txBox="1"/>
          <p:nvPr/>
        </p:nvSpPr>
        <p:spPr>
          <a:xfrm>
            <a:off x="4037826" y="586855"/>
            <a:ext cx="4399020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</a:t>
            </a:r>
            <a:r>
              <a:rPr lang="it-IT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intestazione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it-IT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/*font-size:18,2px*/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1.3em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it-IT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it-IT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/*font-size:16,8px*/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1.2em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it-IT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40px 10px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6382AB-9738-4D5E-919D-EF6C4A453864}"/>
              </a:ext>
            </a:extLst>
          </p:cNvPr>
          <p:cNvSpPr txBox="1"/>
          <p:nvPr/>
        </p:nvSpPr>
        <p:spPr>
          <a:xfrm>
            <a:off x="4319260" y="111278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5776E58-FB49-4822-89C3-AE0870D67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11" y="111278"/>
            <a:ext cx="1231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3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E4E010-C4E0-4AA0-903C-BD491F8E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8"/>
            <a:ext cx="8154174" cy="76417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4D1C1F-E4A3-4DB8-843E-AE5508AB36C2}"/>
              </a:ext>
            </a:extLst>
          </p:cNvPr>
          <p:cNvSpPr txBox="1"/>
          <p:nvPr/>
        </p:nvSpPr>
        <p:spPr>
          <a:xfrm>
            <a:off x="4134810" y="774309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Font-size:14px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AEB6DE-821C-414B-8BD3-CF4EA01C4A42}"/>
              </a:ext>
            </a:extLst>
          </p:cNvPr>
          <p:cNvSpPr txBox="1"/>
          <p:nvPr/>
        </p:nvSpPr>
        <p:spPr>
          <a:xfrm>
            <a:off x="10529390" y="774309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Font-size:14px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E809B1-1548-493E-8BCD-15E88951182B}"/>
              </a:ext>
            </a:extLst>
          </p:cNvPr>
          <p:cNvSpPr/>
          <p:nvPr/>
        </p:nvSpPr>
        <p:spPr>
          <a:xfrm>
            <a:off x="4037826" y="10138"/>
            <a:ext cx="8154174" cy="238328"/>
          </a:xfrm>
          <a:prstGeom prst="rect">
            <a:avLst/>
          </a:prstGeom>
          <a:solidFill>
            <a:srgbClr val="5A2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2537768-DFE8-44AA-A64D-43D1D9D28978}"/>
              </a:ext>
            </a:extLst>
          </p:cNvPr>
          <p:cNvSpPr/>
          <p:nvPr/>
        </p:nvSpPr>
        <p:spPr>
          <a:xfrm>
            <a:off x="4034778" y="519609"/>
            <a:ext cx="8154174" cy="238328"/>
          </a:xfrm>
          <a:prstGeom prst="rect">
            <a:avLst/>
          </a:prstGeom>
          <a:solidFill>
            <a:srgbClr val="5A2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40px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2D42DEA-CA3D-42E2-9F35-0C35C534F1DA}"/>
              </a:ext>
            </a:extLst>
          </p:cNvPr>
          <p:cNvSpPr/>
          <p:nvPr/>
        </p:nvSpPr>
        <p:spPr>
          <a:xfrm>
            <a:off x="4040874" y="223152"/>
            <a:ext cx="130757" cy="301489"/>
          </a:xfrm>
          <a:prstGeom prst="rect">
            <a:avLst/>
          </a:prstGeom>
          <a:solidFill>
            <a:srgbClr val="5A2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D1DDACA-CC00-4D3A-93B2-F5260FA49DFD}"/>
              </a:ext>
            </a:extLst>
          </p:cNvPr>
          <p:cNvSpPr/>
          <p:nvPr/>
        </p:nvSpPr>
        <p:spPr>
          <a:xfrm>
            <a:off x="12057214" y="248300"/>
            <a:ext cx="130757" cy="301489"/>
          </a:xfrm>
          <a:prstGeom prst="rect">
            <a:avLst/>
          </a:prstGeom>
          <a:solidFill>
            <a:srgbClr val="5A2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quadra chiusa 18">
            <a:extLst>
              <a:ext uri="{FF2B5EF4-FFF2-40B4-BE49-F238E27FC236}">
                <a16:creationId xmlns:a16="http://schemas.microsoft.com/office/drawing/2014/main" id="{C8269E51-09D8-4A2A-BA18-82F3A6B5B9C5}"/>
              </a:ext>
            </a:extLst>
          </p:cNvPr>
          <p:cNvSpPr/>
          <p:nvPr/>
        </p:nvSpPr>
        <p:spPr>
          <a:xfrm rot="5400000">
            <a:off x="11204972" y="-288986"/>
            <a:ext cx="301488" cy="1533753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quadra chiusa 10">
            <a:extLst>
              <a:ext uri="{FF2B5EF4-FFF2-40B4-BE49-F238E27FC236}">
                <a16:creationId xmlns:a16="http://schemas.microsoft.com/office/drawing/2014/main" id="{AC6BD6E2-CB51-476E-9E7A-BD0781328E67}"/>
              </a:ext>
            </a:extLst>
          </p:cNvPr>
          <p:cNvSpPr/>
          <p:nvPr/>
        </p:nvSpPr>
        <p:spPr>
          <a:xfrm rot="5400000">
            <a:off x="4790812" y="-255489"/>
            <a:ext cx="301488" cy="1533753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14B3C6F-0658-4A2D-AF0F-247361B2C49F}"/>
              </a:ext>
            </a:extLst>
          </p:cNvPr>
          <p:cNvSpPr txBox="1"/>
          <p:nvPr/>
        </p:nvSpPr>
        <p:spPr>
          <a:xfrm>
            <a:off x="4060651" y="1283780"/>
            <a:ext cx="61722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Compilato con Visual Studio Code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Damiano Samperi 1000003371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E8B2D4E-17D3-4417-ACD4-E666B38E6652}"/>
              </a:ext>
            </a:extLst>
          </p:cNvPr>
          <p:cNvSpPr txBox="1"/>
          <p:nvPr/>
        </p:nvSpPr>
        <p:spPr>
          <a:xfrm>
            <a:off x="4011595" y="2702943"/>
            <a:ext cx="6172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 CSS</a:t>
            </a:r>
          </a:p>
          <a:p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,#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links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,#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0.7em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66114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</a:rPr>
              <a:t>Pagina di una ricetta con variante, o</a:t>
            </a:r>
            <a:r>
              <a:rPr lang="it-IT" sz="2000" b="0" dirty="0">
                <a:effectLst/>
                <a:latin typeface="Consolas" panose="020B0609020204030204" pitchFamily="49" charset="0"/>
              </a:rPr>
              <a:t>gni ricetta contiene la preparazione, una lista degli ingredienti e un'immagine del prodotto finito.</a:t>
            </a:r>
          </a:p>
          <a:p>
            <a:r>
              <a:rPr lang="it-IT" sz="2000" dirty="0">
                <a:latin typeface="Consolas" panose="020B0609020204030204" pitchFamily="49" charset="0"/>
              </a:rPr>
              <a:t>Presente una barra di navigazione per tornare all’home della pagina, fare il login o vedere le nuove ricette</a:t>
            </a:r>
            <a:endParaRPr lang="it-IT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02F2A80-F1FB-4BEE-A401-A30032E9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67" y="6576973"/>
            <a:ext cx="10515600" cy="291165"/>
          </a:xfrm>
        </p:spPr>
        <p:txBody>
          <a:bodyPr>
            <a:noAutofit/>
          </a:bodyPr>
          <a:lstStyle/>
          <a:p>
            <a:r>
              <a:rPr lang="it-IT" sz="1800" dirty="0"/>
              <a:t>Versione Desktop                           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99BEB6-18F9-40E0-B91A-426C21BCE757}"/>
              </a:ext>
            </a:extLst>
          </p:cNvPr>
          <p:cNvSpPr txBox="1"/>
          <p:nvPr/>
        </p:nvSpPr>
        <p:spPr>
          <a:xfrm>
            <a:off x="9383453" y="6488663"/>
            <a:ext cx="225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Versione Mobile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82BB8E7-8B66-4A45-972E-ABD5D5445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03" y="0"/>
            <a:ext cx="3642794" cy="65769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EBD5C9-84EC-493A-A888-5903C2285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913" y="-10138"/>
            <a:ext cx="757623" cy="65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8B716E72-23BE-415B-BCDF-9D13B0FFBB6D}"/>
              </a:ext>
            </a:extLst>
          </p:cNvPr>
          <p:cNvSpPr/>
          <p:nvPr/>
        </p:nvSpPr>
        <p:spPr>
          <a:xfrm>
            <a:off x="4643913" y="1285531"/>
            <a:ext cx="338481" cy="3210704"/>
          </a:xfrm>
          <a:prstGeom prst="leftBrace">
            <a:avLst>
              <a:gd name="adj1" fmla="val 8333"/>
              <a:gd name="adj2" fmla="val 5066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643E969-9DDA-4973-AFFC-E492B4551889}"/>
              </a:ext>
            </a:extLst>
          </p:cNvPr>
          <p:cNvSpPr txBox="1"/>
          <p:nvPr/>
        </p:nvSpPr>
        <p:spPr>
          <a:xfrm>
            <a:off x="3953854" y="2680853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400px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21AC85-781B-45F8-BF57-E2AE13A50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26" y="1286717"/>
            <a:ext cx="7150093" cy="3209518"/>
          </a:xfrm>
          <a:prstGeom prst="rect">
            <a:avLst/>
          </a:prstGeom>
        </p:spPr>
      </p:pic>
      <p:sp>
        <p:nvSpPr>
          <p:cNvPr id="30" name="Parentesi quadra aperta 29">
            <a:extLst>
              <a:ext uri="{FF2B5EF4-FFF2-40B4-BE49-F238E27FC236}">
                <a16:creationId xmlns:a16="http://schemas.microsoft.com/office/drawing/2014/main" id="{75FB5D3D-046C-4E1C-8233-39D62D4C2D7A}"/>
              </a:ext>
            </a:extLst>
          </p:cNvPr>
          <p:cNvSpPr/>
          <p:nvPr/>
        </p:nvSpPr>
        <p:spPr>
          <a:xfrm rot="5400000">
            <a:off x="8505929" y="1610878"/>
            <a:ext cx="159488" cy="2349795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8DD4472-7EAE-45CD-8C1E-1D3B9593D9C8}"/>
              </a:ext>
            </a:extLst>
          </p:cNvPr>
          <p:cNvSpPr txBox="1"/>
          <p:nvPr/>
        </p:nvSpPr>
        <p:spPr>
          <a:xfrm>
            <a:off x="7697913" y="2416443"/>
            <a:ext cx="17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Font-Size:38 px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E101790-E289-418D-961C-5CC20884C67D}"/>
              </a:ext>
            </a:extLst>
          </p:cNvPr>
          <p:cNvSpPr txBox="1"/>
          <p:nvPr/>
        </p:nvSpPr>
        <p:spPr>
          <a:xfrm>
            <a:off x="3900973" y="2699032"/>
            <a:ext cx="616753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"links"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Home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Login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Nuove Ricette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"titolo"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Torta al Cioccolato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B864AD-D20C-4653-AA21-5B1EB72348D8}"/>
              </a:ext>
            </a:extLst>
          </p:cNvPr>
          <p:cNvSpPr txBox="1"/>
          <p:nvPr/>
        </p:nvSpPr>
        <p:spPr>
          <a:xfrm>
            <a:off x="4223200" y="1880493"/>
            <a:ext cx="424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5549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3887F37-9593-49FB-84F5-A41C91FFB39E}"/>
              </a:ext>
            </a:extLst>
          </p:cNvPr>
          <p:cNvSpPr txBox="1"/>
          <p:nvPr/>
        </p:nvSpPr>
        <p:spPr>
          <a:xfrm>
            <a:off x="4210892" y="3364736"/>
            <a:ext cx="61675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000DFA6-31CF-4CE1-A48A-328C1E88AFE2}"/>
              </a:ext>
            </a:extLst>
          </p:cNvPr>
          <p:cNvSpPr txBox="1"/>
          <p:nvPr/>
        </p:nvSpPr>
        <p:spPr>
          <a:xfrm>
            <a:off x="4159513" y="3109027"/>
            <a:ext cx="77104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E339EC-0D6F-4358-8BDF-81EEFCE7EF26}"/>
              </a:ext>
            </a:extLst>
          </p:cNvPr>
          <p:cNvSpPr txBox="1"/>
          <p:nvPr/>
        </p:nvSpPr>
        <p:spPr>
          <a:xfrm>
            <a:off x="4645207" y="310902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CSS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FC29D2-C4AF-4192-A2D3-9D072AE670D3}"/>
              </a:ext>
            </a:extLst>
          </p:cNvPr>
          <p:cNvSpPr txBox="1"/>
          <p:nvPr/>
        </p:nvSpPr>
        <p:spPr>
          <a:xfrm>
            <a:off x="6767857" y="127831"/>
            <a:ext cx="616688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download.jfif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/*font-size: 38px;*/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1.9em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97188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2000" dirty="0">
                <a:solidFill>
                  <a:srgbClr val="FFFFFF"/>
                </a:solidFill>
              </a:rPr>
              <a:t>Versione Mobile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000DFA6-31CF-4CE1-A48A-328C1E88AFE2}"/>
              </a:ext>
            </a:extLst>
          </p:cNvPr>
          <p:cNvSpPr txBox="1"/>
          <p:nvPr/>
        </p:nvSpPr>
        <p:spPr>
          <a:xfrm>
            <a:off x="4159513" y="3109027"/>
            <a:ext cx="77104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862A1769-A617-473F-BF70-B5281E99AB93}"/>
              </a:ext>
            </a:extLst>
          </p:cNvPr>
          <p:cNvSpPr/>
          <p:nvPr/>
        </p:nvSpPr>
        <p:spPr>
          <a:xfrm>
            <a:off x="5592726" y="1818167"/>
            <a:ext cx="528335" cy="290268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77BF32B-9492-4ED0-9B83-11E6D03EA87F}"/>
              </a:ext>
            </a:extLst>
          </p:cNvPr>
          <p:cNvSpPr txBox="1"/>
          <p:nvPr/>
        </p:nvSpPr>
        <p:spPr>
          <a:xfrm>
            <a:off x="4859231" y="3069806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300px</a:t>
            </a:r>
          </a:p>
        </p:txBody>
      </p:sp>
      <p:pic>
        <p:nvPicPr>
          <p:cNvPr id="4" name="Immagine 3" descr="Immagine che contiene persona, interni&#10;&#10;Descrizione generata automaticamente">
            <a:extLst>
              <a:ext uri="{FF2B5EF4-FFF2-40B4-BE49-F238E27FC236}">
                <a16:creationId xmlns:a16="http://schemas.microsoft.com/office/drawing/2014/main" id="{7B69CD31-763D-4E9B-81DC-4E13A3F3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28" y="1840761"/>
            <a:ext cx="3802380" cy="2857500"/>
          </a:xfrm>
          <a:prstGeom prst="rect">
            <a:avLst/>
          </a:prstGeom>
        </p:spPr>
      </p:pic>
      <p:sp>
        <p:nvSpPr>
          <p:cNvPr id="13" name="Parentesi quadra aperta 12">
            <a:extLst>
              <a:ext uri="{FF2B5EF4-FFF2-40B4-BE49-F238E27FC236}">
                <a16:creationId xmlns:a16="http://schemas.microsoft.com/office/drawing/2014/main" id="{F820AB11-073E-469A-9A58-561F43984452}"/>
              </a:ext>
            </a:extLst>
          </p:cNvPr>
          <p:cNvSpPr/>
          <p:nvPr/>
        </p:nvSpPr>
        <p:spPr>
          <a:xfrm rot="5400000">
            <a:off x="7923573" y="1568573"/>
            <a:ext cx="140349" cy="3121597"/>
          </a:xfrm>
          <a:prstGeom prst="leftBracket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DB6FA1F-8AE5-4E6F-925A-65ECC9A02D05}"/>
              </a:ext>
            </a:extLst>
          </p:cNvPr>
          <p:cNvSpPr txBox="1"/>
          <p:nvPr/>
        </p:nvSpPr>
        <p:spPr>
          <a:xfrm>
            <a:off x="7319225" y="2790993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Font-size:28px</a:t>
            </a:r>
          </a:p>
        </p:txBody>
      </p:sp>
    </p:spTree>
    <p:extLst>
      <p:ext uri="{BB962C8B-B14F-4D97-AF65-F5344CB8AC3E}">
        <p14:creationId xmlns:p14="http://schemas.microsoft.com/office/powerpoint/2010/main" val="209860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2000" dirty="0">
                <a:solidFill>
                  <a:srgbClr val="FFFFFF"/>
                </a:solidFill>
              </a:rPr>
              <a:t>Versione Mobile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3887F37-9593-49FB-84F5-A41C91FFB39E}"/>
              </a:ext>
            </a:extLst>
          </p:cNvPr>
          <p:cNvSpPr txBox="1"/>
          <p:nvPr/>
        </p:nvSpPr>
        <p:spPr>
          <a:xfrm>
            <a:off x="4210892" y="3364736"/>
            <a:ext cx="61675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000DFA6-31CF-4CE1-A48A-328C1E88AFE2}"/>
              </a:ext>
            </a:extLst>
          </p:cNvPr>
          <p:cNvSpPr txBox="1"/>
          <p:nvPr/>
        </p:nvSpPr>
        <p:spPr>
          <a:xfrm>
            <a:off x="4159513" y="3109027"/>
            <a:ext cx="77104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E339EC-0D6F-4358-8BDF-81EEFCE7EF26}"/>
              </a:ext>
            </a:extLst>
          </p:cNvPr>
          <p:cNvSpPr txBox="1"/>
          <p:nvPr/>
        </p:nvSpPr>
        <p:spPr>
          <a:xfrm>
            <a:off x="5273749" y="125464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8583C27-3A4A-4D00-A7C8-000F73E2E6E3}"/>
              </a:ext>
            </a:extLst>
          </p:cNvPr>
          <p:cNvSpPr txBox="1"/>
          <p:nvPr/>
        </p:nvSpPr>
        <p:spPr>
          <a:xfrm>
            <a:off x="4333223" y="2362669"/>
            <a:ext cx="61668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/*font-size: 28px;*/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5A9DFC0-F3AA-4816-9B13-AA9C4038E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84777"/>
            <a:ext cx="8154174" cy="3236068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6DDA9A5E-D47E-4CEE-A888-C4B159C59475}"/>
              </a:ext>
            </a:extLst>
          </p:cNvPr>
          <p:cNvSpPr/>
          <p:nvPr/>
        </p:nvSpPr>
        <p:spPr>
          <a:xfrm>
            <a:off x="10347649" y="120324"/>
            <a:ext cx="1841303" cy="46653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64A2C44-D6BB-40F5-BB4D-90C3DBD0CB09}"/>
              </a:ext>
            </a:extLst>
          </p:cNvPr>
          <p:cNvSpPr txBox="1"/>
          <p:nvPr/>
        </p:nvSpPr>
        <p:spPr>
          <a:xfrm>
            <a:off x="3965115" y="3505864"/>
            <a:ext cx="418905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CSS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,#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/*font-size: 14px;*/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.7em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47B3742-0D50-40E5-AA0C-23C21246C879}"/>
              </a:ext>
            </a:extLst>
          </p:cNvPr>
          <p:cNvSpPr txBox="1"/>
          <p:nvPr/>
        </p:nvSpPr>
        <p:spPr>
          <a:xfrm>
            <a:off x="8684373" y="3290420"/>
            <a:ext cx="332655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FF"/>
                </a:highlight>
              </a:rPr>
              <a:t>HTML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"links"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Home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Login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Nuove Ricette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7369C8A-31FC-4734-860C-6EEF403A9132}"/>
              </a:ext>
            </a:extLst>
          </p:cNvPr>
          <p:cNvSpPr txBox="1"/>
          <p:nvPr/>
        </p:nvSpPr>
        <p:spPr>
          <a:xfrm>
            <a:off x="10501423" y="559502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Font-size:14px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1626</Words>
  <Application>Microsoft Office PowerPoint</Application>
  <PresentationFormat>Widescreen</PresentationFormat>
  <Paragraphs>333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MHW1</vt:lpstr>
      <vt:lpstr>Descrizione del progetto</vt:lpstr>
      <vt:lpstr>Layout complessivo HTML+CSS</vt:lpstr>
      <vt:lpstr>Header</vt:lpstr>
      <vt:lpstr>Header</vt:lpstr>
      <vt:lpstr>Header</vt:lpstr>
      <vt:lpstr>Header Versione Mobile</vt:lpstr>
      <vt:lpstr>Header Versione Mobile</vt:lpstr>
      <vt:lpstr>Menù navigazione</vt:lpstr>
      <vt:lpstr>Menù navigazione Versione Mobile</vt:lpstr>
      <vt:lpstr>Sezione contenuti</vt:lpstr>
      <vt:lpstr>Sezione contenuti</vt:lpstr>
      <vt:lpstr>Sezione contenuti</vt:lpstr>
      <vt:lpstr>Sezione contenuti Versione Mobile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DAMIANO SAMPERI</cp:lastModifiedBy>
  <cp:revision>6</cp:revision>
  <dcterms:created xsi:type="dcterms:W3CDTF">2021-03-24T16:57:46Z</dcterms:created>
  <dcterms:modified xsi:type="dcterms:W3CDTF">2022-03-30T16:15:09Z</dcterms:modified>
</cp:coreProperties>
</file>