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72" r:id="rId2"/>
  </p:sldMasterIdLst>
  <p:notesMasterIdLst>
    <p:notesMasterId r:id="rId13"/>
  </p:notesMasterIdLst>
  <p:handoutMasterIdLst>
    <p:handoutMasterId r:id="rId14"/>
  </p:handoutMasterIdLst>
  <p:sldIdLst>
    <p:sldId id="632" r:id="rId3"/>
    <p:sldId id="640" r:id="rId4"/>
    <p:sldId id="642" r:id="rId5"/>
    <p:sldId id="641" r:id="rId6"/>
    <p:sldId id="639" r:id="rId7"/>
    <p:sldId id="638" r:id="rId8"/>
    <p:sldId id="634" r:id="rId9"/>
    <p:sldId id="635" r:id="rId10"/>
    <p:sldId id="636" r:id="rId11"/>
    <p:sldId id="637" r:id="rId12"/>
  </p:sldIdLst>
  <p:sldSz cx="12190413" cy="685958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5">
          <p15:clr>
            <a:srgbClr val="A4A3A4"/>
          </p15:clr>
        </p15:guide>
        <p15:guide id="2" orient="horz" pos="4013">
          <p15:clr>
            <a:srgbClr val="A4A3A4"/>
          </p15:clr>
        </p15:guide>
        <p15:guide id="3" orient="horz" pos="484">
          <p15:clr>
            <a:srgbClr val="A4A3A4"/>
          </p15:clr>
        </p15:guide>
        <p15:guide id="4" orient="horz" pos="802">
          <p15:clr>
            <a:srgbClr val="A4A3A4"/>
          </p15:clr>
        </p15:guide>
        <p15:guide id="5" orient="horz" pos="1608">
          <p15:clr>
            <a:srgbClr val="A4A3A4"/>
          </p15:clr>
        </p15:guide>
        <p15:guide id="6" orient="horz">
          <p15:clr>
            <a:srgbClr val="A4A3A4"/>
          </p15:clr>
        </p15:guide>
        <p15:guide id="7" orient="horz" pos="165">
          <p15:clr>
            <a:srgbClr val="A4A3A4"/>
          </p15:clr>
        </p15:guide>
        <p15:guide id="8" orient="horz" pos="4170">
          <p15:clr>
            <a:srgbClr val="A4A3A4"/>
          </p15:clr>
        </p15:guide>
        <p15:guide id="9" orient="horz" pos="2886">
          <p15:clr>
            <a:srgbClr val="A4A3A4"/>
          </p15:clr>
        </p15:guide>
        <p15:guide id="10" orient="horz" pos="964">
          <p15:clr>
            <a:srgbClr val="A4A3A4"/>
          </p15:clr>
        </p15:guide>
        <p15:guide id="11" orient="horz" pos="3053">
          <p15:clr>
            <a:srgbClr val="A4A3A4"/>
          </p15:clr>
        </p15:guide>
        <p15:guide id="12" orient="horz" pos="1131">
          <p15:clr>
            <a:srgbClr val="A4A3A4"/>
          </p15:clr>
        </p15:guide>
        <p15:guide id="13" orient="horz" pos="2723">
          <p15:clr>
            <a:srgbClr val="A4A3A4"/>
          </p15:clr>
        </p15:guide>
        <p15:guide id="14" orient="horz" pos="1280">
          <p15:clr>
            <a:srgbClr val="A4A3A4"/>
          </p15:clr>
        </p15:guide>
        <p15:guide id="15" orient="horz" pos="3850">
          <p15:clr>
            <a:srgbClr val="A4A3A4"/>
          </p15:clr>
        </p15:guide>
        <p15:guide id="16" orient="horz" pos="3685">
          <p15:clr>
            <a:srgbClr val="A4A3A4"/>
          </p15:clr>
        </p15:guide>
        <p15:guide id="17" orient="horz" pos="3530">
          <p15:clr>
            <a:srgbClr val="A4A3A4"/>
          </p15:clr>
        </p15:guide>
        <p15:guide id="18" orient="horz" pos="3370">
          <p15:clr>
            <a:srgbClr val="A4A3A4"/>
          </p15:clr>
        </p15:guide>
        <p15:guide id="19" orient="horz" pos="3206">
          <p15:clr>
            <a:srgbClr val="A4A3A4"/>
          </p15:clr>
        </p15:guide>
        <p15:guide id="20" orient="horz" pos="2570">
          <p15:clr>
            <a:srgbClr val="A4A3A4"/>
          </p15:clr>
        </p15:guide>
        <p15:guide id="21" orient="horz" pos="2407">
          <p15:clr>
            <a:srgbClr val="A4A3A4"/>
          </p15:clr>
        </p15:guide>
        <p15:guide id="22" orient="horz" pos="1924">
          <p15:clr>
            <a:srgbClr val="A4A3A4"/>
          </p15:clr>
        </p15:guide>
        <p15:guide id="23" orient="horz" pos="1767">
          <p15:clr>
            <a:srgbClr val="A4A3A4"/>
          </p15:clr>
        </p15:guide>
        <p15:guide id="24" orient="horz" pos="1447">
          <p15:clr>
            <a:srgbClr val="A4A3A4"/>
          </p15:clr>
        </p15:guide>
        <p15:guide id="25" orient="horz" pos="649">
          <p15:clr>
            <a:srgbClr val="A4A3A4"/>
          </p15:clr>
        </p15:guide>
        <p15:guide id="26" orient="horz" pos="2084">
          <p15:clr>
            <a:srgbClr val="A4A3A4"/>
          </p15:clr>
        </p15:guide>
        <p15:guide id="27" orient="horz" pos="2243">
          <p15:clr>
            <a:srgbClr val="A4A3A4"/>
          </p15:clr>
        </p15:guide>
        <p15:guide id="28" pos="3840">
          <p15:clr>
            <a:srgbClr val="A4A3A4"/>
          </p15:clr>
        </p15:guide>
        <p15:guide id="29" pos="320">
          <p15:clr>
            <a:srgbClr val="A4A3A4"/>
          </p15:clr>
        </p15:guide>
        <p15:guide id="30" pos="7367">
          <p15:clr>
            <a:srgbClr val="A4A3A4"/>
          </p15:clr>
        </p15:guide>
        <p15:guide id="31" pos="7043">
          <p15:clr>
            <a:srgbClr val="A4A3A4"/>
          </p15:clr>
        </p15:guide>
        <p15:guide id="32" pos="6562">
          <p15:clr>
            <a:srgbClr val="A4A3A4"/>
          </p15:clr>
        </p15:guide>
        <p15:guide id="33">
          <p15:clr>
            <a:srgbClr val="A4A3A4"/>
          </p15:clr>
        </p15:guide>
        <p15:guide id="34" pos="6083">
          <p15:clr>
            <a:srgbClr val="A4A3A4"/>
          </p15:clr>
        </p15:guide>
        <p15:guide id="35" pos="167">
          <p15:clr>
            <a:srgbClr val="A4A3A4"/>
          </p15:clr>
        </p15:guide>
        <p15:guide id="36" pos="7520">
          <p15:clr>
            <a:srgbClr val="A4A3A4"/>
          </p15:clr>
        </p15:guide>
        <p15:guide id="37" pos="2568">
          <p15:clr>
            <a:srgbClr val="A4A3A4"/>
          </p15:clr>
        </p15:guide>
        <p15:guide id="38" pos="2406">
          <p15:clr>
            <a:srgbClr val="A4A3A4"/>
          </p15:clr>
        </p15:guide>
        <p15:guide id="39" pos="2717">
          <p15:clr>
            <a:srgbClr val="A4A3A4"/>
          </p15:clr>
        </p15:guide>
        <p15:guide id="40" pos="2884">
          <p15:clr>
            <a:srgbClr val="A4A3A4"/>
          </p15:clr>
        </p15:guide>
        <p15:guide id="41" pos="3050">
          <p15:clr>
            <a:srgbClr val="A4A3A4"/>
          </p15:clr>
        </p15:guide>
        <p15:guide id="42" pos="3204">
          <p15:clr>
            <a:srgbClr val="A4A3A4"/>
          </p15:clr>
        </p15:guide>
        <p15:guide id="43" pos="3361">
          <p15:clr>
            <a:srgbClr val="A4A3A4"/>
          </p15:clr>
        </p15:guide>
        <p15:guide id="44" pos="3528">
          <p15:clr>
            <a:srgbClr val="A4A3A4"/>
          </p15:clr>
        </p15:guide>
        <p15:guide id="45" pos="4005">
          <p15:clr>
            <a:srgbClr val="A4A3A4"/>
          </p15:clr>
        </p15:guide>
        <p15:guide id="46" pos="4159">
          <p15:clr>
            <a:srgbClr val="A4A3A4"/>
          </p15:clr>
        </p15:guide>
        <p15:guide id="47" pos="4321">
          <p15:clr>
            <a:srgbClr val="A4A3A4"/>
          </p15:clr>
        </p15:guide>
        <p15:guide id="48" pos="4483">
          <p15:clr>
            <a:srgbClr val="A4A3A4"/>
          </p15:clr>
        </p15:guide>
        <p15:guide id="49" pos="5601">
          <p15:clr>
            <a:srgbClr val="A4A3A4"/>
          </p15:clr>
        </p15:guide>
        <p15:guide id="50" pos="5763">
          <p15:clr>
            <a:srgbClr val="A4A3A4"/>
          </p15:clr>
        </p15:guide>
        <p15:guide id="51" pos="5926">
          <p15:clr>
            <a:srgbClr val="A4A3A4"/>
          </p15:clr>
        </p15:guide>
        <p15:guide id="52" pos="6246">
          <p15:clr>
            <a:srgbClr val="A4A3A4"/>
          </p15:clr>
        </p15:guide>
        <p15:guide id="53" pos="6406">
          <p15:clr>
            <a:srgbClr val="A4A3A4"/>
          </p15:clr>
        </p15:guide>
        <p15:guide id="54" pos="7203">
          <p15:clr>
            <a:srgbClr val="A4A3A4"/>
          </p15:clr>
        </p15:guide>
        <p15:guide id="55" pos="6718">
          <p15:clr>
            <a:srgbClr val="A4A3A4"/>
          </p15:clr>
        </p15:guide>
        <p15:guide id="56" pos="6884">
          <p15:clr>
            <a:srgbClr val="A4A3A4"/>
          </p15:clr>
        </p15:guide>
        <p15:guide id="57" pos="5447">
          <p15:clr>
            <a:srgbClr val="A4A3A4"/>
          </p15:clr>
        </p15:guide>
        <p15:guide id="58" pos="5282">
          <p15:clr>
            <a:srgbClr val="A4A3A4"/>
          </p15:clr>
        </p15:guide>
        <p15:guide id="59" pos="5119">
          <p15:clr>
            <a:srgbClr val="A4A3A4"/>
          </p15:clr>
        </p15:guide>
        <p15:guide id="60" pos="4961">
          <p15:clr>
            <a:srgbClr val="A4A3A4"/>
          </p15:clr>
        </p15:guide>
        <p15:guide id="61" pos="4803">
          <p15:clr>
            <a:srgbClr val="A4A3A4"/>
          </p15:clr>
        </p15:guide>
        <p15:guide id="62" pos="4637">
          <p15:clr>
            <a:srgbClr val="A4A3A4"/>
          </p15:clr>
        </p15:guide>
        <p15:guide id="63" pos="487">
          <p15:clr>
            <a:srgbClr val="A4A3A4"/>
          </p15:clr>
        </p15:guide>
        <p15:guide id="64" pos="644">
          <p15:clr>
            <a:srgbClr val="A4A3A4"/>
          </p15:clr>
        </p15:guide>
        <p15:guide id="65" pos="801">
          <p15:clr>
            <a:srgbClr val="A4A3A4"/>
          </p15:clr>
        </p15:guide>
        <p15:guide id="66" pos="967">
          <p15:clr>
            <a:srgbClr val="A4A3A4"/>
          </p15:clr>
        </p15:guide>
        <p15:guide id="67" pos="1120">
          <p15:clr>
            <a:srgbClr val="A4A3A4"/>
          </p15:clr>
        </p15:guide>
        <p15:guide id="68" pos="1281">
          <p15:clr>
            <a:srgbClr val="A4A3A4"/>
          </p15:clr>
        </p15:guide>
        <p15:guide id="69" pos="1442">
          <p15:clr>
            <a:srgbClr val="A4A3A4"/>
          </p15:clr>
        </p15:guide>
        <p15:guide id="70" pos="1609">
          <p15:clr>
            <a:srgbClr val="A4A3A4"/>
          </p15:clr>
        </p15:guide>
        <p15:guide id="71" pos="1762">
          <p15:clr>
            <a:srgbClr val="A4A3A4"/>
          </p15:clr>
        </p15:guide>
        <p15:guide id="72" pos="1924">
          <p15:clr>
            <a:srgbClr val="A4A3A4"/>
          </p15:clr>
        </p15:guide>
        <p15:guide id="73" pos="2085">
          <p15:clr>
            <a:srgbClr val="A4A3A4"/>
          </p15:clr>
        </p15:guide>
        <p15:guide id="74" pos="2244">
          <p15:clr>
            <a:srgbClr val="A4A3A4"/>
          </p15:clr>
        </p15:guide>
        <p15:guide id="75" pos="3682">
          <p15:clr>
            <a:srgbClr val="A4A3A4"/>
          </p15:clr>
        </p15:guide>
        <p15:guide id="76" orient="horz" pos="970">
          <p15:clr>
            <a:srgbClr val="A4A3A4"/>
          </p15:clr>
        </p15:guide>
        <p15:guide id="77" pos="7678">
          <p15:clr>
            <a:srgbClr val="A4A3A4"/>
          </p15:clr>
        </p15:guide>
        <p15:guide id="78" orient="horz" pos="43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698F"/>
    <a:srgbClr val="49648C"/>
    <a:srgbClr val="D6D4D7"/>
    <a:srgbClr val="C1EBFB"/>
    <a:srgbClr val="F1F9FA"/>
    <a:srgbClr val="EFF6EE"/>
    <a:srgbClr val="FAF7EF"/>
    <a:srgbClr val="F9F2EF"/>
    <a:srgbClr val="EFE8E6"/>
    <a:srgbClr val="E1CF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98" autoAdjust="0"/>
    <p:restoredTop sz="99596" autoAdjust="0"/>
  </p:normalViewPr>
  <p:slideViewPr>
    <p:cSldViewPr>
      <p:cViewPr>
        <p:scale>
          <a:sx n="102" d="100"/>
          <a:sy n="102" d="100"/>
        </p:scale>
        <p:origin x="360" y="58"/>
      </p:cViewPr>
      <p:guideLst>
        <p:guide orient="horz" pos="325"/>
        <p:guide orient="horz" pos="4013"/>
        <p:guide orient="horz" pos="484"/>
        <p:guide orient="horz" pos="802"/>
        <p:guide orient="horz" pos="1608"/>
        <p:guide orient="horz"/>
        <p:guide orient="horz" pos="165"/>
        <p:guide orient="horz" pos="4170"/>
        <p:guide orient="horz" pos="2886"/>
        <p:guide orient="horz" pos="964"/>
        <p:guide orient="horz" pos="3053"/>
        <p:guide orient="horz" pos="1131"/>
        <p:guide orient="horz" pos="2723"/>
        <p:guide orient="horz" pos="1280"/>
        <p:guide orient="horz" pos="3850"/>
        <p:guide orient="horz" pos="3685"/>
        <p:guide orient="horz" pos="3530"/>
        <p:guide orient="horz" pos="3370"/>
        <p:guide orient="horz" pos="3206"/>
        <p:guide orient="horz" pos="2570"/>
        <p:guide orient="horz" pos="2407"/>
        <p:guide orient="horz" pos="1924"/>
        <p:guide orient="horz" pos="1767"/>
        <p:guide orient="horz" pos="1447"/>
        <p:guide orient="horz" pos="649"/>
        <p:guide orient="horz" pos="2084"/>
        <p:guide orient="horz" pos="2243"/>
        <p:guide pos="3840"/>
        <p:guide pos="320"/>
        <p:guide pos="7367"/>
        <p:guide pos="7043"/>
        <p:guide pos="6562"/>
        <p:guide/>
        <p:guide pos="6083"/>
        <p:guide pos="167"/>
        <p:guide pos="7520"/>
        <p:guide pos="2568"/>
        <p:guide pos="2406"/>
        <p:guide pos="2717"/>
        <p:guide pos="2884"/>
        <p:guide pos="3050"/>
        <p:guide pos="3204"/>
        <p:guide pos="3361"/>
        <p:guide pos="3528"/>
        <p:guide pos="4005"/>
        <p:guide pos="4159"/>
        <p:guide pos="4321"/>
        <p:guide pos="4483"/>
        <p:guide pos="5601"/>
        <p:guide pos="5763"/>
        <p:guide pos="5926"/>
        <p:guide pos="6246"/>
        <p:guide pos="6406"/>
        <p:guide pos="7203"/>
        <p:guide pos="6718"/>
        <p:guide pos="6884"/>
        <p:guide pos="5447"/>
        <p:guide pos="5282"/>
        <p:guide pos="5119"/>
        <p:guide pos="4961"/>
        <p:guide pos="4803"/>
        <p:guide pos="4637"/>
        <p:guide pos="487"/>
        <p:guide pos="644"/>
        <p:guide pos="801"/>
        <p:guide pos="967"/>
        <p:guide pos="1120"/>
        <p:guide pos="1281"/>
        <p:guide pos="1442"/>
        <p:guide pos="1609"/>
        <p:guide pos="1762"/>
        <p:guide pos="1924"/>
        <p:guide pos="2085"/>
        <p:guide pos="2244"/>
        <p:guide pos="3682"/>
        <p:guide orient="horz" pos="970"/>
        <p:guide pos="7678"/>
        <p:guide orient="horz" pos="4320"/>
      </p:guideLst>
    </p:cSldViewPr>
  </p:slideViewPr>
  <p:outlineViewPr>
    <p:cViewPr>
      <p:scale>
        <a:sx n="33" d="100"/>
        <a:sy n="33" d="100"/>
      </p:scale>
      <p:origin x="0" y="33240"/>
    </p:cViewPr>
  </p:outlineViewPr>
  <p:notesTextViewPr>
    <p:cViewPr>
      <p:scale>
        <a:sx n="1" d="1"/>
        <a:sy n="1" d="1"/>
      </p:scale>
      <p:origin x="0" y="0"/>
    </p:cViewPr>
  </p:notesTextViewPr>
  <p:sorterViewPr>
    <p:cViewPr>
      <p:scale>
        <a:sx n="144" d="100"/>
        <a:sy n="144" d="100"/>
      </p:scale>
      <p:origin x="0" y="18859"/>
    </p:cViewPr>
  </p:sorterViewPr>
  <p:notesViewPr>
    <p:cSldViewPr>
      <p:cViewPr varScale="1">
        <p:scale>
          <a:sx n="98" d="100"/>
          <a:sy n="98" d="100"/>
        </p:scale>
        <p:origin x="-3898"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2" Type="http://schemas.openxmlformats.org/officeDocument/2006/relationships/hyperlink" Target="https://github.com/indobenchmark/indonlu/tree/master/dataset/smsa_doc-sentiment-prosa" TargetMode="External"/><Relationship Id="rId1" Type="http://schemas.openxmlformats.org/officeDocument/2006/relationships/hyperlink" Target="https://github.com/rizalespe/Dataset-Sentimen-Analisis-Bahasa-Indonesia"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s://github.com/indobenchmark/indonlu/tree/master/dataset/smsa_doc-sentiment-prosa" TargetMode="External"/><Relationship Id="rId1" Type="http://schemas.openxmlformats.org/officeDocument/2006/relationships/hyperlink" Target="https://github.com/rizalespe/Dataset-Sentimen-Analisis-Bahasa-Indonesia"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47AD6B-531E-4260-9D12-BBC278CA8734}"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D"/>
        </a:p>
      </dgm:t>
    </dgm:pt>
    <dgm:pt modelId="{4781C09F-9D19-4A35-BBE8-F64C47F4824E}">
      <dgm:prSet phldrT="[Text]"/>
      <dgm:spPr>
        <a:solidFill>
          <a:srgbClr val="D6D4D7"/>
        </a:solidFill>
        <a:ln>
          <a:solidFill>
            <a:srgbClr val="D6D4D7"/>
          </a:solidFill>
        </a:ln>
      </dgm:spPr>
      <dgm:t>
        <a:bodyPr/>
        <a:lstStyle/>
        <a:p>
          <a:r>
            <a:rPr lang="en-ID" dirty="0">
              <a:solidFill>
                <a:srgbClr val="50698F"/>
              </a:solidFill>
            </a:rPr>
            <a:t>Data for sentiment prediction training</a:t>
          </a:r>
        </a:p>
      </dgm:t>
    </dgm:pt>
    <dgm:pt modelId="{3BB05AD2-F8CC-41CD-AB01-4E964A9872ED}" type="parTrans" cxnId="{933D4B6F-FCC9-4214-8F5C-E8C0E1DB9949}">
      <dgm:prSet/>
      <dgm:spPr/>
      <dgm:t>
        <a:bodyPr/>
        <a:lstStyle/>
        <a:p>
          <a:endParaRPr lang="en-ID"/>
        </a:p>
      </dgm:t>
    </dgm:pt>
    <dgm:pt modelId="{6713DE5E-CADD-4991-B276-787784BA8FED}" type="sibTrans" cxnId="{933D4B6F-FCC9-4214-8F5C-E8C0E1DB9949}">
      <dgm:prSet/>
      <dgm:spPr/>
      <dgm:t>
        <a:bodyPr/>
        <a:lstStyle/>
        <a:p>
          <a:endParaRPr lang="en-ID"/>
        </a:p>
      </dgm:t>
    </dgm:pt>
    <dgm:pt modelId="{ED8A4D5A-218A-4FB0-A06E-375793C27C62}">
      <dgm:prSet phldrT="[Text]"/>
      <dgm:spPr>
        <a:solidFill>
          <a:srgbClr val="D6D4D7"/>
        </a:solidFill>
      </dgm:spPr>
      <dgm:t>
        <a:bodyPr/>
        <a:lstStyle/>
        <a:p>
          <a:r>
            <a:rPr lang="en-ID" dirty="0" err="1">
              <a:solidFill>
                <a:srgbClr val="50698F"/>
              </a:solidFill>
            </a:rPr>
            <a:t>Github</a:t>
          </a:r>
          <a:endParaRPr lang="en-ID" dirty="0">
            <a:solidFill>
              <a:srgbClr val="50698F"/>
            </a:solidFill>
          </a:endParaRPr>
        </a:p>
      </dgm:t>
    </dgm:pt>
    <dgm:pt modelId="{553EC3AC-C1C9-4BD7-800C-FAA831928C3F}" type="parTrans" cxnId="{EA68D9EB-F68C-410F-817E-4F65053562FA}">
      <dgm:prSet/>
      <dgm:spPr/>
      <dgm:t>
        <a:bodyPr/>
        <a:lstStyle/>
        <a:p>
          <a:endParaRPr lang="en-ID"/>
        </a:p>
      </dgm:t>
    </dgm:pt>
    <dgm:pt modelId="{88C16C35-FCAD-4917-B998-233FA2CBDFE3}" type="sibTrans" cxnId="{EA68D9EB-F68C-410F-817E-4F65053562FA}">
      <dgm:prSet/>
      <dgm:spPr/>
      <dgm:t>
        <a:bodyPr/>
        <a:lstStyle/>
        <a:p>
          <a:endParaRPr lang="en-ID"/>
        </a:p>
      </dgm:t>
    </dgm:pt>
    <dgm:pt modelId="{0691221E-BAAF-42D8-816E-AB49F1C97DD5}">
      <dgm:prSet phldrT="[Text]"/>
      <dgm:spPr>
        <a:solidFill>
          <a:srgbClr val="D6D4D7"/>
        </a:solidFill>
      </dgm:spPr>
      <dgm:t>
        <a:bodyPr/>
        <a:lstStyle/>
        <a:p>
          <a:r>
            <a:rPr lang="en-ID" dirty="0" err="1">
              <a:solidFill>
                <a:srgbClr val="50698F"/>
              </a:solidFill>
            </a:rPr>
            <a:t>IndoNLU</a:t>
          </a:r>
          <a:endParaRPr lang="en-ID" dirty="0">
            <a:solidFill>
              <a:srgbClr val="50698F"/>
            </a:solidFill>
          </a:endParaRPr>
        </a:p>
      </dgm:t>
    </dgm:pt>
    <dgm:pt modelId="{350A42B2-3627-4557-A408-5146A83F6037}" type="parTrans" cxnId="{B7BF876A-C5C0-4E6C-B56E-A12D5CCBBCC6}">
      <dgm:prSet/>
      <dgm:spPr/>
      <dgm:t>
        <a:bodyPr/>
        <a:lstStyle/>
        <a:p>
          <a:endParaRPr lang="en-ID"/>
        </a:p>
      </dgm:t>
    </dgm:pt>
    <dgm:pt modelId="{AAB6290E-9B60-4363-AD74-A976C848BCF2}" type="sibTrans" cxnId="{B7BF876A-C5C0-4E6C-B56E-A12D5CCBBCC6}">
      <dgm:prSet/>
      <dgm:spPr/>
      <dgm:t>
        <a:bodyPr/>
        <a:lstStyle/>
        <a:p>
          <a:endParaRPr lang="en-ID"/>
        </a:p>
      </dgm:t>
    </dgm:pt>
    <dgm:pt modelId="{47D158F5-750F-4B5D-B114-B22CFFC1D2F8}">
      <dgm:prSet phldrT="[Text]"/>
      <dgm:spPr>
        <a:solidFill>
          <a:srgbClr val="D6D4D7"/>
        </a:solidFill>
      </dgm:spPr>
      <dgm:t>
        <a:bodyPr/>
        <a:lstStyle/>
        <a:p>
          <a:r>
            <a:rPr lang="en-ID" dirty="0">
              <a:solidFill>
                <a:srgbClr val="50698F"/>
              </a:solidFill>
            </a:rPr>
            <a:t>Others</a:t>
          </a:r>
        </a:p>
      </dgm:t>
    </dgm:pt>
    <dgm:pt modelId="{9BE900EA-BDD6-4288-B86A-8112CA416207}" type="parTrans" cxnId="{0E7263A7-C94F-46D8-B2A2-744EE47CD2CB}">
      <dgm:prSet/>
      <dgm:spPr/>
      <dgm:t>
        <a:bodyPr/>
        <a:lstStyle/>
        <a:p>
          <a:endParaRPr lang="en-ID"/>
        </a:p>
      </dgm:t>
    </dgm:pt>
    <dgm:pt modelId="{1B00DAB1-3C0D-4A25-AFC3-E0551E793255}" type="sibTrans" cxnId="{0E7263A7-C94F-46D8-B2A2-744EE47CD2CB}">
      <dgm:prSet/>
      <dgm:spPr/>
      <dgm:t>
        <a:bodyPr/>
        <a:lstStyle/>
        <a:p>
          <a:endParaRPr lang="en-ID"/>
        </a:p>
      </dgm:t>
    </dgm:pt>
    <dgm:pt modelId="{70DA57E3-D873-4178-874D-95EF62358774}">
      <dgm:prSet custT="1"/>
      <dgm:spPr>
        <a:solidFill>
          <a:schemeClr val="accent1">
            <a:lumMod val="20000"/>
            <a:lumOff val="80000"/>
          </a:schemeClr>
        </a:solidFill>
      </dgm:spPr>
      <dgm:t>
        <a:bodyPr/>
        <a:lstStyle/>
        <a:p>
          <a:pPr algn="l">
            <a:buFont typeface="+mj-lt"/>
            <a:buNone/>
          </a:pPr>
          <a:r>
            <a:rPr lang="en-ID" sz="900" b="1" dirty="0" err="1">
              <a:solidFill>
                <a:srgbClr val="003781"/>
              </a:solidFill>
            </a:rPr>
            <a:t>Github</a:t>
          </a:r>
          <a:r>
            <a:rPr lang="en-ID" sz="900" b="1" dirty="0">
              <a:solidFill>
                <a:srgbClr val="003781"/>
              </a:solidFill>
            </a:rPr>
            <a:t> – </a:t>
          </a:r>
          <a:r>
            <a:rPr lang="en-ID" sz="900" b="1" dirty="0" err="1">
              <a:solidFill>
                <a:srgbClr val="003781"/>
              </a:solidFill>
            </a:rPr>
            <a:t>rizalespe</a:t>
          </a:r>
          <a:r>
            <a:rPr lang="en-ID" sz="900" b="1" dirty="0">
              <a:solidFill>
                <a:srgbClr val="003781"/>
              </a:solidFill>
            </a:rPr>
            <a:t> (</a:t>
          </a:r>
          <a:r>
            <a:rPr lang="en-ID" sz="900" b="1" dirty="0">
              <a:solidFill>
                <a:srgbClr val="003781"/>
              </a:solidFill>
              <a:hlinkClick xmlns:r="http://schemas.openxmlformats.org/officeDocument/2006/relationships" r:id="rId1">
                <a:extLst>
                  <a:ext uri="{A12FA001-AC4F-418D-AE19-62706E023703}">
                    <ahyp:hlinkClr xmlns:ahyp="http://schemas.microsoft.com/office/drawing/2018/hyperlinkcolor" val="tx"/>
                  </a:ext>
                </a:extLst>
              </a:hlinkClick>
            </a:rPr>
            <a:t>https://github.com/rizalespe/Dataset-Sentimen-Analisis-Bahasa-Indonesia</a:t>
          </a:r>
          <a:r>
            <a:rPr lang="en-ID" sz="900" b="1" dirty="0">
              <a:solidFill>
                <a:srgbClr val="003781"/>
              </a:solidFill>
            </a:rPr>
            <a:t> )</a:t>
          </a:r>
        </a:p>
        <a:p>
          <a:pPr algn="l">
            <a:buFont typeface="+mj-lt"/>
            <a:buNone/>
          </a:pPr>
          <a:r>
            <a:rPr lang="en-ID" sz="900" dirty="0">
              <a:solidFill>
                <a:srgbClr val="003781"/>
              </a:solidFill>
            </a:rPr>
            <a:t>- Dataset </a:t>
          </a:r>
          <a:r>
            <a:rPr lang="en-ID" sz="900" dirty="0" err="1">
              <a:solidFill>
                <a:srgbClr val="003781"/>
              </a:solidFill>
            </a:rPr>
            <a:t>sentimen</a:t>
          </a:r>
          <a:r>
            <a:rPr lang="en-ID" sz="900" dirty="0">
              <a:solidFill>
                <a:srgbClr val="003781"/>
              </a:solidFill>
            </a:rPr>
            <a:t> Twitter </a:t>
          </a:r>
          <a:r>
            <a:rPr lang="en-ID" sz="900" dirty="0" err="1">
              <a:solidFill>
                <a:srgbClr val="003781"/>
              </a:solidFill>
            </a:rPr>
            <a:t>Pilkada</a:t>
          </a:r>
          <a:r>
            <a:rPr lang="en-ID" sz="900" dirty="0">
              <a:solidFill>
                <a:srgbClr val="003781"/>
              </a:solidFill>
            </a:rPr>
            <a:t> DKI 2017</a:t>
          </a:r>
        </a:p>
        <a:p>
          <a:pPr algn="l">
            <a:buFont typeface="+mj-lt"/>
            <a:buNone/>
          </a:pPr>
          <a:r>
            <a:rPr lang="en-ID" sz="900" dirty="0">
              <a:solidFill>
                <a:srgbClr val="003781"/>
              </a:solidFill>
            </a:rPr>
            <a:t>- Dataset </a:t>
          </a:r>
          <a:r>
            <a:rPr lang="en-ID" sz="900" dirty="0" err="1">
              <a:solidFill>
                <a:srgbClr val="003781"/>
              </a:solidFill>
            </a:rPr>
            <a:t>sentimen</a:t>
          </a:r>
          <a:r>
            <a:rPr lang="en-ID" sz="900" dirty="0">
              <a:solidFill>
                <a:srgbClr val="003781"/>
              </a:solidFill>
            </a:rPr>
            <a:t> Twitter </a:t>
          </a:r>
          <a:r>
            <a:rPr lang="en-ID" sz="900" dirty="0" err="1">
              <a:solidFill>
                <a:srgbClr val="003781"/>
              </a:solidFill>
            </a:rPr>
            <a:t>layanan</a:t>
          </a:r>
          <a:r>
            <a:rPr lang="en-ID" sz="900" dirty="0">
              <a:solidFill>
                <a:srgbClr val="003781"/>
              </a:solidFill>
            </a:rPr>
            <a:t> </a:t>
          </a:r>
          <a:r>
            <a:rPr lang="en-ID" sz="900" dirty="0" err="1">
              <a:solidFill>
                <a:srgbClr val="003781"/>
              </a:solidFill>
            </a:rPr>
            <a:t>telekomunikasi</a:t>
          </a:r>
          <a:r>
            <a:rPr lang="en-ID" sz="900" dirty="0">
              <a:solidFill>
                <a:srgbClr val="003781"/>
              </a:solidFill>
            </a:rPr>
            <a:t> Indonesia</a:t>
          </a:r>
        </a:p>
        <a:p>
          <a:pPr algn="l">
            <a:buFont typeface="+mj-lt"/>
            <a:buNone/>
          </a:pPr>
          <a:r>
            <a:rPr lang="en-ID" sz="900" dirty="0">
              <a:solidFill>
                <a:srgbClr val="003781"/>
              </a:solidFill>
            </a:rPr>
            <a:t>- Dataset </a:t>
          </a:r>
          <a:r>
            <a:rPr lang="en-ID" sz="900" dirty="0" err="1">
              <a:solidFill>
                <a:srgbClr val="003781"/>
              </a:solidFill>
            </a:rPr>
            <a:t>sentimen</a:t>
          </a:r>
          <a:r>
            <a:rPr lang="en-ID" sz="900" dirty="0">
              <a:solidFill>
                <a:srgbClr val="003781"/>
              </a:solidFill>
            </a:rPr>
            <a:t> </a:t>
          </a:r>
          <a:r>
            <a:rPr lang="en-ID" sz="900" dirty="0" err="1">
              <a:solidFill>
                <a:srgbClr val="003781"/>
              </a:solidFill>
            </a:rPr>
            <a:t>komentar</a:t>
          </a:r>
          <a:r>
            <a:rPr lang="en-ID" sz="900" dirty="0">
              <a:solidFill>
                <a:srgbClr val="003781"/>
              </a:solidFill>
            </a:rPr>
            <a:t> Instagram Cyberbullying</a:t>
          </a:r>
        </a:p>
        <a:p>
          <a:pPr algn="l">
            <a:buFont typeface="+mj-lt"/>
            <a:buNone/>
          </a:pPr>
          <a:r>
            <a:rPr lang="en-ID" sz="900" dirty="0">
              <a:solidFill>
                <a:srgbClr val="003781"/>
              </a:solidFill>
            </a:rPr>
            <a:t>- Dataset </a:t>
          </a:r>
          <a:r>
            <a:rPr lang="en-ID" sz="900" dirty="0" err="1">
              <a:solidFill>
                <a:srgbClr val="003781"/>
              </a:solidFill>
            </a:rPr>
            <a:t>sentimen</a:t>
          </a:r>
          <a:r>
            <a:rPr lang="en-ID" sz="900" dirty="0">
              <a:solidFill>
                <a:srgbClr val="003781"/>
              </a:solidFill>
            </a:rPr>
            <a:t> Twitter </a:t>
          </a:r>
          <a:r>
            <a:rPr lang="en-ID" sz="900" dirty="0" err="1">
              <a:solidFill>
                <a:srgbClr val="003781"/>
              </a:solidFill>
            </a:rPr>
            <a:t>tayangan</a:t>
          </a:r>
          <a:r>
            <a:rPr lang="en-ID" sz="900" dirty="0">
              <a:solidFill>
                <a:srgbClr val="003781"/>
              </a:solidFill>
            </a:rPr>
            <a:t> </a:t>
          </a:r>
          <a:r>
            <a:rPr lang="en-ID" sz="900" dirty="0" err="1">
              <a:solidFill>
                <a:srgbClr val="003781"/>
              </a:solidFill>
            </a:rPr>
            <a:t>televisi</a:t>
          </a:r>
          <a:endParaRPr lang="en-ID" sz="900" dirty="0">
            <a:solidFill>
              <a:srgbClr val="003781"/>
            </a:solidFill>
          </a:endParaRPr>
        </a:p>
        <a:p>
          <a:pPr algn="l">
            <a:buFont typeface="+mj-lt"/>
            <a:buNone/>
          </a:pPr>
          <a:r>
            <a:rPr lang="en-ID" sz="900" dirty="0">
              <a:solidFill>
                <a:srgbClr val="003781"/>
              </a:solidFill>
            </a:rPr>
            <a:t>- Dataset </a:t>
          </a:r>
          <a:r>
            <a:rPr lang="en-ID" sz="900" dirty="0" err="1">
              <a:solidFill>
                <a:srgbClr val="003781"/>
              </a:solidFill>
            </a:rPr>
            <a:t>sentimen</a:t>
          </a:r>
          <a:r>
            <a:rPr lang="en-ID" sz="900" dirty="0">
              <a:solidFill>
                <a:srgbClr val="003781"/>
              </a:solidFill>
            </a:rPr>
            <a:t> Twitter </a:t>
          </a:r>
          <a:r>
            <a:rPr lang="en-ID" sz="900" dirty="0" err="1">
              <a:solidFill>
                <a:srgbClr val="003781"/>
              </a:solidFill>
            </a:rPr>
            <a:t>opini</a:t>
          </a:r>
          <a:r>
            <a:rPr lang="en-ID" sz="900" dirty="0">
              <a:solidFill>
                <a:srgbClr val="003781"/>
              </a:solidFill>
            </a:rPr>
            <a:t> film</a:t>
          </a:r>
        </a:p>
        <a:p>
          <a:pPr algn="l">
            <a:buFont typeface="+mj-lt"/>
            <a:buNone/>
          </a:pPr>
          <a:r>
            <a:rPr lang="en-ID" sz="900" dirty="0">
              <a:solidFill>
                <a:srgbClr val="003781"/>
              </a:solidFill>
            </a:rPr>
            <a:t>- Dataset emoji</a:t>
          </a:r>
          <a:endParaRPr lang="en-ID" sz="900" dirty="0"/>
        </a:p>
      </dgm:t>
    </dgm:pt>
    <dgm:pt modelId="{2DB84DC5-1CFE-462B-BB26-37ED1061BCBB}" type="parTrans" cxnId="{4380B557-B2B0-4060-9BD2-A61D092BE6A5}">
      <dgm:prSet/>
      <dgm:spPr/>
      <dgm:t>
        <a:bodyPr/>
        <a:lstStyle/>
        <a:p>
          <a:endParaRPr lang="en-ID"/>
        </a:p>
      </dgm:t>
    </dgm:pt>
    <dgm:pt modelId="{04170948-145F-4017-B478-3508CFA82020}" type="sibTrans" cxnId="{4380B557-B2B0-4060-9BD2-A61D092BE6A5}">
      <dgm:prSet/>
      <dgm:spPr/>
      <dgm:t>
        <a:bodyPr/>
        <a:lstStyle/>
        <a:p>
          <a:endParaRPr lang="en-ID"/>
        </a:p>
      </dgm:t>
    </dgm:pt>
    <dgm:pt modelId="{21A26298-6215-4829-9F9D-9C917EF2E3BF}">
      <dgm:prSet custT="1"/>
      <dgm:spPr>
        <a:solidFill>
          <a:schemeClr val="accent1">
            <a:lumMod val="20000"/>
            <a:lumOff val="80000"/>
          </a:schemeClr>
        </a:solidFill>
      </dgm:spPr>
      <dgm:t>
        <a:bodyPr/>
        <a:lstStyle/>
        <a:p>
          <a:pPr algn="l"/>
          <a:r>
            <a:rPr lang="en-ID" sz="900" b="1" dirty="0" err="1">
              <a:solidFill>
                <a:srgbClr val="003781"/>
              </a:solidFill>
            </a:rPr>
            <a:t>Github</a:t>
          </a:r>
          <a:r>
            <a:rPr lang="en-ID" sz="900" b="1" dirty="0">
              <a:solidFill>
                <a:srgbClr val="003781"/>
              </a:solidFill>
            </a:rPr>
            <a:t> – </a:t>
          </a:r>
          <a:r>
            <a:rPr lang="en-ID" sz="900" b="1" dirty="0" err="1">
              <a:solidFill>
                <a:srgbClr val="003781"/>
              </a:solidFill>
            </a:rPr>
            <a:t>indobenchmark</a:t>
          </a:r>
          <a:r>
            <a:rPr lang="en-ID" sz="900" b="1" dirty="0">
              <a:solidFill>
                <a:srgbClr val="003781"/>
              </a:solidFill>
            </a:rPr>
            <a:t> (</a:t>
          </a:r>
          <a:r>
            <a:rPr lang="en-ID" sz="900" b="1" dirty="0">
              <a:solidFill>
                <a:srgbClr val="003781"/>
              </a:solidFill>
              <a:hlinkClick xmlns:r="http://schemas.openxmlformats.org/officeDocument/2006/relationships" r:id="rId2"/>
            </a:rPr>
            <a:t>https://github.com/indobenchmark/indonlu/tree/master/dataset/smsa_doc-sentiment-prosa</a:t>
          </a:r>
          <a:r>
            <a:rPr lang="en-ID" sz="900" b="1" dirty="0">
              <a:solidFill>
                <a:srgbClr val="003781"/>
              </a:solidFill>
            </a:rPr>
            <a:t>)</a:t>
          </a:r>
          <a:r>
            <a:rPr lang="en-ID" sz="900" dirty="0">
              <a:solidFill>
                <a:srgbClr val="003781"/>
              </a:solidFill>
            </a:rPr>
            <a:t> </a:t>
          </a:r>
          <a:endParaRPr lang="en-ID" sz="600" dirty="0"/>
        </a:p>
      </dgm:t>
    </dgm:pt>
    <dgm:pt modelId="{1152F76D-DCF1-492E-8C2B-95E4FBBF72B3}" type="parTrans" cxnId="{AA367897-3D53-4B50-BC1C-8959E3826817}">
      <dgm:prSet/>
      <dgm:spPr/>
      <dgm:t>
        <a:bodyPr/>
        <a:lstStyle/>
        <a:p>
          <a:endParaRPr lang="en-ID"/>
        </a:p>
      </dgm:t>
    </dgm:pt>
    <dgm:pt modelId="{5B6E1DCC-4935-4A55-A218-9F2E04E0F295}" type="sibTrans" cxnId="{AA367897-3D53-4B50-BC1C-8959E3826817}">
      <dgm:prSet/>
      <dgm:spPr/>
      <dgm:t>
        <a:bodyPr/>
        <a:lstStyle/>
        <a:p>
          <a:endParaRPr lang="en-ID"/>
        </a:p>
      </dgm:t>
    </dgm:pt>
    <dgm:pt modelId="{43C1FEA2-79FD-47F6-9416-C2D2350F8B70}">
      <dgm:prSet custT="1"/>
      <dgm:spPr>
        <a:solidFill>
          <a:schemeClr val="accent1">
            <a:lumMod val="20000"/>
            <a:lumOff val="80000"/>
          </a:schemeClr>
        </a:solidFill>
      </dgm:spPr>
      <dgm:t>
        <a:bodyPr/>
        <a:lstStyle/>
        <a:p>
          <a:pPr algn="l">
            <a:buFont typeface="+mj-lt"/>
            <a:buNone/>
          </a:pPr>
          <a:r>
            <a:rPr lang="en-ID" sz="900" b="1" dirty="0">
              <a:solidFill>
                <a:srgbClr val="003781"/>
              </a:solidFill>
            </a:rPr>
            <a:t>Meltwater</a:t>
          </a:r>
          <a:endParaRPr lang="en-ID" sz="900" dirty="0"/>
        </a:p>
      </dgm:t>
    </dgm:pt>
    <dgm:pt modelId="{EC9DF93B-A0F7-4203-A1FD-2D4F6CA2590F}" type="parTrans" cxnId="{F525529E-17F8-460A-AA35-57C6FDA713DE}">
      <dgm:prSet/>
      <dgm:spPr/>
      <dgm:t>
        <a:bodyPr/>
        <a:lstStyle/>
        <a:p>
          <a:endParaRPr lang="en-ID"/>
        </a:p>
      </dgm:t>
    </dgm:pt>
    <dgm:pt modelId="{6EC0AFCE-DD60-42F1-A492-EDC486E67FB1}" type="sibTrans" cxnId="{F525529E-17F8-460A-AA35-57C6FDA713DE}">
      <dgm:prSet/>
      <dgm:spPr/>
      <dgm:t>
        <a:bodyPr/>
        <a:lstStyle/>
        <a:p>
          <a:endParaRPr lang="en-ID"/>
        </a:p>
      </dgm:t>
    </dgm:pt>
    <dgm:pt modelId="{09EC65AE-E696-4DE4-977E-F156A7FD5995}" type="pres">
      <dgm:prSet presAssocID="{6C47AD6B-531E-4260-9D12-BBC278CA8734}" presName="Name0" presStyleCnt="0">
        <dgm:presLayoutVars>
          <dgm:chPref val="1"/>
          <dgm:dir/>
          <dgm:animOne val="branch"/>
          <dgm:animLvl val="lvl"/>
          <dgm:resizeHandles val="exact"/>
        </dgm:presLayoutVars>
      </dgm:prSet>
      <dgm:spPr/>
    </dgm:pt>
    <dgm:pt modelId="{66913D7F-02F2-4C3D-8A44-A85CFBCA3CB9}" type="pres">
      <dgm:prSet presAssocID="{4781C09F-9D19-4A35-BBE8-F64C47F4824E}" presName="root1" presStyleCnt="0"/>
      <dgm:spPr/>
    </dgm:pt>
    <dgm:pt modelId="{35965975-1763-42E8-A0A9-2B7448BC0B63}" type="pres">
      <dgm:prSet presAssocID="{4781C09F-9D19-4A35-BBE8-F64C47F4824E}" presName="LevelOneTextNode" presStyleLbl="node0" presStyleIdx="0" presStyleCnt="1" custLinFactNeighborX="3921" custLinFactNeighborY="1228">
        <dgm:presLayoutVars>
          <dgm:chPref val="3"/>
        </dgm:presLayoutVars>
      </dgm:prSet>
      <dgm:spPr/>
    </dgm:pt>
    <dgm:pt modelId="{291E05DC-2F58-46A1-B05B-BA2470D810F4}" type="pres">
      <dgm:prSet presAssocID="{4781C09F-9D19-4A35-BBE8-F64C47F4824E}" presName="level2hierChild" presStyleCnt="0"/>
      <dgm:spPr/>
    </dgm:pt>
    <dgm:pt modelId="{F856F9A6-DB9F-4534-879E-7C1E083BDF37}" type="pres">
      <dgm:prSet presAssocID="{553EC3AC-C1C9-4BD7-800C-FAA831928C3F}" presName="conn2-1" presStyleLbl="parChTrans1D2" presStyleIdx="0" presStyleCnt="3"/>
      <dgm:spPr/>
    </dgm:pt>
    <dgm:pt modelId="{D4791497-B878-4DD2-9A78-A9BF912BA82F}" type="pres">
      <dgm:prSet presAssocID="{553EC3AC-C1C9-4BD7-800C-FAA831928C3F}" presName="connTx" presStyleLbl="parChTrans1D2" presStyleIdx="0" presStyleCnt="3"/>
      <dgm:spPr/>
    </dgm:pt>
    <dgm:pt modelId="{20A90858-A007-439B-A93C-850AB27E46C4}" type="pres">
      <dgm:prSet presAssocID="{ED8A4D5A-218A-4FB0-A06E-375793C27C62}" presName="root2" presStyleCnt="0"/>
      <dgm:spPr/>
    </dgm:pt>
    <dgm:pt modelId="{05FEF6E4-5CCC-4B28-8EB1-68270640A142}" type="pres">
      <dgm:prSet presAssocID="{ED8A4D5A-218A-4FB0-A06E-375793C27C62}" presName="LevelTwoTextNode" presStyleLbl="node2" presStyleIdx="0" presStyleCnt="3" custLinFactNeighborX="1656" custLinFactNeighborY="-13378">
        <dgm:presLayoutVars>
          <dgm:chPref val="3"/>
        </dgm:presLayoutVars>
      </dgm:prSet>
      <dgm:spPr/>
    </dgm:pt>
    <dgm:pt modelId="{621D13B4-2F56-40BF-9D69-D40AA2EEBA5B}" type="pres">
      <dgm:prSet presAssocID="{ED8A4D5A-218A-4FB0-A06E-375793C27C62}" presName="level3hierChild" presStyleCnt="0"/>
      <dgm:spPr/>
    </dgm:pt>
    <dgm:pt modelId="{573F8E7E-A554-4744-8989-B93E10893469}" type="pres">
      <dgm:prSet presAssocID="{2DB84DC5-1CFE-462B-BB26-37ED1061BCBB}" presName="conn2-1" presStyleLbl="parChTrans1D3" presStyleIdx="0" presStyleCnt="3"/>
      <dgm:spPr/>
    </dgm:pt>
    <dgm:pt modelId="{2381D428-C84D-4111-9894-0B2F5D048543}" type="pres">
      <dgm:prSet presAssocID="{2DB84DC5-1CFE-462B-BB26-37ED1061BCBB}" presName="connTx" presStyleLbl="parChTrans1D3" presStyleIdx="0" presStyleCnt="3"/>
      <dgm:spPr/>
    </dgm:pt>
    <dgm:pt modelId="{78F6A0C2-7054-45FF-B2D0-4C575CA9D085}" type="pres">
      <dgm:prSet presAssocID="{70DA57E3-D873-4178-874D-95EF62358774}" presName="root2" presStyleCnt="0"/>
      <dgm:spPr/>
    </dgm:pt>
    <dgm:pt modelId="{C2EAB7C8-65E3-4058-9880-B1310133AB3F}" type="pres">
      <dgm:prSet presAssocID="{70DA57E3-D873-4178-874D-95EF62358774}" presName="LevelTwoTextNode" presStyleLbl="node3" presStyleIdx="0" presStyleCnt="3" custScaleX="120551" custScaleY="184497" custLinFactNeighborX="4314" custLinFactNeighborY="-13378">
        <dgm:presLayoutVars>
          <dgm:chPref val="3"/>
        </dgm:presLayoutVars>
      </dgm:prSet>
      <dgm:spPr/>
    </dgm:pt>
    <dgm:pt modelId="{082271FC-C7F1-4639-A07F-1626F055C459}" type="pres">
      <dgm:prSet presAssocID="{70DA57E3-D873-4178-874D-95EF62358774}" presName="level3hierChild" presStyleCnt="0"/>
      <dgm:spPr/>
    </dgm:pt>
    <dgm:pt modelId="{F52C6B63-4661-4D7C-8522-9E266A2D887E}" type="pres">
      <dgm:prSet presAssocID="{350A42B2-3627-4557-A408-5146A83F6037}" presName="conn2-1" presStyleLbl="parChTrans1D2" presStyleIdx="1" presStyleCnt="3"/>
      <dgm:spPr/>
    </dgm:pt>
    <dgm:pt modelId="{51F072A5-02B4-4B0B-BBBD-6565DB6CCCC2}" type="pres">
      <dgm:prSet presAssocID="{350A42B2-3627-4557-A408-5146A83F6037}" presName="connTx" presStyleLbl="parChTrans1D2" presStyleIdx="1" presStyleCnt="3"/>
      <dgm:spPr/>
    </dgm:pt>
    <dgm:pt modelId="{FE6E2489-C02D-4B4D-B1D4-6346C7A86062}" type="pres">
      <dgm:prSet presAssocID="{0691221E-BAAF-42D8-816E-AB49F1C97DD5}" presName="root2" presStyleCnt="0"/>
      <dgm:spPr/>
    </dgm:pt>
    <dgm:pt modelId="{3F6DCDF8-B3B3-4864-84F1-E8EE86C59F4E}" type="pres">
      <dgm:prSet presAssocID="{0691221E-BAAF-42D8-816E-AB49F1C97DD5}" presName="LevelTwoTextNode" presStyleLbl="node2" presStyleIdx="1" presStyleCnt="3" custLinFactNeighborX="1656" custLinFactNeighborY="197">
        <dgm:presLayoutVars>
          <dgm:chPref val="3"/>
        </dgm:presLayoutVars>
      </dgm:prSet>
      <dgm:spPr/>
    </dgm:pt>
    <dgm:pt modelId="{532B06F4-7123-41D5-9339-A7C6B918C74F}" type="pres">
      <dgm:prSet presAssocID="{0691221E-BAAF-42D8-816E-AB49F1C97DD5}" presName="level3hierChild" presStyleCnt="0"/>
      <dgm:spPr/>
    </dgm:pt>
    <dgm:pt modelId="{A0916046-837B-4104-ABA9-033E1E503F7A}" type="pres">
      <dgm:prSet presAssocID="{1152F76D-DCF1-492E-8C2B-95E4FBBF72B3}" presName="conn2-1" presStyleLbl="parChTrans1D3" presStyleIdx="1" presStyleCnt="3"/>
      <dgm:spPr/>
    </dgm:pt>
    <dgm:pt modelId="{FBF1A988-E645-464E-A190-C45474D008DF}" type="pres">
      <dgm:prSet presAssocID="{1152F76D-DCF1-492E-8C2B-95E4FBBF72B3}" presName="connTx" presStyleLbl="parChTrans1D3" presStyleIdx="1" presStyleCnt="3"/>
      <dgm:spPr/>
    </dgm:pt>
    <dgm:pt modelId="{B43348E4-8EC7-4193-AF9D-DE3C2F11D317}" type="pres">
      <dgm:prSet presAssocID="{21A26298-6215-4829-9F9D-9C917EF2E3BF}" presName="root2" presStyleCnt="0"/>
      <dgm:spPr/>
    </dgm:pt>
    <dgm:pt modelId="{E6B50FA5-C20E-4DB6-8738-0FF675AB3619}" type="pres">
      <dgm:prSet presAssocID="{21A26298-6215-4829-9F9D-9C917EF2E3BF}" presName="LevelTwoTextNode" presStyleLbl="node3" presStyleIdx="1" presStyleCnt="3" custScaleX="119135" custScaleY="74087" custLinFactNeighborX="5222" custLinFactNeighborY="-494">
        <dgm:presLayoutVars>
          <dgm:chPref val="3"/>
        </dgm:presLayoutVars>
      </dgm:prSet>
      <dgm:spPr/>
    </dgm:pt>
    <dgm:pt modelId="{8765CA51-EF9E-4899-80ED-DC22E6434E3D}" type="pres">
      <dgm:prSet presAssocID="{21A26298-6215-4829-9F9D-9C917EF2E3BF}" presName="level3hierChild" presStyleCnt="0"/>
      <dgm:spPr/>
    </dgm:pt>
    <dgm:pt modelId="{2D2737F4-2433-454B-B201-985ED75C497C}" type="pres">
      <dgm:prSet presAssocID="{9BE900EA-BDD6-4288-B86A-8112CA416207}" presName="conn2-1" presStyleLbl="parChTrans1D2" presStyleIdx="2" presStyleCnt="3"/>
      <dgm:spPr/>
    </dgm:pt>
    <dgm:pt modelId="{88ECCA98-C1AA-4E9E-AD41-C0DF391D7F3A}" type="pres">
      <dgm:prSet presAssocID="{9BE900EA-BDD6-4288-B86A-8112CA416207}" presName="connTx" presStyleLbl="parChTrans1D2" presStyleIdx="2" presStyleCnt="3"/>
      <dgm:spPr/>
    </dgm:pt>
    <dgm:pt modelId="{007BBC22-4EA6-45E4-B623-6B090A3D0BAD}" type="pres">
      <dgm:prSet presAssocID="{47D158F5-750F-4B5D-B114-B22CFFC1D2F8}" presName="root2" presStyleCnt="0"/>
      <dgm:spPr/>
    </dgm:pt>
    <dgm:pt modelId="{C299407E-F259-4A0E-8199-BC35C4758FCB}" type="pres">
      <dgm:prSet presAssocID="{47D158F5-750F-4B5D-B114-B22CFFC1D2F8}" presName="LevelTwoTextNode" presStyleLbl="node2" presStyleIdx="2" presStyleCnt="3" custLinFactNeighborX="1656" custLinFactNeighborY="40575">
        <dgm:presLayoutVars>
          <dgm:chPref val="3"/>
        </dgm:presLayoutVars>
      </dgm:prSet>
      <dgm:spPr/>
    </dgm:pt>
    <dgm:pt modelId="{840C52EA-770B-4957-8EE5-B426FE3AE60B}" type="pres">
      <dgm:prSet presAssocID="{47D158F5-750F-4B5D-B114-B22CFFC1D2F8}" presName="level3hierChild" presStyleCnt="0"/>
      <dgm:spPr/>
    </dgm:pt>
    <dgm:pt modelId="{579CC114-B0C8-4452-9EA5-092619357013}" type="pres">
      <dgm:prSet presAssocID="{EC9DF93B-A0F7-4203-A1FD-2D4F6CA2590F}" presName="conn2-1" presStyleLbl="parChTrans1D3" presStyleIdx="2" presStyleCnt="3"/>
      <dgm:spPr/>
    </dgm:pt>
    <dgm:pt modelId="{154675CC-DA15-4004-A2E2-FB7D23B248E7}" type="pres">
      <dgm:prSet presAssocID="{EC9DF93B-A0F7-4203-A1FD-2D4F6CA2590F}" presName="connTx" presStyleLbl="parChTrans1D3" presStyleIdx="2" presStyleCnt="3"/>
      <dgm:spPr/>
    </dgm:pt>
    <dgm:pt modelId="{E6F4E524-B3F7-427D-9F3C-D60C41E30B6D}" type="pres">
      <dgm:prSet presAssocID="{43C1FEA2-79FD-47F6-9416-C2D2350F8B70}" presName="root2" presStyleCnt="0"/>
      <dgm:spPr/>
    </dgm:pt>
    <dgm:pt modelId="{631DD2BD-E610-4DBC-B2AF-9692B85C6E47}" type="pres">
      <dgm:prSet presAssocID="{43C1FEA2-79FD-47F6-9416-C2D2350F8B70}" presName="LevelTwoTextNode" presStyleLbl="node3" presStyleIdx="2" presStyleCnt="3" custScaleX="120551" custScaleY="54877" custLinFactNeighborX="5222" custLinFactNeighborY="39884">
        <dgm:presLayoutVars>
          <dgm:chPref val="3"/>
        </dgm:presLayoutVars>
      </dgm:prSet>
      <dgm:spPr/>
    </dgm:pt>
    <dgm:pt modelId="{4841C392-9244-4B26-8475-25FF8FFB0566}" type="pres">
      <dgm:prSet presAssocID="{43C1FEA2-79FD-47F6-9416-C2D2350F8B70}" presName="level3hierChild" presStyleCnt="0"/>
      <dgm:spPr/>
    </dgm:pt>
  </dgm:ptLst>
  <dgm:cxnLst>
    <dgm:cxn modelId="{A0F3D70C-990D-40B5-A3F5-6F018DA6CD52}" type="presOf" srcId="{350A42B2-3627-4557-A408-5146A83F6037}" destId="{F52C6B63-4661-4D7C-8522-9E266A2D887E}" srcOrd="0" destOrd="0" presId="urn:microsoft.com/office/officeart/2008/layout/HorizontalMultiLevelHierarchy"/>
    <dgm:cxn modelId="{D7433F1D-7FA1-44CC-BCF8-346BE7FDEBA0}" type="presOf" srcId="{9BE900EA-BDD6-4288-B86A-8112CA416207}" destId="{88ECCA98-C1AA-4E9E-AD41-C0DF391D7F3A}" srcOrd="1" destOrd="0" presId="urn:microsoft.com/office/officeart/2008/layout/HorizontalMultiLevelHierarchy"/>
    <dgm:cxn modelId="{6CF85E1F-ED6F-4542-A859-E3E9F2CA1B0F}" type="presOf" srcId="{6C47AD6B-531E-4260-9D12-BBC278CA8734}" destId="{09EC65AE-E696-4DE4-977E-F156A7FD5995}" srcOrd="0" destOrd="0" presId="urn:microsoft.com/office/officeart/2008/layout/HorizontalMultiLevelHierarchy"/>
    <dgm:cxn modelId="{B3E0422A-BE9E-40D4-906A-EF614B51A3A6}" type="presOf" srcId="{1152F76D-DCF1-492E-8C2B-95E4FBBF72B3}" destId="{A0916046-837B-4104-ABA9-033E1E503F7A}" srcOrd="0" destOrd="0" presId="urn:microsoft.com/office/officeart/2008/layout/HorizontalMultiLevelHierarchy"/>
    <dgm:cxn modelId="{B9F44F38-9331-4BB4-AE25-961D29520D08}" type="presOf" srcId="{47D158F5-750F-4B5D-B114-B22CFFC1D2F8}" destId="{C299407E-F259-4A0E-8199-BC35C4758FCB}" srcOrd="0" destOrd="0" presId="urn:microsoft.com/office/officeart/2008/layout/HorizontalMultiLevelHierarchy"/>
    <dgm:cxn modelId="{FCD6D760-BE19-4F75-A937-1DF2AA282A95}" type="presOf" srcId="{4781C09F-9D19-4A35-BBE8-F64C47F4824E}" destId="{35965975-1763-42E8-A0A9-2B7448BC0B63}" srcOrd="0" destOrd="0" presId="urn:microsoft.com/office/officeart/2008/layout/HorizontalMultiLevelHierarchy"/>
    <dgm:cxn modelId="{2F83D068-DE1D-42A3-8759-0294C83753BD}" type="presOf" srcId="{553EC3AC-C1C9-4BD7-800C-FAA831928C3F}" destId="{F856F9A6-DB9F-4534-879E-7C1E083BDF37}" srcOrd="0" destOrd="0" presId="urn:microsoft.com/office/officeart/2008/layout/HorizontalMultiLevelHierarchy"/>
    <dgm:cxn modelId="{B7BF876A-C5C0-4E6C-B56E-A12D5CCBBCC6}" srcId="{4781C09F-9D19-4A35-BBE8-F64C47F4824E}" destId="{0691221E-BAAF-42D8-816E-AB49F1C97DD5}" srcOrd="1" destOrd="0" parTransId="{350A42B2-3627-4557-A408-5146A83F6037}" sibTransId="{AAB6290E-9B60-4363-AD74-A976C848BCF2}"/>
    <dgm:cxn modelId="{644ACC4B-5CAB-41DB-93DD-F16BE2A691DB}" type="presOf" srcId="{0691221E-BAAF-42D8-816E-AB49F1C97DD5}" destId="{3F6DCDF8-B3B3-4864-84F1-E8EE86C59F4E}" srcOrd="0" destOrd="0" presId="urn:microsoft.com/office/officeart/2008/layout/HorizontalMultiLevelHierarchy"/>
    <dgm:cxn modelId="{933D4B6F-FCC9-4214-8F5C-E8C0E1DB9949}" srcId="{6C47AD6B-531E-4260-9D12-BBC278CA8734}" destId="{4781C09F-9D19-4A35-BBE8-F64C47F4824E}" srcOrd="0" destOrd="0" parTransId="{3BB05AD2-F8CC-41CD-AB01-4E964A9872ED}" sibTransId="{6713DE5E-CADD-4991-B276-787784BA8FED}"/>
    <dgm:cxn modelId="{4380B557-B2B0-4060-9BD2-A61D092BE6A5}" srcId="{ED8A4D5A-218A-4FB0-A06E-375793C27C62}" destId="{70DA57E3-D873-4178-874D-95EF62358774}" srcOrd="0" destOrd="0" parTransId="{2DB84DC5-1CFE-462B-BB26-37ED1061BCBB}" sibTransId="{04170948-145F-4017-B478-3508CFA82020}"/>
    <dgm:cxn modelId="{B0E1F977-E51A-473C-8707-F5A60547759D}" type="presOf" srcId="{9BE900EA-BDD6-4288-B86A-8112CA416207}" destId="{2D2737F4-2433-454B-B201-985ED75C497C}" srcOrd="0" destOrd="0" presId="urn:microsoft.com/office/officeart/2008/layout/HorizontalMultiLevelHierarchy"/>
    <dgm:cxn modelId="{CD20217C-194F-4A11-A2D4-CE4718B0D90D}" type="presOf" srcId="{43C1FEA2-79FD-47F6-9416-C2D2350F8B70}" destId="{631DD2BD-E610-4DBC-B2AF-9692B85C6E47}" srcOrd="0" destOrd="0" presId="urn:microsoft.com/office/officeart/2008/layout/HorizontalMultiLevelHierarchy"/>
    <dgm:cxn modelId="{A109DD8A-A194-4689-9F4D-E98F86B1355F}" type="presOf" srcId="{21A26298-6215-4829-9F9D-9C917EF2E3BF}" destId="{E6B50FA5-C20E-4DB6-8738-0FF675AB3619}" srcOrd="0" destOrd="0" presId="urn:microsoft.com/office/officeart/2008/layout/HorizontalMultiLevelHierarchy"/>
    <dgm:cxn modelId="{2B454997-EA43-4B5D-9B64-546F73505C7C}" type="presOf" srcId="{ED8A4D5A-218A-4FB0-A06E-375793C27C62}" destId="{05FEF6E4-5CCC-4B28-8EB1-68270640A142}" srcOrd="0" destOrd="0" presId="urn:microsoft.com/office/officeart/2008/layout/HorizontalMultiLevelHierarchy"/>
    <dgm:cxn modelId="{AA367897-3D53-4B50-BC1C-8959E3826817}" srcId="{0691221E-BAAF-42D8-816E-AB49F1C97DD5}" destId="{21A26298-6215-4829-9F9D-9C917EF2E3BF}" srcOrd="0" destOrd="0" parTransId="{1152F76D-DCF1-492E-8C2B-95E4FBBF72B3}" sibTransId="{5B6E1DCC-4935-4A55-A218-9F2E04E0F295}"/>
    <dgm:cxn modelId="{D3A5329D-04E5-47E0-AA6F-FF809B91074F}" type="presOf" srcId="{70DA57E3-D873-4178-874D-95EF62358774}" destId="{C2EAB7C8-65E3-4058-9880-B1310133AB3F}" srcOrd="0" destOrd="0" presId="urn:microsoft.com/office/officeart/2008/layout/HorizontalMultiLevelHierarchy"/>
    <dgm:cxn modelId="{F525529E-17F8-460A-AA35-57C6FDA713DE}" srcId="{47D158F5-750F-4B5D-B114-B22CFFC1D2F8}" destId="{43C1FEA2-79FD-47F6-9416-C2D2350F8B70}" srcOrd="0" destOrd="0" parTransId="{EC9DF93B-A0F7-4203-A1FD-2D4F6CA2590F}" sibTransId="{6EC0AFCE-DD60-42F1-A492-EDC486E67FB1}"/>
    <dgm:cxn modelId="{0E7263A7-C94F-46D8-B2A2-744EE47CD2CB}" srcId="{4781C09F-9D19-4A35-BBE8-F64C47F4824E}" destId="{47D158F5-750F-4B5D-B114-B22CFFC1D2F8}" srcOrd="2" destOrd="0" parTransId="{9BE900EA-BDD6-4288-B86A-8112CA416207}" sibTransId="{1B00DAB1-3C0D-4A25-AFC3-E0551E793255}"/>
    <dgm:cxn modelId="{1A803BAA-FC4D-43CE-B6FD-57BAE0D6B6C5}" type="presOf" srcId="{2DB84DC5-1CFE-462B-BB26-37ED1061BCBB}" destId="{573F8E7E-A554-4744-8989-B93E10893469}" srcOrd="0" destOrd="0" presId="urn:microsoft.com/office/officeart/2008/layout/HorizontalMultiLevelHierarchy"/>
    <dgm:cxn modelId="{583418B9-845C-4834-9FF6-14A3A81ABC3A}" type="presOf" srcId="{EC9DF93B-A0F7-4203-A1FD-2D4F6CA2590F}" destId="{154675CC-DA15-4004-A2E2-FB7D23B248E7}" srcOrd="1" destOrd="0" presId="urn:microsoft.com/office/officeart/2008/layout/HorizontalMultiLevelHierarchy"/>
    <dgm:cxn modelId="{656D75B9-1496-47A7-8C49-269F3F0B7AFE}" type="presOf" srcId="{553EC3AC-C1C9-4BD7-800C-FAA831928C3F}" destId="{D4791497-B878-4DD2-9A78-A9BF912BA82F}" srcOrd="1" destOrd="0" presId="urn:microsoft.com/office/officeart/2008/layout/HorizontalMultiLevelHierarchy"/>
    <dgm:cxn modelId="{D01F95C1-6606-4EDF-8E06-370EDC11E374}" type="presOf" srcId="{EC9DF93B-A0F7-4203-A1FD-2D4F6CA2590F}" destId="{579CC114-B0C8-4452-9EA5-092619357013}" srcOrd="0" destOrd="0" presId="urn:microsoft.com/office/officeart/2008/layout/HorizontalMultiLevelHierarchy"/>
    <dgm:cxn modelId="{86DFD7D6-1AFB-44CC-B3DF-EE92BCA3FE81}" type="presOf" srcId="{350A42B2-3627-4557-A408-5146A83F6037}" destId="{51F072A5-02B4-4B0B-BBBD-6565DB6CCCC2}" srcOrd="1" destOrd="0" presId="urn:microsoft.com/office/officeart/2008/layout/HorizontalMultiLevelHierarchy"/>
    <dgm:cxn modelId="{0A2043E4-B2AF-4256-9E87-3AFD6E570CE4}" type="presOf" srcId="{1152F76D-DCF1-492E-8C2B-95E4FBBF72B3}" destId="{FBF1A988-E645-464E-A190-C45474D008DF}" srcOrd="1" destOrd="0" presId="urn:microsoft.com/office/officeart/2008/layout/HorizontalMultiLevelHierarchy"/>
    <dgm:cxn modelId="{EA68D9EB-F68C-410F-817E-4F65053562FA}" srcId="{4781C09F-9D19-4A35-BBE8-F64C47F4824E}" destId="{ED8A4D5A-218A-4FB0-A06E-375793C27C62}" srcOrd="0" destOrd="0" parTransId="{553EC3AC-C1C9-4BD7-800C-FAA831928C3F}" sibTransId="{88C16C35-FCAD-4917-B998-233FA2CBDFE3}"/>
    <dgm:cxn modelId="{FDDEF5EC-0A7A-4BCE-864B-05961F88D31C}" type="presOf" srcId="{2DB84DC5-1CFE-462B-BB26-37ED1061BCBB}" destId="{2381D428-C84D-4111-9894-0B2F5D048543}" srcOrd="1" destOrd="0" presId="urn:microsoft.com/office/officeart/2008/layout/HorizontalMultiLevelHierarchy"/>
    <dgm:cxn modelId="{DEF3D414-95B5-4DC2-A89D-95688E5E653C}" type="presParOf" srcId="{09EC65AE-E696-4DE4-977E-F156A7FD5995}" destId="{66913D7F-02F2-4C3D-8A44-A85CFBCA3CB9}" srcOrd="0" destOrd="0" presId="urn:microsoft.com/office/officeart/2008/layout/HorizontalMultiLevelHierarchy"/>
    <dgm:cxn modelId="{E5FA721A-23F8-4397-B099-CF8E6533E408}" type="presParOf" srcId="{66913D7F-02F2-4C3D-8A44-A85CFBCA3CB9}" destId="{35965975-1763-42E8-A0A9-2B7448BC0B63}" srcOrd="0" destOrd="0" presId="urn:microsoft.com/office/officeart/2008/layout/HorizontalMultiLevelHierarchy"/>
    <dgm:cxn modelId="{B6836F49-A28E-49F1-AD26-99E956C74738}" type="presParOf" srcId="{66913D7F-02F2-4C3D-8A44-A85CFBCA3CB9}" destId="{291E05DC-2F58-46A1-B05B-BA2470D810F4}" srcOrd="1" destOrd="0" presId="urn:microsoft.com/office/officeart/2008/layout/HorizontalMultiLevelHierarchy"/>
    <dgm:cxn modelId="{D00CEB5B-26A2-412F-84DC-4219A9566E28}" type="presParOf" srcId="{291E05DC-2F58-46A1-B05B-BA2470D810F4}" destId="{F856F9A6-DB9F-4534-879E-7C1E083BDF37}" srcOrd="0" destOrd="0" presId="urn:microsoft.com/office/officeart/2008/layout/HorizontalMultiLevelHierarchy"/>
    <dgm:cxn modelId="{EE24F94D-5E1D-4347-87AD-3C24EE4AA247}" type="presParOf" srcId="{F856F9A6-DB9F-4534-879E-7C1E083BDF37}" destId="{D4791497-B878-4DD2-9A78-A9BF912BA82F}" srcOrd="0" destOrd="0" presId="urn:microsoft.com/office/officeart/2008/layout/HorizontalMultiLevelHierarchy"/>
    <dgm:cxn modelId="{823C510D-F302-45B1-AE21-FCF9FAB1C206}" type="presParOf" srcId="{291E05DC-2F58-46A1-B05B-BA2470D810F4}" destId="{20A90858-A007-439B-A93C-850AB27E46C4}" srcOrd="1" destOrd="0" presId="urn:microsoft.com/office/officeart/2008/layout/HorizontalMultiLevelHierarchy"/>
    <dgm:cxn modelId="{6C9FFCCB-1FD0-4546-96A8-81F2614ADE34}" type="presParOf" srcId="{20A90858-A007-439B-A93C-850AB27E46C4}" destId="{05FEF6E4-5CCC-4B28-8EB1-68270640A142}" srcOrd="0" destOrd="0" presId="urn:microsoft.com/office/officeart/2008/layout/HorizontalMultiLevelHierarchy"/>
    <dgm:cxn modelId="{F8E59193-F1A2-456A-BBCD-C883CA87F76B}" type="presParOf" srcId="{20A90858-A007-439B-A93C-850AB27E46C4}" destId="{621D13B4-2F56-40BF-9D69-D40AA2EEBA5B}" srcOrd="1" destOrd="0" presId="urn:microsoft.com/office/officeart/2008/layout/HorizontalMultiLevelHierarchy"/>
    <dgm:cxn modelId="{6DCB0457-8488-4F8E-9F37-F41ACF95E3BF}" type="presParOf" srcId="{621D13B4-2F56-40BF-9D69-D40AA2EEBA5B}" destId="{573F8E7E-A554-4744-8989-B93E10893469}" srcOrd="0" destOrd="0" presId="urn:microsoft.com/office/officeart/2008/layout/HorizontalMultiLevelHierarchy"/>
    <dgm:cxn modelId="{743971B5-2EFB-43C6-86E5-2A5CEEE4B9FB}" type="presParOf" srcId="{573F8E7E-A554-4744-8989-B93E10893469}" destId="{2381D428-C84D-4111-9894-0B2F5D048543}" srcOrd="0" destOrd="0" presId="urn:microsoft.com/office/officeart/2008/layout/HorizontalMultiLevelHierarchy"/>
    <dgm:cxn modelId="{FA8EFBCD-3F3D-4E61-B5BD-63B200D0D334}" type="presParOf" srcId="{621D13B4-2F56-40BF-9D69-D40AA2EEBA5B}" destId="{78F6A0C2-7054-45FF-B2D0-4C575CA9D085}" srcOrd="1" destOrd="0" presId="urn:microsoft.com/office/officeart/2008/layout/HorizontalMultiLevelHierarchy"/>
    <dgm:cxn modelId="{680072F7-805A-4EAE-A8F3-A096D09C4D00}" type="presParOf" srcId="{78F6A0C2-7054-45FF-B2D0-4C575CA9D085}" destId="{C2EAB7C8-65E3-4058-9880-B1310133AB3F}" srcOrd="0" destOrd="0" presId="urn:microsoft.com/office/officeart/2008/layout/HorizontalMultiLevelHierarchy"/>
    <dgm:cxn modelId="{1B08A1ED-A097-40C1-90A3-B37D51B51B65}" type="presParOf" srcId="{78F6A0C2-7054-45FF-B2D0-4C575CA9D085}" destId="{082271FC-C7F1-4639-A07F-1626F055C459}" srcOrd="1" destOrd="0" presId="urn:microsoft.com/office/officeart/2008/layout/HorizontalMultiLevelHierarchy"/>
    <dgm:cxn modelId="{512BDFE0-FC82-42CB-9942-F3F340A598F4}" type="presParOf" srcId="{291E05DC-2F58-46A1-B05B-BA2470D810F4}" destId="{F52C6B63-4661-4D7C-8522-9E266A2D887E}" srcOrd="2" destOrd="0" presId="urn:microsoft.com/office/officeart/2008/layout/HorizontalMultiLevelHierarchy"/>
    <dgm:cxn modelId="{379D5ABA-396A-4BEE-A094-7106B24612F1}" type="presParOf" srcId="{F52C6B63-4661-4D7C-8522-9E266A2D887E}" destId="{51F072A5-02B4-4B0B-BBBD-6565DB6CCCC2}" srcOrd="0" destOrd="0" presId="urn:microsoft.com/office/officeart/2008/layout/HorizontalMultiLevelHierarchy"/>
    <dgm:cxn modelId="{C55D0736-0D17-4C04-8AF3-BDC277EB1D19}" type="presParOf" srcId="{291E05DC-2F58-46A1-B05B-BA2470D810F4}" destId="{FE6E2489-C02D-4B4D-B1D4-6346C7A86062}" srcOrd="3" destOrd="0" presId="urn:microsoft.com/office/officeart/2008/layout/HorizontalMultiLevelHierarchy"/>
    <dgm:cxn modelId="{F9CCC907-0699-4122-8729-D875E93F8FEB}" type="presParOf" srcId="{FE6E2489-C02D-4B4D-B1D4-6346C7A86062}" destId="{3F6DCDF8-B3B3-4864-84F1-E8EE86C59F4E}" srcOrd="0" destOrd="0" presId="urn:microsoft.com/office/officeart/2008/layout/HorizontalMultiLevelHierarchy"/>
    <dgm:cxn modelId="{A2FB4D31-EB6E-45AD-B6F4-119BB947BE8B}" type="presParOf" srcId="{FE6E2489-C02D-4B4D-B1D4-6346C7A86062}" destId="{532B06F4-7123-41D5-9339-A7C6B918C74F}" srcOrd="1" destOrd="0" presId="urn:microsoft.com/office/officeart/2008/layout/HorizontalMultiLevelHierarchy"/>
    <dgm:cxn modelId="{E41B60BE-B0A9-411F-8B82-9B7E41A18BD4}" type="presParOf" srcId="{532B06F4-7123-41D5-9339-A7C6B918C74F}" destId="{A0916046-837B-4104-ABA9-033E1E503F7A}" srcOrd="0" destOrd="0" presId="urn:microsoft.com/office/officeart/2008/layout/HorizontalMultiLevelHierarchy"/>
    <dgm:cxn modelId="{89CA7E7B-ABF6-4875-B2DB-26AF5AE1D5A3}" type="presParOf" srcId="{A0916046-837B-4104-ABA9-033E1E503F7A}" destId="{FBF1A988-E645-464E-A190-C45474D008DF}" srcOrd="0" destOrd="0" presId="urn:microsoft.com/office/officeart/2008/layout/HorizontalMultiLevelHierarchy"/>
    <dgm:cxn modelId="{5237222F-ADD7-4264-9061-D7C8339CADFB}" type="presParOf" srcId="{532B06F4-7123-41D5-9339-A7C6B918C74F}" destId="{B43348E4-8EC7-4193-AF9D-DE3C2F11D317}" srcOrd="1" destOrd="0" presId="urn:microsoft.com/office/officeart/2008/layout/HorizontalMultiLevelHierarchy"/>
    <dgm:cxn modelId="{550F1302-9270-4251-BDAF-9C6E9F976AC6}" type="presParOf" srcId="{B43348E4-8EC7-4193-AF9D-DE3C2F11D317}" destId="{E6B50FA5-C20E-4DB6-8738-0FF675AB3619}" srcOrd="0" destOrd="0" presId="urn:microsoft.com/office/officeart/2008/layout/HorizontalMultiLevelHierarchy"/>
    <dgm:cxn modelId="{035C976D-927E-4365-98D4-77B6E2239D78}" type="presParOf" srcId="{B43348E4-8EC7-4193-AF9D-DE3C2F11D317}" destId="{8765CA51-EF9E-4899-80ED-DC22E6434E3D}" srcOrd="1" destOrd="0" presId="urn:microsoft.com/office/officeart/2008/layout/HorizontalMultiLevelHierarchy"/>
    <dgm:cxn modelId="{A6EB3D65-A5DE-466D-9561-360C10CC5142}" type="presParOf" srcId="{291E05DC-2F58-46A1-B05B-BA2470D810F4}" destId="{2D2737F4-2433-454B-B201-985ED75C497C}" srcOrd="4" destOrd="0" presId="urn:microsoft.com/office/officeart/2008/layout/HorizontalMultiLevelHierarchy"/>
    <dgm:cxn modelId="{DC3332F3-4370-4A69-BCAC-59E473064A75}" type="presParOf" srcId="{2D2737F4-2433-454B-B201-985ED75C497C}" destId="{88ECCA98-C1AA-4E9E-AD41-C0DF391D7F3A}" srcOrd="0" destOrd="0" presId="urn:microsoft.com/office/officeart/2008/layout/HorizontalMultiLevelHierarchy"/>
    <dgm:cxn modelId="{DCC5682E-5069-47F9-8CDD-4A8823C4D689}" type="presParOf" srcId="{291E05DC-2F58-46A1-B05B-BA2470D810F4}" destId="{007BBC22-4EA6-45E4-B623-6B090A3D0BAD}" srcOrd="5" destOrd="0" presId="urn:microsoft.com/office/officeart/2008/layout/HorizontalMultiLevelHierarchy"/>
    <dgm:cxn modelId="{283C2D8C-BE74-4A0D-8C1B-E1C4232F5A3E}" type="presParOf" srcId="{007BBC22-4EA6-45E4-B623-6B090A3D0BAD}" destId="{C299407E-F259-4A0E-8199-BC35C4758FCB}" srcOrd="0" destOrd="0" presId="urn:microsoft.com/office/officeart/2008/layout/HorizontalMultiLevelHierarchy"/>
    <dgm:cxn modelId="{6197058B-BD57-4A70-8722-595009984A81}" type="presParOf" srcId="{007BBC22-4EA6-45E4-B623-6B090A3D0BAD}" destId="{840C52EA-770B-4957-8EE5-B426FE3AE60B}" srcOrd="1" destOrd="0" presId="urn:microsoft.com/office/officeart/2008/layout/HorizontalMultiLevelHierarchy"/>
    <dgm:cxn modelId="{FA494875-E180-48C5-B3CD-56C5E56785F0}" type="presParOf" srcId="{840C52EA-770B-4957-8EE5-B426FE3AE60B}" destId="{579CC114-B0C8-4452-9EA5-092619357013}" srcOrd="0" destOrd="0" presId="urn:microsoft.com/office/officeart/2008/layout/HorizontalMultiLevelHierarchy"/>
    <dgm:cxn modelId="{B0084511-706E-4F0A-86F8-6760D0D6C91B}" type="presParOf" srcId="{579CC114-B0C8-4452-9EA5-092619357013}" destId="{154675CC-DA15-4004-A2E2-FB7D23B248E7}" srcOrd="0" destOrd="0" presId="urn:microsoft.com/office/officeart/2008/layout/HorizontalMultiLevelHierarchy"/>
    <dgm:cxn modelId="{096D7D65-7B2E-412A-A80B-BA1B97C7D2DE}" type="presParOf" srcId="{840C52EA-770B-4957-8EE5-B426FE3AE60B}" destId="{E6F4E524-B3F7-427D-9F3C-D60C41E30B6D}" srcOrd="1" destOrd="0" presId="urn:microsoft.com/office/officeart/2008/layout/HorizontalMultiLevelHierarchy"/>
    <dgm:cxn modelId="{7F5F29C0-32DC-4E49-A792-8668B63C4160}" type="presParOf" srcId="{E6F4E524-B3F7-427D-9F3C-D60C41E30B6D}" destId="{631DD2BD-E610-4DBC-B2AF-9692B85C6E47}" srcOrd="0" destOrd="0" presId="urn:microsoft.com/office/officeart/2008/layout/HorizontalMultiLevelHierarchy"/>
    <dgm:cxn modelId="{9B9D6505-A825-4834-A555-4C7A3BA8664A}" type="presParOf" srcId="{E6F4E524-B3F7-427D-9F3C-D60C41E30B6D}" destId="{4841C392-9244-4B26-8475-25FF8FFB0566}"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47AD6B-531E-4260-9D12-BBC278CA8734}"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D"/>
        </a:p>
      </dgm:t>
    </dgm:pt>
    <dgm:pt modelId="{4781C09F-9D19-4A35-BBE8-F64C47F4824E}">
      <dgm:prSet phldrT="[Text]"/>
      <dgm:spPr>
        <a:solidFill>
          <a:srgbClr val="D6D4D7"/>
        </a:solidFill>
        <a:ln>
          <a:solidFill>
            <a:srgbClr val="D6D4D7"/>
          </a:solidFill>
        </a:ln>
      </dgm:spPr>
      <dgm:t>
        <a:bodyPr/>
        <a:lstStyle/>
        <a:p>
          <a:r>
            <a:rPr lang="en-ID" dirty="0">
              <a:solidFill>
                <a:srgbClr val="50698F"/>
              </a:solidFill>
            </a:rPr>
            <a:t>Sentiment Analysis Model</a:t>
          </a:r>
        </a:p>
      </dgm:t>
    </dgm:pt>
    <dgm:pt modelId="{3BB05AD2-F8CC-41CD-AB01-4E964A9872ED}" type="parTrans" cxnId="{933D4B6F-FCC9-4214-8F5C-E8C0E1DB9949}">
      <dgm:prSet/>
      <dgm:spPr/>
      <dgm:t>
        <a:bodyPr/>
        <a:lstStyle/>
        <a:p>
          <a:endParaRPr lang="en-ID"/>
        </a:p>
      </dgm:t>
    </dgm:pt>
    <dgm:pt modelId="{6713DE5E-CADD-4991-B276-787784BA8FED}" type="sibTrans" cxnId="{933D4B6F-FCC9-4214-8F5C-E8C0E1DB9949}">
      <dgm:prSet/>
      <dgm:spPr/>
      <dgm:t>
        <a:bodyPr/>
        <a:lstStyle/>
        <a:p>
          <a:endParaRPr lang="en-ID"/>
        </a:p>
      </dgm:t>
    </dgm:pt>
    <dgm:pt modelId="{ED8A4D5A-218A-4FB0-A06E-375793C27C62}">
      <dgm:prSet phldrT="[Text]"/>
      <dgm:spPr>
        <a:solidFill>
          <a:srgbClr val="D6D4D7"/>
        </a:solidFill>
      </dgm:spPr>
      <dgm:t>
        <a:bodyPr/>
        <a:lstStyle/>
        <a:p>
          <a:pPr>
            <a:buFont typeface="Arial" panose="020B0604020202020204" pitchFamily="34" charset="0"/>
            <a:buChar char="•"/>
          </a:pPr>
          <a:r>
            <a:rPr lang="en-ID" dirty="0">
              <a:solidFill>
                <a:srgbClr val="50698F"/>
              </a:solidFill>
            </a:rPr>
            <a:t>Single words</a:t>
          </a:r>
        </a:p>
        <a:p>
          <a:pPr>
            <a:buFont typeface="Arial" panose="020B0604020202020204" pitchFamily="34" charset="0"/>
            <a:buChar char="•"/>
          </a:pPr>
          <a:r>
            <a:rPr lang="en-ID" dirty="0">
              <a:solidFill>
                <a:srgbClr val="50698F"/>
              </a:solidFill>
            </a:rPr>
            <a:t>Phrases</a:t>
          </a:r>
        </a:p>
        <a:p>
          <a:pPr>
            <a:buFont typeface="Arial" panose="020B0604020202020204" pitchFamily="34" charset="0"/>
            <a:buChar char="•"/>
          </a:pPr>
          <a:r>
            <a:rPr lang="en-ID" dirty="0">
              <a:solidFill>
                <a:srgbClr val="50698F"/>
              </a:solidFill>
            </a:rPr>
            <a:t>Sentences</a:t>
          </a:r>
        </a:p>
        <a:p>
          <a:pPr>
            <a:buFont typeface="Arial" panose="020B0604020202020204" pitchFamily="34" charset="0"/>
            <a:buChar char="•"/>
          </a:pPr>
          <a:r>
            <a:rPr lang="en-ID" dirty="0">
              <a:solidFill>
                <a:srgbClr val="50698F"/>
              </a:solidFill>
            </a:rPr>
            <a:t>Emoticon </a:t>
          </a:r>
        </a:p>
      </dgm:t>
    </dgm:pt>
    <dgm:pt modelId="{553EC3AC-C1C9-4BD7-800C-FAA831928C3F}" type="parTrans" cxnId="{EA68D9EB-F68C-410F-817E-4F65053562FA}">
      <dgm:prSet/>
      <dgm:spPr/>
      <dgm:t>
        <a:bodyPr/>
        <a:lstStyle/>
        <a:p>
          <a:endParaRPr lang="en-ID"/>
        </a:p>
      </dgm:t>
    </dgm:pt>
    <dgm:pt modelId="{88C16C35-FCAD-4917-B998-233FA2CBDFE3}" type="sibTrans" cxnId="{EA68D9EB-F68C-410F-817E-4F65053562FA}">
      <dgm:prSet/>
      <dgm:spPr/>
      <dgm:t>
        <a:bodyPr/>
        <a:lstStyle/>
        <a:p>
          <a:endParaRPr lang="en-ID"/>
        </a:p>
      </dgm:t>
    </dgm:pt>
    <dgm:pt modelId="{0691221E-BAAF-42D8-816E-AB49F1C97DD5}">
      <dgm:prSet phldrT="[Text]"/>
      <dgm:spPr>
        <a:solidFill>
          <a:srgbClr val="D6D4D7"/>
        </a:solidFill>
      </dgm:spPr>
      <dgm:t>
        <a:bodyPr/>
        <a:lstStyle/>
        <a:p>
          <a:r>
            <a:rPr lang="en-ID" dirty="0">
              <a:solidFill>
                <a:srgbClr val="50698F"/>
              </a:solidFill>
            </a:rPr>
            <a:t>File Input</a:t>
          </a:r>
        </a:p>
      </dgm:t>
    </dgm:pt>
    <dgm:pt modelId="{350A42B2-3627-4557-A408-5146A83F6037}" type="parTrans" cxnId="{B7BF876A-C5C0-4E6C-B56E-A12D5CCBBCC6}">
      <dgm:prSet/>
      <dgm:spPr/>
      <dgm:t>
        <a:bodyPr/>
        <a:lstStyle/>
        <a:p>
          <a:endParaRPr lang="en-ID"/>
        </a:p>
      </dgm:t>
    </dgm:pt>
    <dgm:pt modelId="{AAB6290E-9B60-4363-AD74-A976C848BCF2}" type="sibTrans" cxnId="{B7BF876A-C5C0-4E6C-B56E-A12D5CCBBCC6}">
      <dgm:prSet/>
      <dgm:spPr/>
      <dgm:t>
        <a:bodyPr/>
        <a:lstStyle/>
        <a:p>
          <a:endParaRPr lang="en-ID"/>
        </a:p>
      </dgm:t>
    </dgm:pt>
    <dgm:pt modelId="{B94EB632-ED6A-439D-BBFB-D5708552BABE}">
      <dgm:prSet/>
      <dgm:spPr/>
      <dgm:t>
        <a:bodyPr/>
        <a:lstStyle/>
        <a:p>
          <a:r>
            <a:rPr lang="en-ID" dirty="0"/>
            <a:t>Sentiment Result </a:t>
          </a:r>
        </a:p>
      </dgm:t>
    </dgm:pt>
    <dgm:pt modelId="{5CD9EA1C-D355-4CB4-8CB6-318375197371}" type="parTrans" cxnId="{8261688A-354B-4E83-8F96-17F7919B2848}">
      <dgm:prSet/>
      <dgm:spPr/>
      <dgm:t>
        <a:bodyPr/>
        <a:lstStyle/>
        <a:p>
          <a:endParaRPr lang="en-ID"/>
        </a:p>
      </dgm:t>
    </dgm:pt>
    <dgm:pt modelId="{8951D4C6-F0B7-4FF4-BDB7-4E33FA351353}" type="sibTrans" cxnId="{8261688A-354B-4E83-8F96-17F7919B2848}">
      <dgm:prSet/>
      <dgm:spPr/>
      <dgm:t>
        <a:bodyPr/>
        <a:lstStyle/>
        <a:p>
          <a:endParaRPr lang="en-ID"/>
        </a:p>
      </dgm:t>
    </dgm:pt>
    <dgm:pt modelId="{09EC65AE-E696-4DE4-977E-F156A7FD5995}" type="pres">
      <dgm:prSet presAssocID="{6C47AD6B-531E-4260-9D12-BBC278CA8734}" presName="Name0" presStyleCnt="0">
        <dgm:presLayoutVars>
          <dgm:chPref val="1"/>
          <dgm:dir/>
          <dgm:animOne val="branch"/>
          <dgm:animLvl val="lvl"/>
          <dgm:resizeHandles val="exact"/>
        </dgm:presLayoutVars>
      </dgm:prSet>
      <dgm:spPr/>
    </dgm:pt>
    <dgm:pt modelId="{F5A64B59-1086-426F-AEDE-A35146E8E086}" type="pres">
      <dgm:prSet presAssocID="{B94EB632-ED6A-439D-BBFB-D5708552BABE}" presName="root1" presStyleCnt="0"/>
      <dgm:spPr/>
    </dgm:pt>
    <dgm:pt modelId="{3CCDEDD6-5148-4AB9-97E1-B20F6E56CC4C}" type="pres">
      <dgm:prSet presAssocID="{B94EB632-ED6A-439D-BBFB-D5708552BABE}" presName="LevelOneTextNode" presStyleLbl="node0" presStyleIdx="0" presStyleCnt="1" custAng="5400000" custScaleX="154940" custScaleY="46327" custLinFactX="400000" custLinFactNeighborX="497546" custLinFactNeighborY="0">
        <dgm:presLayoutVars>
          <dgm:chPref val="3"/>
        </dgm:presLayoutVars>
      </dgm:prSet>
      <dgm:spPr/>
    </dgm:pt>
    <dgm:pt modelId="{7E8B81B7-867C-4605-BD99-696CD4AD06D1}" type="pres">
      <dgm:prSet presAssocID="{B94EB632-ED6A-439D-BBFB-D5708552BABE}" presName="level2hierChild" presStyleCnt="0"/>
      <dgm:spPr/>
    </dgm:pt>
    <dgm:pt modelId="{C30FD4EF-0A92-4D29-944A-8EB7FD9BE819}" type="pres">
      <dgm:prSet presAssocID="{3BB05AD2-F8CC-41CD-AB01-4E964A9872ED}" presName="conn2-1" presStyleLbl="parChTrans1D2" presStyleIdx="0" presStyleCnt="1"/>
      <dgm:spPr/>
    </dgm:pt>
    <dgm:pt modelId="{2D003A64-82F0-4B19-A5DB-57BE6EBFF467}" type="pres">
      <dgm:prSet presAssocID="{3BB05AD2-F8CC-41CD-AB01-4E964A9872ED}" presName="connTx" presStyleLbl="parChTrans1D2" presStyleIdx="0" presStyleCnt="1"/>
      <dgm:spPr/>
    </dgm:pt>
    <dgm:pt modelId="{5B2EEB88-4618-4361-9F39-4BA67E35B627}" type="pres">
      <dgm:prSet presAssocID="{4781C09F-9D19-4A35-BBE8-F64C47F4824E}" presName="root2" presStyleCnt="0"/>
      <dgm:spPr/>
    </dgm:pt>
    <dgm:pt modelId="{BEC555A2-1299-4C2B-A23C-A5E72DB4B25C}" type="pres">
      <dgm:prSet presAssocID="{4781C09F-9D19-4A35-BBE8-F64C47F4824E}" presName="LevelTwoTextNode" presStyleLbl="node2" presStyleIdx="0" presStyleCnt="1" custLinFactNeighborX="35794" custLinFactNeighborY="-503">
        <dgm:presLayoutVars>
          <dgm:chPref val="3"/>
        </dgm:presLayoutVars>
      </dgm:prSet>
      <dgm:spPr/>
    </dgm:pt>
    <dgm:pt modelId="{31B80EB3-3087-4006-9458-BB60EBA9D4D7}" type="pres">
      <dgm:prSet presAssocID="{4781C09F-9D19-4A35-BBE8-F64C47F4824E}" presName="level3hierChild" presStyleCnt="0"/>
      <dgm:spPr/>
    </dgm:pt>
    <dgm:pt modelId="{F856F9A6-DB9F-4534-879E-7C1E083BDF37}" type="pres">
      <dgm:prSet presAssocID="{553EC3AC-C1C9-4BD7-800C-FAA831928C3F}" presName="conn2-1" presStyleLbl="parChTrans1D3" presStyleIdx="0" presStyleCnt="2"/>
      <dgm:spPr/>
    </dgm:pt>
    <dgm:pt modelId="{D4791497-B878-4DD2-9A78-A9BF912BA82F}" type="pres">
      <dgm:prSet presAssocID="{553EC3AC-C1C9-4BD7-800C-FAA831928C3F}" presName="connTx" presStyleLbl="parChTrans1D3" presStyleIdx="0" presStyleCnt="2"/>
      <dgm:spPr/>
    </dgm:pt>
    <dgm:pt modelId="{20A90858-A007-439B-A93C-850AB27E46C4}" type="pres">
      <dgm:prSet presAssocID="{ED8A4D5A-218A-4FB0-A06E-375793C27C62}" presName="root2" presStyleCnt="0"/>
      <dgm:spPr/>
    </dgm:pt>
    <dgm:pt modelId="{05FEF6E4-5CCC-4B28-8EB1-68270640A142}" type="pres">
      <dgm:prSet presAssocID="{ED8A4D5A-218A-4FB0-A06E-375793C27C62}" presName="LevelTwoTextNode" presStyleLbl="node3" presStyleIdx="0" presStyleCnt="2" custLinFactX="-100000" custLinFactY="-17341" custLinFactNeighborX="-103026" custLinFactNeighborY="-100000">
        <dgm:presLayoutVars>
          <dgm:chPref val="3"/>
        </dgm:presLayoutVars>
      </dgm:prSet>
      <dgm:spPr/>
    </dgm:pt>
    <dgm:pt modelId="{621D13B4-2F56-40BF-9D69-D40AA2EEBA5B}" type="pres">
      <dgm:prSet presAssocID="{ED8A4D5A-218A-4FB0-A06E-375793C27C62}" presName="level3hierChild" presStyleCnt="0"/>
      <dgm:spPr/>
    </dgm:pt>
    <dgm:pt modelId="{F52C6B63-4661-4D7C-8522-9E266A2D887E}" type="pres">
      <dgm:prSet presAssocID="{350A42B2-3627-4557-A408-5146A83F6037}" presName="conn2-1" presStyleLbl="parChTrans1D3" presStyleIdx="1" presStyleCnt="2"/>
      <dgm:spPr/>
    </dgm:pt>
    <dgm:pt modelId="{51F072A5-02B4-4B0B-BBBD-6565DB6CCCC2}" type="pres">
      <dgm:prSet presAssocID="{350A42B2-3627-4557-A408-5146A83F6037}" presName="connTx" presStyleLbl="parChTrans1D3" presStyleIdx="1" presStyleCnt="2"/>
      <dgm:spPr/>
    </dgm:pt>
    <dgm:pt modelId="{FE6E2489-C02D-4B4D-B1D4-6346C7A86062}" type="pres">
      <dgm:prSet presAssocID="{0691221E-BAAF-42D8-816E-AB49F1C97DD5}" presName="root2" presStyleCnt="0"/>
      <dgm:spPr/>
    </dgm:pt>
    <dgm:pt modelId="{3F6DCDF8-B3B3-4864-84F1-E8EE86C59F4E}" type="pres">
      <dgm:prSet presAssocID="{0691221E-BAAF-42D8-816E-AB49F1C97DD5}" presName="LevelTwoTextNode" presStyleLbl="node3" presStyleIdx="1" presStyleCnt="2" custLinFactX="-100000" custLinFactNeighborX="-103026" custLinFactNeighborY="92121">
        <dgm:presLayoutVars>
          <dgm:chPref val="3"/>
        </dgm:presLayoutVars>
      </dgm:prSet>
      <dgm:spPr/>
    </dgm:pt>
    <dgm:pt modelId="{532B06F4-7123-41D5-9339-A7C6B918C74F}" type="pres">
      <dgm:prSet presAssocID="{0691221E-BAAF-42D8-816E-AB49F1C97DD5}" presName="level3hierChild" presStyleCnt="0"/>
      <dgm:spPr/>
    </dgm:pt>
  </dgm:ptLst>
  <dgm:cxnLst>
    <dgm:cxn modelId="{6CF85E1F-ED6F-4542-A859-E3E9F2CA1B0F}" type="presOf" srcId="{6C47AD6B-531E-4260-9D12-BBC278CA8734}" destId="{09EC65AE-E696-4DE4-977E-F156A7FD5995}" srcOrd="0" destOrd="0" presId="urn:microsoft.com/office/officeart/2008/layout/HorizontalMultiLevelHierarchy"/>
    <dgm:cxn modelId="{2102D02A-3555-4CEF-A863-C3C5DF9B8552}" type="presOf" srcId="{0691221E-BAAF-42D8-816E-AB49F1C97DD5}" destId="{3F6DCDF8-B3B3-4864-84F1-E8EE86C59F4E}" srcOrd="0" destOrd="0" presId="urn:microsoft.com/office/officeart/2008/layout/HorizontalMultiLevelHierarchy"/>
    <dgm:cxn modelId="{5FE86740-2357-4957-AFF6-2EF4C81D234B}" type="presOf" srcId="{3BB05AD2-F8CC-41CD-AB01-4E964A9872ED}" destId="{2D003A64-82F0-4B19-A5DB-57BE6EBFF467}" srcOrd="1" destOrd="0" presId="urn:microsoft.com/office/officeart/2008/layout/HorizontalMultiLevelHierarchy"/>
    <dgm:cxn modelId="{367E2446-E4DC-4F65-A474-0781BE7AA85B}" type="presOf" srcId="{553EC3AC-C1C9-4BD7-800C-FAA831928C3F}" destId="{D4791497-B878-4DD2-9A78-A9BF912BA82F}" srcOrd="1" destOrd="0" presId="urn:microsoft.com/office/officeart/2008/layout/HorizontalMultiLevelHierarchy"/>
    <dgm:cxn modelId="{B7BF876A-C5C0-4E6C-B56E-A12D5CCBBCC6}" srcId="{4781C09F-9D19-4A35-BBE8-F64C47F4824E}" destId="{0691221E-BAAF-42D8-816E-AB49F1C97DD5}" srcOrd="1" destOrd="0" parTransId="{350A42B2-3627-4557-A408-5146A83F6037}" sibTransId="{AAB6290E-9B60-4363-AD74-A976C848BCF2}"/>
    <dgm:cxn modelId="{933D4B6F-FCC9-4214-8F5C-E8C0E1DB9949}" srcId="{B94EB632-ED6A-439D-BBFB-D5708552BABE}" destId="{4781C09F-9D19-4A35-BBE8-F64C47F4824E}" srcOrd="0" destOrd="0" parTransId="{3BB05AD2-F8CC-41CD-AB01-4E964A9872ED}" sibTransId="{6713DE5E-CADD-4991-B276-787784BA8FED}"/>
    <dgm:cxn modelId="{8674FC75-14C6-4DF6-A3C4-6D2A4604EBC6}" type="presOf" srcId="{553EC3AC-C1C9-4BD7-800C-FAA831928C3F}" destId="{F856F9A6-DB9F-4534-879E-7C1E083BDF37}" srcOrd="0" destOrd="0" presId="urn:microsoft.com/office/officeart/2008/layout/HorizontalMultiLevelHierarchy"/>
    <dgm:cxn modelId="{AD6D5857-77F6-4402-9EAD-8D2FEBDAB33F}" type="presOf" srcId="{B94EB632-ED6A-439D-BBFB-D5708552BABE}" destId="{3CCDEDD6-5148-4AB9-97E1-B20F6E56CC4C}" srcOrd="0" destOrd="0" presId="urn:microsoft.com/office/officeart/2008/layout/HorizontalMultiLevelHierarchy"/>
    <dgm:cxn modelId="{8261688A-354B-4E83-8F96-17F7919B2848}" srcId="{6C47AD6B-531E-4260-9D12-BBC278CA8734}" destId="{B94EB632-ED6A-439D-BBFB-D5708552BABE}" srcOrd="0" destOrd="0" parTransId="{5CD9EA1C-D355-4CB4-8CB6-318375197371}" sibTransId="{8951D4C6-F0B7-4FF4-BDB7-4E33FA351353}"/>
    <dgm:cxn modelId="{16C3A590-49F3-411D-B897-943618DC0385}" type="presOf" srcId="{3BB05AD2-F8CC-41CD-AB01-4E964A9872ED}" destId="{C30FD4EF-0A92-4D29-944A-8EB7FD9BE819}" srcOrd="0" destOrd="0" presId="urn:microsoft.com/office/officeart/2008/layout/HorizontalMultiLevelHierarchy"/>
    <dgm:cxn modelId="{C81927AF-DB9A-42D1-9EB4-104F4F25D7F3}" type="presOf" srcId="{350A42B2-3627-4557-A408-5146A83F6037}" destId="{51F072A5-02B4-4B0B-BBBD-6565DB6CCCC2}" srcOrd="1" destOrd="0" presId="urn:microsoft.com/office/officeart/2008/layout/HorizontalMultiLevelHierarchy"/>
    <dgm:cxn modelId="{59A8BCD9-5006-4BFF-8B71-9F31F5DE96C9}" type="presOf" srcId="{ED8A4D5A-218A-4FB0-A06E-375793C27C62}" destId="{05FEF6E4-5CCC-4B28-8EB1-68270640A142}" srcOrd="0" destOrd="0" presId="urn:microsoft.com/office/officeart/2008/layout/HorizontalMultiLevelHierarchy"/>
    <dgm:cxn modelId="{44AB62DB-7C06-44E9-9B49-166327C6C87C}" type="presOf" srcId="{4781C09F-9D19-4A35-BBE8-F64C47F4824E}" destId="{BEC555A2-1299-4C2B-A23C-A5E72DB4B25C}" srcOrd="0" destOrd="0" presId="urn:microsoft.com/office/officeart/2008/layout/HorizontalMultiLevelHierarchy"/>
    <dgm:cxn modelId="{EA68D9EB-F68C-410F-817E-4F65053562FA}" srcId="{4781C09F-9D19-4A35-BBE8-F64C47F4824E}" destId="{ED8A4D5A-218A-4FB0-A06E-375793C27C62}" srcOrd="0" destOrd="0" parTransId="{553EC3AC-C1C9-4BD7-800C-FAA831928C3F}" sibTransId="{88C16C35-FCAD-4917-B998-233FA2CBDFE3}"/>
    <dgm:cxn modelId="{D9461EFA-4A49-4826-8EF5-9267902263CF}" type="presOf" srcId="{350A42B2-3627-4557-A408-5146A83F6037}" destId="{F52C6B63-4661-4D7C-8522-9E266A2D887E}" srcOrd="0" destOrd="0" presId="urn:microsoft.com/office/officeart/2008/layout/HorizontalMultiLevelHierarchy"/>
    <dgm:cxn modelId="{121C692B-EAE2-4E0B-A84F-29FB615B205A}" type="presParOf" srcId="{09EC65AE-E696-4DE4-977E-F156A7FD5995}" destId="{F5A64B59-1086-426F-AEDE-A35146E8E086}" srcOrd="0" destOrd="0" presId="urn:microsoft.com/office/officeart/2008/layout/HorizontalMultiLevelHierarchy"/>
    <dgm:cxn modelId="{3B963583-60B3-4849-A62A-A8308CFB61DD}" type="presParOf" srcId="{F5A64B59-1086-426F-AEDE-A35146E8E086}" destId="{3CCDEDD6-5148-4AB9-97E1-B20F6E56CC4C}" srcOrd="0" destOrd="0" presId="urn:microsoft.com/office/officeart/2008/layout/HorizontalMultiLevelHierarchy"/>
    <dgm:cxn modelId="{2BFE4489-909C-4288-8994-B5D32D31E7D5}" type="presParOf" srcId="{F5A64B59-1086-426F-AEDE-A35146E8E086}" destId="{7E8B81B7-867C-4605-BD99-696CD4AD06D1}" srcOrd="1" destOrd="0" presId="urn:microsoft.com/office/officeart/2008/layout/HorizontalMultiLevelHierarchy"/>
    <dgm:cxn modelId="{D0072BAE-CB31-4364-813D-DBDA901AE50E}" type="presParOf" srcId="{7E8B81B7-867C-4605-BD99-696CD4AD06D1}" destId="{C30FD4EF-0A92-4D29-944A-8EB7FD9BE819}" srcOrd="0" destOrd="0" presId="urn:microsoft.com/office/officeart/2008/layout/HorizontalMultiLevelHierarchy"/>
    <dgm:cxn modelId="{03B5237F-BD34-41E9-8237-10F747245E86}" type="presParOf" srcId="{C30FD4EF-0A92-4D29-944A-8EB7FD9BE819}" destId="{2D003A64-82F0-4B19-A5DB-57BE6EBFF467}" srcOrd="0" destOrd="0" presId="urn:microsoft.com/office/officeart/2008/layout/HorizontalMultiLevelHierarchy"/>
    <dgm:cxn modelId="{642FEB32-3327-41E9-9835-556D5A4B2D42}" type="presParOf" srcId="{7E8B81B7-867C-4605-BD99-696CD4AD06D1}" destId="{5B2EEB88-4618-4361-9F39-4BA67E35B627}" srcOrd="1" destOrd="0" presId="urn:microsoft.com/office/officeart/2008/layout/HorizontalMultiLevelHierarchy"/>
    <dgm:cxn modelId="{4609E54A-8309-4B84-A8FB-8D83BADE7397}" type="presParOf" srcId="{5B2EEB88-4618-4361-9F39-4BA67E35B627}" destId="{BEC555A2-1299-4C2B-A23C-A5E72DB4B25C}" srcOrd="0" destOrd="0" presId="urn:microsoft.com/office/officeart/2008/layout/HorizontalMultiLevelHierarchy"/>
    <dgm:cxn modelId="{0246B9F3-34D2-49C4-809C-10FD32640CB5}" type="presParOf" srcId="{5B2EEB88-4618-4361-9F39-4BA67E35B627}" destId="{31B80EB3-3087-4006-9458-BB60EBA9D4D7}" srcOrd="1" destOrd="0" presId="urn:microsoft.com/office/officeart/2008/layout/HorizontalMultiLevelHierarchy"/>
    <dgm:cxn modelId="{EF384CFD-41E2-4B0F-91B6-4E50BA15626B}" type="presParOf" srcId="{31B80EB3-3087-4006-9458-BB60EBA9D4D7}" destId="{F856F9A6-DB9F-4534-879E-7C1E083BDF37}" srcOrd="0" destOrd="0" presId="urn:microsoft.com/office/officeart/2008/layout/HorizontalMultiLevelHierarchy"/>
    <dgm:cxn modelId="{94EDDC69-1105-4EAC-889A-7391E04F59E4}" type="presParOf" srcId="{F856F9A6-DB9F-4534-879E-7C1E083BDF37}" destId="{D4791497-B878-4DD2-9A78-A9BF912BA82F}" srcOrd="0" destOrd="0" presId="urn:microsoft.com/office/officeart/2008/layout/HorizontalMultiLevelHierarchy"/>
    <dgm:cxn modelId="{373829D2-3F4F-48A4-AC6F-09AD5C64D653}" type="presParOf" srcId="{31B80EB3-3087-4006-9458-BB60EBA9D4D7}" destId="{20A90858-A007-439B-A93C-850AB27E46C4}" srcOrd="1" destOrd="0" presId="urn:microsoft.com/office/officeart/2008/layout/HorizontalMultiLevelHierarchy"/>
    <dgm:cxn modelId="{DEEED186-BE3F-41C5-AD06-BE91A54A9A7B}" type="presParOf" srcId="{20A90858-A007-439B-A93C-850AB27E46C4}" destId="{05FEF6E4-5CCC-4B28-8EB1-68270640A142}" srcOrd="0" destOrd="0" presId="urn:microsoft.com/office/officeart/2008/layout/HorizontalMultiLevelHierarchy"/>
    <dgm:cxn modelId="{CB108BCC-454B-4FB4-9A65-320935E0E473}" type="presParOf" srcId="{20A90858-A007-439B-A93C-850AB27E46C4}" destId="{621D13B4-2F56-40BF-9D69-D40AA2EEBA5B}" srcOrd="1" destOrd="0" presId="urn:microsoft.com/office/officeart/2008/layout/HorizontalMultiLevelHierarchy"/>
    <dgm:cxn modelId="{6BF00F04-FCB9-4DFA-86E0-5E005E45F70D}" type="presParOf" srcId="{31B80EB3-3087-4006-9458-BB60EBA9D4D7}" destId="{F52C6B63-4661-4D7C-8522-9E266A2D887E}" srcOrd="2" destOrd="0" presId="urn:microsoft.com/office/officeart/2008/layout/HorizontalMultiLevelHierarchy"/>
    <dgm:cxn modelId="{A89F6FCF-FEB4-4C46-84B4-7D7A0FF8D667}" type="presParOf" srcId="{F52C6B63-4661-4D7C-8522-9E266A2D887E}" destId="{51F072A5-02B4-4B0B-BBBD-6565DB6CCCC2}" srcOrd="0" destOrd="0" presId="urn:microsoft.com/office/officeart/2008/layout/HorizontalMultiLevelHierarchy"/>
    <dgm:cxn modelId="{EA8B8F0E-50B9-4C19-B77E-90CA57478F68}" type="presParOf" srcId="{31B80EB3-3087-4006-9458-BB60EBA9D4D7}" destId="{FE6E2489-C02D-4B4D-B1D4-6346C7A86062}" srcOrd="3" destOrd="0" presId="urn:microsoft.com/office/officeart/2008/layout/HorizontalMultiLevelHierarchy"/>
    <dgm:cxn modelId="{1D810459-D46E-4C54-9D11-861D06BC3EFB}" type="presParOf" srcId="{FE6E2489-C02D-4B4D-B1D4-6346C7A86062}" destId="{3F6DCDF8-B3B3-4864-84F1-E8EE86C59F4E}" srcOrd="0" destOrd="0" presId="urn:microsoft.com/office/officeart/2008/layout/HorizontalMultiLevelHierarchy"/>
    <dgm:cxn modelId="{C7A2FEBA-A812-4C51-B676-F26DADE2EB0E}" type="presParOf" srcId="{FE6E2489-C02D-4B4D-B1D4-6346C7A86062}" destId="{532B06F4-7123-41D5-9339-A7C6B918C74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C490DC-733B-43F6-8288-82341A461498}"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ID"/>
        </a:p>
      </dgm:t>
    </dgm:pt>
    <dgm:pt modelId="{2A348E62-EE2E-4D4F-815B-7D187A8E33E2}">
      <dgm:prSet phldrT="[Text]"/>
      <dgm:spPr/>
      <dgm:t>
        <a:bodyPr/>
        <a:lstStyle/>
        <a:p>
          <a:r>
            <a:rPr lang="en-ID" dirty="0"/>
            <a:t>Streamed contents</a:t>
          </a:r>
        </a:p>
      </dgm:t>
    </dgm:pt>
    <dgm:pt modelId="{A17A75F3-6D57-4BFD-AF6F-CC7B2ECA880E}" type="parTrans" cxnId="{E69991FB-2189-4E6A-8FF3-D4470E2EBA09}">
      <dgm:prSet/>
      <dgm:spPr/>
      <dgm:t>
        <a:bodyPr/>
        <a:lstStyle/>
        <a:p>
          <a:endParaRPr lang="en-ID"/>
        </a:p>
      </dgm:t>
    </dgm:pt>
    <dgm:pt modelId="{DA469BAC-BC52-4115-8B65-C43DAA20A435}" type="sibTrans" cxnId="{E69991FB-2189-4E6A-8FF3-D4470E2EBA09}">
      <dgm:prSet/>
      <dgm:spPr/>
      <dgm:t>
        <a:bodyPr/>
        <a:lstStyle/>
        <a:p>
          <a:endParaRPr lang="en-ID"/>
        </a:p>
      </dgm:t>
    </dgm:pt>
    <dgm:pt modelId="{4E35622A-FA95-43F8-9937-11FB49953D41}">
      <dgm:prSet phldrT="[Text]"/>
      <dgm:spPr/>
      <dgm:t>
        <a:bodyPr/>
        <a:lstStyle/>
        <a:p>
          <a:r>
            <a:rPr lang="en-ID" dirty="0"/>
            <a:t>Predicted sentiment</a:t>
          </a:r>
        </a:p>
      </dgm:t>
    </dgm:pt>
    <dgm:pt modelId="{91D9EF9E-B3E0-4972-B753-761B56058FDE}" type="parTrans" cxnId="{2D592C02-AB98-46EE-A991-64326FD23D73}">
      <dgm:prSet/>
      <dgm:spPr/>
      <dgm:t>
        <a:bodyPr/>
        <a:lstStyle/>
        <a:p>
          <a:endParaRPr lang="en-ID"/>
        </a:p>
      </dgm:t>
    </dgm:pt>
    <dgm:pt modelId="{7CD89180-10FA-4D05-8047-E6D1C367A729}" type="sibTrans" cxnId="{2D592C02-AB98-46EE-A991-64326FD23D73}">
      <dgm:prSet/>
      <dgm:spPr/>
      <dgm:t>
        <a:bodyPr/>
        <a:lstStyle/>
        <a:p>
          <a:endParaRPr lang="en-ID"/>
        </a:p>
      </dgm:t>
    </dgm:pt>
    <dgm:pt modelId="{0E6DC5BF-CAA4-4C0E-8B88-FC8B7B0CDEB7}">
      <dgm:prSet phldrT="[Text]"/>
      <dgm:spPr/>
      <dgm:t>
        <a:bodyPr/>
        <a:lstStyle/>
        <a:p>
          <a:r>
            <a:rPr lang="en-ID" dirty="0"/>
            <a:t>Storing the streamed contents and their sentiment</a:t>
          </a:r>
        </a:p>
      </dgm:t>
    </dgm:pt>
    <dgm:pt modelId="{95D5C583-B70F-43C9-9C24-94CB405CAF98}" type="parTrans" cxnId="{A29F8C81-4E55-46C7-8598-5746282BA3C9}">
      <dgm:prSet/>
      <dgm:spPr/>
      <dgm:t>
        <a:bodyPr/>
        <a:lstStyle/>
        <a:p>
          <a:endParaRPr lang="en-ID"/>
        </a:p>
      </dgm:t>
    </dgm:pt>
    <dgm:pt modelId="{B84435C8-E9DE-476A-A861-94011DFDEA0D}" type="sibTrans" cxnId="{A29F8C81-4E55-46C7-8598-5746282BA3C9}">
      <dgm:prSet/>
      <dgm:spPr/>
      <dgm:t>
        <a:bodyPr/>
        <a:lstStyle/>
        <a:p>
          <a:endParaRPr lang="en-ID"/>
        </a:p>
      </dgm:t>
    </dgm:pt>
    <dgm:pt modelId="{9192F8D9-7930-4F68-B3D1-ABC241E7D977}">
      <dgm:prSet phldrT="[Text]"/>
      <dgm:spPr/>
      <dgm:t>
        <a:bodyPr/>
        <a:lstStyle/>
        <a:p>
          <a:r>
            <a:rPr lang="en-ID" dirty="0"/>
            <a:t>Taking them to be included in the training data</a:t>
          </a:r>
        </a:p>
      </dgm:t>
    </dgm:pt>
    <dgm:pt modelId="{7FAC3BF3-F899-420A-82D8-9BE38C2B9CB9}" type="parTrans" cxnId="{E99AAFE2-7056-44E5-AB9A-D239FE63A8AC}">
      <dgm:prSet/>
      <dgm:spPr/>
      <dgm:t>
        <a:bodyPr/>
        <a:lstStyle/>
        <a:p>
          <a:endParaRPr lang="en-ID"/>
        </a:p>
      </dgm:t>
    </dgm:pt>
    <dgm:pt modelId="{A96E7A88-1332-4699-8F23-C3C7A58AAB88}" type="sibTrans" cxnId="{E99AAFE2-7056-44E5-AB9A-D239FE63A8AC}">
      <dgm:prSet/>
      <dgm:spPr/>
      <dgm:t>
        <a:bodyPr/>
        <a:lstStyle/>
        <a:p>
          <a:endParaRPr lang="en-ID"/>
        </a:p>
      </dgm:t>
    </dgm:pt>
    <dgm:pt modelId="{07A1F812-4165-425C-8DD0-A649C8563ACC}">
      <dgm:prSet phldrT="[Text]"/>
      <dgm:spPr/>
      <dgm:t>
        <a:bodyPr/>
        <a:lstStyle/>
        <a:p>
          <a:r>
            <a:rPr lang="en-ID" dirty="0"/>
            <a:t>Updating the model and accuracy</a:t>
          </a:r>
        </a:p>
      </dgm:t>
    </dgm:pt>
    <dgm:pt modelId="{C4767461-FFBB-4BC1-A282-65A42C5129EA}" type="parTrans" cxnId="{58F7F2A5-6BB4-41B6-B4CA-964145984B96}">
      <dgm:prSet/>
      <dgm:spPr/>
      <dgm:t>
        <a:bodyPr/>
        <a:lstStyle/>
        <a:p>
          <a:endParaRPr lang="en-ID"/>
        </a:p>
      </dgm:t>
    </dgm:pt>
    <dgm:pt modelId="{663955B6-79F8-4D6B-8418-702E624C323A}" type="sibTrans" cxnId="{58F7F2A5-6BB4-41B6-B4CA-964145984B96}">
      <dgm:prSet/>
      <dgm:spPr/>
      <dgm:t>
        <a:bodyPr/>
        <a:lstStyle/>
        <a:p>
          <a:endParaRPr lang="en-ID"/>
        </a:p>
      </dgm:t>
    </dgm:pt>
    <dgm:pt modelId="{81F840C2-C368-4618-B8A9-BABEDD309417}" type="pres">
      <dgm:prSet presAssocID="{F1C490DC-733B-43F6-8288-82341A461498}" presName="cycle" presStyleCnt="0">
        <dgm:presLayoutVars>
          <dgm:dir/>
          <dgm:resizeHandles val="exact"/>
        </dgm:presLayoutVars>
      </dgm:prSet>
      <dgm:spPr/>
    </dgm:pt>
    <dgm:pt modelId="{DB6A91C8-A586-4B8B-8DF9-33DD86805D87}" type="pres">
      <dgm:prSet presAssocID="{2A348E62-EE2E-4D4F-815B-7D187A8E33E2}" presName="node" presStyleLbl="node1" presStyleIdx="0" presStyleCnt="5">
        <dgm:presLayoutVars>
          <dgm:bulletEnabled val="1"/>
        </dgm:presLayoutVars>
      </dgm:prSet>
      <dgm:spPr/>
    </dgm:pt>
    <dgm:pt modelId="{2AB5F640-A128-40CA-A267-B2A957D409D8}" type="pres">
      <dgm:prSet presAssocID="{DA469BAC-BC52-4115-8B65-C43DAA20A435}" presName="sibTrans" presStyleLbl="sibTrans2D1" presStyleIdx="0" presStyleCnt="5"/>
      <dgm:spPr/>
    </dgm:pt>
    <dgm:pt modelId="{C70CA3AD-E11F-4AC2-982A-39E242937D05}" type="pres">
      <dgm:prSet presAssocID="{DA469BAC-BC52-4115-8B65-C43DAA20A435}" presName="connectorText" presStyleLbl="sibTrans2D1" presStyleIdx="0" presStyleCnt="5"/>
      <dgm:spPr/>
    </dgm:pt>
    <dgm:pt modelId="{B50B00A1-DC43-46D5-9E69-59E6E43F4C36}" type="pres">
      <dgm:prSet presAssocID="{4E35622A-FA95-43F8-9937-11FB49953D41}" presName="node" presStyleLbl="node1" presStyleIdx="1" presStyleCnt="5">
        <dgm:presLayoutVars>
          <dgm:bulletEnabled val="1"/>
        </dgm:presLayoutVars>
      </dgm:prSet>
      <dgm:spPr/>
    </dgm:pt>
    <dgm:pt modelId="{9D36BFF7-A8BA-451A-BD47-1C83C860C5C9}" type="pres">
      <dgm:prSet presAssocID="{7CD89180-10FA-4D05-8047-E6D1C367A729}" presName="sibTrans" presStyleLbl="sibTrans2D1" presStyleIdx="1" presStyleCnt="5"/>
      <dgm:spPr/>
    </dgm:pt>
    <dgm:pt modelId="{0A91E5F4-4B68-421F-97DC-FE55D472D47D}" type="pres">
      <dgm:prSet presAssocID="{7CD89180-10FA-4D05-8047-E6D1C367A729}" presName="connectorText" presStyleLbl="sibTrans2D1" presStyleIdx="1" presStyleCnt="5"/>
      <dgm:spPr/>
    </dgm:pt>
    <dgm:pt modelId="{C99372D6-B83C-4F1D-AA59-82DBB508C26C}" type="pres">
      <dgm:prSet presAssocID="{0E6DC5BF-CAA4-4C0E-8B88-FC8B7B0CDEB7}" presName="node" presStyleLbl="node1" presStyleIdx="2" presStyleCnt="5">
        <dgm:presLayoutVars>
          <dgm:bulletEnabled val="1"/>
        </dgm:presLayoutVars>
      </dgm:prSet>
      <dgm:spPr/>
    </dgm:pt>
    <dgm:pt modelId="{2FD66B6A-C905-4048-B99D-11700AFCA0E8}" type="pres">
      <dgm:prSet presAssocID="{B84435C8-E9DE-476A-A861-94011DFDEA0D}" presName="sibTrans" presStyleLbl="sibTrans2D1" presStyleIdx="2" presStyleCnt="5"/>
      <dgm:spPr/>
    </dgm:pt>
    <dgm:pt modelId="{6C5AF56F-5326-4814-AEB1-D6026F5BD8CC}" type="pres">
      <dgm:prSet presAssocID="{B84435C8-E9DE-476A-A861-94011DFDEA0D}" presName="connectorText" presStyleLbl="sibTrans2D1" presStyleIdx="2" presStyleCnt="5"/>
      <dgm:spPr/>
    </dgm:pt>
    <dgm:pt modelId="{DE022486-44F7-4014-A645-856FB233C2F0}" type="pres">
      <dgm:prSet presAssocID="{9192F8D9-7930-4F68-B3D1-ABC241E7D977}" presName="node" presStyleLbl="node1" presStyleIdx="3" presStyleCnt="5">
        <dgm:presLayoutVars>
          <dgm:bulletEnabled val="1"/>
        </dgm:presLayoutVars>
      </dgm:prSet>
      <dgm:spPr/>
    </dgm:pt>
    <dgm:pt modelId="{EE283BBE-8E27-47C5-A6A9-1F7D1B8986E0}" type="pres">
      <dgm:prSet presAssocID="{A96E7A88-1332-4699-8F23-C3C7A58AAB88}" presName="sibTrans" presStyleLbl="sibTrans2D1" presStyleIdx="3" presStyleCnt="5"/>
      <dgm:spPr/>
    </dgm:pt>
    <dgm:pt modelId="{3CBEB0BD-CF50-42DE-81EF-F22E19702B95}" type="pres">
      <dgm:prSet presAssocID="{A96E7A88-1332-4699-8F23-C3C7A58AAB88}" presName="connectorText" presStyleLbl="sibTrans2D1" presStyleIdx="3" presStyleCnt="5"/>
      <dgm:spPr/>
    </dgm:pt>
    <dgm:pt modelId="{E1F191E5-2444-49BD-B91A-6CAE01A37EE2}" type="pres">
      <dgm:prSet presAssocID="{07A1F812-4165-425C-8DD0-A649C8563ACC}" presName="node" presStyleLbl="node1" presStyleIdx="4" presStyleCnt="5">
        <dgm:presLayoutVars>
          <dgm:bulletEnabled val="1"/>
        </dgm:presLayoutVars>
      </dgm:prSet>
      <dgm:spPr/>
    </dgm:pt>
    <dgm:pt modelId="{DFEFB092-814F-4C83-B53D-4164D2DB66BC}" type="pres">
      <dgm:prSet presAssocID="{663955B6-79F8-4D6B-8418-702E624C323A}" presName="sibTrans" presStyleLbl="sibTrans2D1" presStyleIdx="4" presStyleCnt="5"/>
      <dgm:spPr/>
    </dgm:pt>
    <dgm:pt modelId="{D613E6A1-9797-48FE-B70A-491F1F77A767}" type="pres">
      <dgm:prSet presAssocID="{663955B6-79F8-4D6B-8418-702E624C323A}" presName="connectorText" presStyleLbl="sibTrans2D1" presStyleIdx="4" presStyleCnt="5"/>
      <dgm:spPr/>
    </dgm:pt>
  </dgm:ptLst>
  <dgm:cxnLst>
    <dgm:cxn modelId="{2D592C02-AB98-46EE-A991-64326FD23D73}" srcId="{F1C490DC-733B-43F6-8288-82341A461498}" destId="{4E35622A-FA95-43F8-9937-11FB49953D41}" srcOrd="1" destOrd="0" parTransId="{91D9EF9E-B3E0-4972-B753-761B56058FDE}" sibTransId="{7CD89180-10FA-4D05-8047-E6D1C367A729}"/>
    <dgm:cxn modelId="{C5D1C802-59C3-4637-8488-0BC0D233707D}" type="presOf" srcId="{DA469BAC-BC52-4115-8B65-C43DAA20A435}" destId="{C70CA3AD-E11F-4AC2-982A-39E242937D05}" srcOrd="1" destOrd="0" presId="urn:microsoft.com/office/officeart/2005/8/layout/cycle2"/>
    <dgm:cxn modelId="{597C540F-26AF-4A61-9E96-CA1BFFCBEAD9}" type="presOf" srcId="{663955B6-79F8-4D6B-8418-702E624C323A}" destId="{DFEFB092-814F-4C83-B53D-4164D2DB66BC}" srcOrd="0" destOrd="0" presId="urn:microsoft.com/office/officeart/2005/8/layout/cycle2"/>
    <dgm:cxn modelId="{57166C11-A5DF-4654-9686-20F451275EAD}" type="presOf" srcId="{9192F8D9-7930-4F68-B3D1-ABC241E7D977}" destId="{DE022486-44F7-4014-A645-856FB233C2F0}" srcOrd="0" destOrd="0" presId="urn:microsoft.com/office/officeart/2005/8/layout/cycle2"/>
    <dgm:cxn modelId="{FD0AD322-C281-4988-A6A7-070003F552FE}" type="presOf" srcId="{B84435C8-E9DE-476A-A861-94011DFDEA0D}" destId="{2FD66B6A-C905-4048-B99D-11700AFCA0E8}" srcOrd="0" destOrd="0" presId="urn:microsoft.com/office/officeart/2005/8/layout/cycle2"/>
    <dgm:cxn modelId="{7505A347-5D79-4A97-81C1-92216476FB96}" type="presOf" srcId="{663955B6-79F8-4D6B-8418-702E624C323A}" destId="{D613E6A1-9797-48FE-B70A-491F1F77A767}" srcOrd="1" destOrd="0" presId="urn:microsoft.com/office/officeart/2005/8/layout/cycle2"/>
    <dgm:cxn modelId="{C9F67370-1933-403E-9B33-0DFC7AD987D7}" type="presOf" srcId="{07A1F812-4165-425C-8DD0-A649C8563ACC}" destId="{E1F191E5-2444-49BD-B91A-6CAE01A37EE2}" srcOrd="0" destOrd="0" presId="urn:microsoft.com/office/officeart/2005/8/layout/cycle2"/>
    <dgm:cxn modelId="{C9BCC872-4697-48FC-B8B4-990A91451367}" type="presOf" srcId="{2A348E62-EE2E-4D4F-815B-7D187A8E33E2}" destId="{DB6A91C8-A586-4B8B-8DF9-33DD86805D87}" srcOrd="0" destOrd="0" presId="urn:microsoft.com/office/officeart/2005/8/layout/cycle2"/>
    <dgm:cxn modelId="{A29F8C81-4E55-46C7-8598-5746282BA3C9}" srcId="{F1C490DC-733B-43F6-8288-82341A461498}" destId="{0E6DC5BF-CAA4-4C0E-8B88-FC8B7B0CDEB7}" srcOrd="2" destOrd="0" parTransId="{95D5C583-B70F-43C9-9C24-94CB405CAF98}" sibTransId="{B84435C8-E9DE-476A-A861-94011DFDEA0D}"/>
    <dgm:cxn modelId="{4A9F6F8A-83D4-4FB2-A30D-E5ECBBAB6BC7}" type="presOf" srcId="{0E6DC5BF-CAA4-4C0E-8B88-FC8B7B0CDEB7}" destId="{C99372D6-B83C-4F1D-AA59-82DBB508C26C}" srcOrd="0" destOrd="0" presId="urn:microsoft.com/office/officeart/2005/8/layout/cycle2"/>
    <dgm:cxn modelId="{BE9B6199-B1B2-4E54-A2F2-FAD183EBAEA3}" type="presOf" srcId="{4E35622A-FA95-43F8-9937-11FB49953D41}" destId="{B50B00A1-DC43-46D5-9E69-59E6E43F4C36}" srcOrd="0" destOrd="0" presId="urn:microsoft.com/office/officeart/2005/8/layout/cycle2"/>
    <dgm:cxn modelId="{7BEE1B9C-015C-481C-8792-C6BE3D6564CC}" type="presOf" srcId="{DA469BAC-BC52-4115-8B65-C43DAA20A435}" destId="{2AB5F640-A128-40CA-A267-B2A957D409D8}" srcOrd="0" destOrd="0" presId="urn:microsoft.com/office/officeart/2005/8/layout/cycle2"/>
    <dgm:cxn modelId="{C7B97E9C-DAA0-482E-B3A3-4DE0F910564F}" type="presOf" srcId="{F1C490DC-733B-43F6-8288-82341A461498}" destId="{81F840C2-C368-4618-B8A9-BABEDD309417}" srcOrd="0" destOrd="0" presId="urn:microsoft.com/office/officeart/2005/8/layout/cycle2"/>
    <dgm:cxn modelId="{58F7F2A5-6BB4-41B6-B4CA-964145984B96}" srcId="{F1C490DC-733B-43F6-8288-82341A461498}" destId="{07A1F812-4165-425C-8DD0-A649C8563ACC}" srcOrd="4" destOrd="0" parTransId="{C4767461-FFBB-4BC1-A282-65A42C5129EA}" sibTransId="{663955B6-79F8-4D6B-8418-702E624C323A}"/>
    <dgm:cxn modelId="{C781FFB0-1F64-4B05-9E84-25D432DCE71A}" type="presOf" srcId="{B84435C8-E9DE-476A-A861-94011DFDEA0D}" destId="{6C5AF56F-5326-4814-AEB1-D6026F5BD8CC}" srcOrd="1" destOrd="0" presId="urn:microsoft.com/office/officeart/2005/8/layout/cycle2"/>
    <dgm:cxn modelId="{EFB058B6-1EE8-4557-9F4C-CA5C9338D0A0}" type="presOf" srcId="{A96E7A88-1332-4699-8F23-C3C7A58AAB88}" destId="{EE283BBE-8E27-47C5-A6A9-1F7D1B8986E0}" srcOrd="0" destOrd="0" presId="urn:microsoft.com/office/officeart/2005/8/layout/cycle2"/>
    <dgm:cxn modelId="{B683C6BE-D3A9-4BCD-8716-4B6291737C02}" type="presOf" srcId="{A96E7A88-1332-4699-8F23-C3C7A58AAB88}" destId="{3CBEB0BD-CF50-42DE-81EF-F22E19702B95}" srcOrd="1" destOrd="0" presId="urn:microsoft.com/office/officeart/2005/8/layout/cycle2"/>
    <dgm:cxn modelId="{4526A9E0-EEA9-4454-A13B-D4AC046764D0}" type="presOf" srcId="{7CD89180-10FA-4D05-8047-E6D1C367A729}" destId="{9D36BFF7-A8BA-451A-BD47-1C83C860C5C9}" srcOrd="0" destOrd="0" presId="urn:microsoft.com/office/officeart/2005/8/layout/cycle2"/>
    <dgm:cxn modelId="{E99AAFE2-7056-44E5-AB9A-D239FE63A8AC}" srcId="{F1C490DC-733B-43F6-8288-82341A461498}" destId="{9192F8D9-7930-4F68-B3D1-ABC241E7D977}" srcOrd="3" destOrd="0" parTransId="{7FAC3BF3-F899-420A-82D8-9BE38C2B9CB9}" sibTransId="{A96E7A88-1332-4699-8F23-C3C7A58AAB88}"/>
    <dgm:cxn modelId="{B86767F3-19FA-4E73-84A3-0AF7536EC23C}" type="presOf" srcId="{7CD89180-10FA-4D05-8047-E6D1C367A729}" destId="{0A91E5F4-4B68-421F-97DC-FE55D472D47D}" srcOrd="1" destOrd="0" presId="urn:microsoft.com/office/officeart/2005/8/layout/cycle2"/>
    <dgm:cxn modelId="{E69991FB-2189-4E6A-8FF3-D4470E2EBA09}" srcId="{F1C490DC-733B-43F6-8288-82341A461498}" destId="{2A348E62-EE2E-4D4F-815B-7D187A8E33E2}" srcOrd="0" destOrd="0" parTransId="{A17A75F3-6D57-4BFD-AF6F-CC7B2ECA880E}" sibTransId="{DA469BAC-BC52-4115-8B65-C43DAA20A435}"/>
    <dgm:cxn modelId="{A5FC18F1-2B6B-43DC-BF6F-75DACD0EF58F}" type="presParOf" srcId="{81F840C2-C368-4618-B8A9-BABEDD309417}" destId="{DB6A91C8-A586-4B8B-8DF9-33DD86805D87}" srcOrd="0" destOrd="0" presId="urn:microsoft.com/office/officeart/2005/8/layout/cycle2"/>
    <dgm:cxn modelId="{88C85264-AD5C-4975-AB1B-8FC20F5013E9}" type="presParOf" srcId="{81F840C2-C368-4618-B8A9-BABEDD309417}" destId="{2AB5F640-A128-40CA-A267-B2A957D409D8}" srcOrd="1" destOrd="0" presId="urn:microsoft.com/office/officeart/2005/8/layout/cycle2"/>
    <dgm:cxn modelId="{81D70238-213E-4B1E-A632-2F8567F500F1}" type="presParOf" srcId="{2AB5F640-A128-40CA-A267-B2A957D409D8}" destId="{C70CA3AD-E11F-4AC2-982A-39E242937D05}" srcOrd="0" destOrd="0" presId="urn:microsoft.com/office/officeart/2005/8/layout/cycle2"/>
    <dgm:cxn modelId="{C7F73E27-4E72-4FC5-8ED5-097FB8AB898E}" type="presParOf" srcId="{81F840C2-C368-4618-B8A9-BABEDD309417}" destId="{B50B00A1-DC43-46D5-9E69-59E6E43F4C36}" srcOrd="2" destOrd="0" presId="urn:microsoft.com/office/officeart/2005/8/layout/cycle2"/>
    <dgm:cxn modelId="{261D6D3A-26FF-4EEF-B585-BC3FAD2A31E9}" type="presParOf" srcId="{81F840C2-C368-4618-B8A9-BABEDD309417}" destId="{9D36BFF7-A8BA-451A-BD47-1C83C860C5C9}" srcOrd="3" destOrd="0" presId="urn:microsoft.com/office/officeart/2005/8/layout/cycle2"/>
    <dgm:cxn modelId="{0CBE8E45-7F79-45DC-B5B0-2EAE581EF734}" type="presParOf" srcId="{9D36BFF7-A8BA-451A-BD47-1C83C860C5C9}" destId="{0A91E5F4-4B68-421F-97DC-FE55D472D47D}" srcOrd="0" destOrd="0" presId="urn:microsoft.com/office/officeart/2005/8/layout/cycle2"/>
    <dgm:cxn modelId="{F91E2B90-C23C-425A-9D1E-40D5B7B08ECC}" type="presParOf" srcId="{81F840C2-C368-4618-B8A9-BABEDD309417}" destId="{C99372D6-B83C-4F1D-AA59-82DBB508C26C}" srcOrd="4" destOrd="0" presId="urn:microsoft.com/office/officeart/2005/8/layout/cycle2"/>
    <dgm:cxn modelId="{D9587AF0-B1DB-433C-8C02-2F72F8AE8669}" type="presParOf" srcId="{81F840C2-C368-4618-B8A9-BABEDD309417}" destId="{2FD66B6A-C905-4048-B99D-11700AFCA0E8}" srcOrd="5" destOrd="0" presId="urn:microsoft.com/office/officeart/2005/8/layout/cycle2"/>
    <dgm:cxn modelId="{3221B64F-9D0E-426B-AFEF-B62F0CB20B8F}" type="presParOf" srcId="{2FD66B6A-C905-4048-B99D-11700AFCA0E8}" destId="{6C5AF56F-5326-4814-AEB1-D6026F5BD8CC}" srcOrd="0" destOrd="0" presId="urn:microsoft.com/office/officeart/2005/8/layout/cycle2"/>
    <dgm:cxn modelId="{75BCE3C9-C053-40BB-ABC4-9C15A8769A6C}" type="presParOf" srcId="{81F840C2-C368-4618-B8A9-BABEDD309417}" destId="{DE022486-44F7-4014-A645-856FB233C2F0}" srcOrd="6" destOrd="0" presId="urn:microsoft.com/office/officeart/2005/8/layout/cycle2"/>
    <dgm:cxn modelId="{C38A37EF-8CCE-492D-A1F6-955863CA4267}" type="presParOf" srcId="{81F840C2-C368-4618-B8A9-BABEDD309417}" destId="{EE283BBE-8E27-47C5-A6A9-1F7D1B8986E0}" srcOrd="7" destOrd="0" presId="urn:microsoft.com/office/officeart/2005/8/layout/cycle2"/>
    <dgm:cxn modelId="{741F9DCA-AA3D-442F-A451-1FB866C6711E}" type="presParOf" srcId="{EE283BBE-8E27-47C5-A6A9-1F7D1B8986E0}" destId="{3CBEB0BD-CF50-42DE-81EF-F22E19702B95}" srcOrd="0" destOrd="0" presId="urn:microsoft.com/office/officeart/2005/8/layout/cycle2"/>
    <dgm:cxn modelId="{39B458F5-FC69-438D-8B6E-EF2473AC0B4F}" type="presParOf" srcId="{81F840C2-C368-4618-B8A9-BABEDD309417}" destId="{E1F191E5-2444-49BD-B91A-6CAE01A37EE2}" srcOrd="8" destOrd="0" presId="urn:microsoft.com/office/officeart/2005/8/layout/cycle2"/>
    <dgm:cxn modelId="{BD0E7079-7688-4AC5-ACA2-01EF701547E9}" type="presParOf" srcId="{81F840C2-C368-4618-B8A9-BABEDD309417}" destId="{DFEFB092-814F-4C83-B53D-4164D2DB66BC}" srcOrd="9" destOrd="0" presId="urn:microsoft.com/office/officeart/2005/8/layout/cycle2"/>
    <dgm:cxn modelId="{5C50E071-2857-4BF3-AD6B-F43995D823CE}" type="presParOf" srcId="{DFEFB092-814F-4C83-B53D-4164D2DB66BC}" destId="{D613E6A1-9797-48FE-B70A-491F1F77A76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CC114-B0C8-4452-9EA5-092619357013}">
      <dsp:nvSpPr>
        <dsp:cNvPr id="0" name=""/>
        <dsp:cNvSpPr/>
      </dsp:nvSpPr>
      <dsp:spPr>
        <a:xfrm>
          <a:off x="5974632" y="3703975"/>
          <a:ext cx="653963" cy="91440"/>
        </a:xfrm>
        <a:custGeom>
          <a:avLst/>
          <a:gdLst/>
          <a:ahLst/>
          <a:cxnLst/>
          <a:rect l="0" t="0" r="0" b="0"/>
          <a:pathLst>
            <a:path>
              <a:moveTo>
                <a:pt x="0" y="51566"/>
              </a:moveTo>
              <a:lnTo>
                <a:pt x="326981" y="51566"/>
              </a:lnTo>
              <a:lnTo>
                <a:pt x="326981" y="45720"/>
              </a:lnTo>
              <a:lnTo>
                <a:pt x="653963"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D" sz="500" kern="1200"/>
        </a:p>
      </dsp:txBody>
      <dsp:txXfrm>
        <a:off x="6285263" y="3733345"/>
        <a:ext cx="32699" cy="32699"/>
      </dsp:txXfrm>
    </dsp:sp>
    <dsp:sp modelId="{2D2737F4-2433-454B-B201-985ED75C497C}">
      <dsp:nvSpPr>
        <dsp:cNvPr id="0" name=""/>
        <dsp:cNvSpPr/>
      </dsp:nvSpPr>
      <dsp:spPr>
        <a:xfrm>
          <a:off x="2631816" y="2235144"/>
          <a:ext cx="567786" cy="1520396"/>
        </a:xfrm>
        <a:custGeom>
          <a:avLst/>
          <a:gdLst/>
          <a:ahLst/>
          <a:cxnLst/>
          <a:rect l="0" t="0" r="0" b="0"/>
          <a:pathLst>
            <a:path>
              <a:moveTo>
                <a:pt x="0" y="0"/>
              </a:moveTo>
              <a:lnTo>
                <a:pt x="283893" y="0"/>
              </a:lnTo>
              <a:lnTo>
                <a:pt x="283893" y="1520396"/>
              </a:lnTo>
              <a:lnTo>
                <a:pt x="567786" y="15203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D" sz="500" kern="1200"/>
        </a:p>
      </dsp:txBody>
      <dsp:txXfrm>
        <a:off x="2875136" y="2954769"/>
        <a:ext cx="81147" cy="81147"/>
      </dsp:txXfrm>
    </dsp:sp>
    <dsp:sp modelId="{A0916046-837B-4104-ABA9-033E1E503F7A}">
      <dsp:nvSpPr>
        <dsp:cNvPr id="0" name=""/>
        <dsp:cNvSpPr/>
      </dsp:nvSpPr>
      <dsp:spPr>
        <a:xfrm>
          <a:off x="5974632" y="2304802"/>
          <a:ext cx="653963" cy="91440"/>
        </a:xfrm>
        <a:custGeom>
          <a:avLst/>
          <a:gdLst/>
          <a:ahLst/>
          <a:cxnLst/>
          <a:rect l="0" t="0" r="0" b="0"/>
          <a:pathLst>
            <a:path>
              <a:moveTo>
                <a:pt x="0" y="51566"/>
              </a:moveTo>
              <a:lnTo>
                <a:pt x="326981" y="51566"/>
              </a:lnTo>
              <a:lnTo>
                <a:pt x="326981" y="45720"/>
              </a:lnTo>
              <a:lnTo>
                <a:pt x="653963"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D" sz="500" kern="1200"/>
        </a:p>
      </dsp:txBody>
      <dsp:txXfrm>
        <a:off x="6285263" y="2334172"/>
        <a:ext cx="32699" cy="32699"/>
      </dsp:txXfrm>
    </dsp:sp>
    <dsp:sp modelId="{F52C6B63-4661-4D7C-8522-9E266A2D887E}">
      <dsp:nvSpPr>
        <dsp:cNvPr id="0" name=""/>
        <dsp:cNvSpPr/>
      </dsp:nvSpPr>
      <dsp:spPr>
        <a:xfrm>
          <a:off x="2631816" y="2235144"/>
          <a:ext cx="567786" cy="121223"/>
        </a:xfrm>
        <a:custGeom>
          <a:avLst/>
          <a:gdLst/>
          <a:ahLst/>
          <a:cxnLst/>
          <a:rect l="0" t="0" r="0" b="0"/>
          <a:pathLst>
            <a:path>
              <a:moveTo>
                <a:pt x="0" y="0"/>
              </a:moveTo>
              <a:lnTo>
                <a:pt x="283893" y="0"/>
              </a:lnTo>
              <a:lnTo>
                <a:pt x="283893" y="121223"/>
              </a:lnTo>
              <a:lnTo>
                <a:pt x="567786" y="1212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D" sz="500" kern="1200"/>
        </a:p>
      </dsp:txBody>
      <dsp:txXfrm>
        <a:off x="2901195" y="2281242"/>
        <a:ext cx="29029" cy="29029"/>
      </dsp:txXfrm>
    </dsp:sp>
    <dsp:sp modelId="{573F8E7E-A554-4744-8989-B93E10893469}">
      <dsp:nvSpPr>
        <dsp:cNvPr id="0" name=""/>
        <dsp:cNvSpPr/>
      </dsp:nvSpPr>
      <dsp:spPr>
        <a:xfrm>
          <a:off x="5974632" y="890417"/>
          <a:ext cx="628766" cy="91440"/>
        </a:xfrm>
        <a:custGeom>
          <a:avLst/>
          <a:gdLst/>
          <a:ahLst/>
          <a:cxnLst/>
          <a:rect l="0" t="0" r="0" b="0"/>
          <a:pathLst>
            <a:path>
              <a:moveTo>
                <a:pt x="0" y="45720"/>
              </a:moveTo>
              <a:lnTo>
                <a:pt x="628766"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D" sz="500" kern="1200"/>
        </a:p>
      </dsp:txBody>
      <dsp:txXfrm>
        <a:off x="6273295" y="920418"/>
        <a:ext cx="31438" cy="31438"/>
      </dsp:txXfrm>
    </dsp:sp>
    <dsp:sp modelId="{F856F9A6-DB9F-4534-879E-7C1E083BDF37}">
      <dsp:nvSpPr>
        <dsp:cNvPr id="0" name=""/>
        <dsp:cNvSpPr/>
      </dsp:nvSpPr>
      <dsp:spPr>
        <a:xfrm>
          <a:off x="2631816" y="936137"/>
          <a:ext cx="567786" cy="1299007"/>
        </a:xfrm>
        <a:custGeom>
          <a:avLst/>
          <a:gdLst/>
          <a:ahLst/>
          <a:cxnLst/>
          <a:rect l="0" t="0" r="0" b="0"/>
          <a:pathLst>
            <a:path>
              <a:moveTo>
                <a:pt x="0" y="1299007"/>
              </a:moveTo>
              <a:lnTo>
                <a:pt x="283893" y="1299007"/>
              </a:lnTo>
              <a:lnTo>
                <a:pt x="283893" y="0"/>
              </a:lnTo>
              <a:lnTo>
                <a:pt x="567786"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D" sz="500" kern="1200"/>
        </a:p>
      </dsp:txBody>
      <dsp:txXfrm>
        <a:off x="2880268" y="1550199"/>
        <a:ext cx="70883" cy="70883"/>
      </dsp:txXfrm>
    </dsp:sp>
    <dsp:sp modelId="{35965975-1763-42E8-A0A9-2B7448BC0B63}">
      <dsp:nvSpPr>
        <dsp:cNvPr id="0" name=""/>
        <dsp:cNvSpPr/>
      </dsp:nvSpPr>
      <dsp:spPr>
        <a:xfrm rot="16200000">
          <a:off x="-17641" y="1812122"/>
          <a:ext cx="4452870" cy="846045"/>
        </a:xfrm>
        <a:prstGeom prst="rect">
          <a:avLst/>
        </a:prstGeom>
        <a:solidFill>
          <a:srgbClr val="D6D4D7"/>
        </a:solidFill>
        <a:ln w="12700" cap="flat" cmpd="sng" algn="ctr">
          <a:solidFill>
            <a:srgbClr val="D6D4D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D" sz="2800" kern="1200" dirty="0">
              <a:solidFill>
                <a:srgbClr val="50698F"/>
              </a:solidFill>
            </a:rPr>
            <a:t>Data for sentiment prediction training</a:t>
          </a:r>
        </a:p>
      </dsp:txBody>
      <dsp:txXfrm>
        <a:off x="-17641" y="1812122"/>
        <a:ext cx="4452870" cy="846045"/>
      </dsp:txXfrm>
    </dsp:sp>
    <dsp:sp modelId="{05FEF6E4-5CCC-4B28-8EB1-68270640A142}">
      <dsp:nvSpPr>
        <dsp:cNvPr id="0" name=""/>
        <dsp:cNvSpPr/>
      </dsp:nvSpPr>
      <dsp:spPr>
        <a:xfrm>
          <a:off x="3199603" y="513114"/>
          <a:ext cx="2775028" cy="846045"/>
        </a:xfrm>
        <a:prstGeom prst="rect">
          <a:avLst/>
        </a:prstGeom>
        <a:solidFill>
          <a:srgbClr val="D6D4D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D" sz="2800" kern="1200" dirty="0" err="1">
              <a:solidFill>
                <a:srgbClr val="50698F"/>
              </a:solidFill>
            </a:rPr>
            <a:t>Github</a:t>
          </a:r>
          <a:endParaRPr lang="en-ID" sz="2800" kern="1200" dirty="0">
            <a:solidFill>
              <a:srgbClr val="50698F"/>
            </a:solidFill>
          </a:endParaRPr>
        </a:p>
      </dsp:txBody>
      <dsp:txXfrm>
        <a:off x="3199603" y="513114"/>
        <a:ext cx="2775028" cy="846045"/>
      </dsp:txXfrm>
    </dsp:sp>
    <dsp:sp modelId="{C2EAB7C8-65E3-4058-9880-B1310133AB3F}">
      <dsp:nvSpPr>
        <dsp:cNvPr id="0" name=""/>
        <dsp:cNvSpPr/>
      </dsp:nvSpPr>
      <dsp:spPr>
        <a:xfrm>
          <a:off x="6603398" y="155673"/>
          <a:ext cx="3345324" cy="1560928"/>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l" defTabSz="400050">
            <a:lnSpc>
              <a:spcPct val="90000"/>
            </a:lnSpc>
            <a:spcBef>
              <a:spcPct val="0"/>
            </a:spcBef>
            <a:spcAft>
              <a:spcPct val="35000"/>
            </a:spcAft>
            <a:buFont typeface="+mj-lt"/>
            <a:buNone/>
          </a:pPr>
          <a:r>
            <a:rPr lang="en-ID" sz="900" b="1" kern="1200" dirty="0" err="1">
              <a:solidFill>
                <a:srgbClr val="003781"/>
              </a:solidFill>
            </a:rPr>
            <a:t>Github</a:t>
          </a:r>
          <a:r>
            <a:rPr lang="en-ID" sz="900" b="1" kern="1200" dirty="0">
              <a:solidFill>
                <a:srgbClr val="003781"/>
              </a:solidFill>
            </a:rPr>
            <a:t> – </a:t>
          </a:r>
          <a:r>
            <a:rPr lang="en-ID" sz="900" b="1" kern="1200" dirty="0" err="1">
              <a:solidFill>
                <a:srgbClr val="003781"/>
              </a:solidFill>
            </a:rPr>
            <a:t>rizalespe</a:t>
          </a:r>
          <a:r>
            <a:rPr lang="en-ID" sz="900" b="1" kern="1200" dirty="0">
              <a:solidFill>
                <a:srgbClr val="003781"/>
              </a:solidFill>
            </a:rPr>
            <a:t> (</a:t>
          </a:r>
          <a:r>
            <a:rPr lang="en-ID" sz="900" b="1" kern="1200" dirty="0">
              <a:solidFill>
                <a:srgbClr val="003781"/>
              </a:solidFill>
              <a:hlinkClick xmlns:r="http://schemas.openxmlformats.org/officeDocument/2006/relationships" r:id="rId1">
                <a:extLst>
                  <a:ext uri="{A12FA001-AC4F-418D-AE19-62706E023703}">
                    <ahyp:hlinkClr xmlns:ahyp="http://schemas.microsoft.com/office/drawing/2018/hyperlinkcolor" val="tx"/>
                  </a:ext>
                </a:extLst>
              </a:hlinkClick>
            </a:rPr>
            <a:t>https://github.com/rizalespe/Dataset-Sentimen-Analisis-Bahasa-Indonesia</a:t>
          </a:r>
          <a:r>
            <a:rPr lang="en-ID" sz="900" b="1" kern="1200" dirty="0">
              <a:solidFill>
                <a:srgbClr val="003781"/>
              </a:solidFill>
            </a:rPr>
            <a:t> )</a:t>
          </a:r>
        </a:p>
        <a:p>
          <a:pPr marL="0" lvl="0" indent="0" algn="l" defTabSz="400050">
            <a:lnSpc>
              <a:spcPct val="90000"/>
            </a:lnSpc>
            <a:spcBef>
              <a:spcPct val="0"/>
            </a:spcBef>
            <a:spcAft>
              <a:spcPct val="35000"/>
            </a:spcAft>
            <a:buFont typeface="+mj-lt"/>
            <a:buNone/>
          </a:pPr>
          <a:r>
            <a:rPr lang="en-ID" sz="900" kern="1200" dirty="0">
              <a:solidFill>
                <a:srgbClr val="003781"/>
              </a:solidFill>
            </a:rPr>
            <a:t>- Dataset </a:t>
          </a:r>
          <a:r>
            <a:rPr lang="en-ID" sz="900" kern="1200" dirty="0" err="1">
              <a:solidFill>
                <a:srgbClr val="003781"/>
              </a:solidFill>
            </a:rPr>
            <a:t>sentimen</a:t>
          </a:r>
          <a:r>
            <a:rPr lang="en-ID" sz="900" kern="1200" dirty="0">
              <a:solidFill>
                <a:srgbClr val="003781"/>
              </a:solidFill>
            </a:rPr>
            <a:t> Twitter </a:t>
          </a:r>
          <a:r>
            <a:rPr lang="en-ID" sz="900" kern="1200" dirty="0" err="1">
              <a:solidFill>
                <a:srgbClr val="003781"/>
              </a:solidFill>
            </a:rPr>
            <a:t>Pilkada</a:t>
          </a:r>
          <a:r>
            <a:rPr lang="en-ID" sz="900" kern="1200" dirty="0">
              <a:solidFill>
                <a:srgbClr val="003781"/>
              </a:solidFill>
            </a:rPr>
            <a:t> DKI 2017</a:t>
          </a:r>
        </a:p>
        <a:p>
          <a:pPr marL="0" lvl="0" indent="0" algn="l" defTabSz="400050">
            <a:lnSpc>
              <a:spcPct val="90000"/>
            </a:lnSpc>
            <a:spcBef>
              <a:spcPct val="0"/>
            </a:spcBef>
            <a:spcAft>
              <a:spcPct val="35000"/>
            </a:spcAft>
            <a:buFont typeface="+mj-lt"/>
            <a:buNone/>
          </a:pPr>
          <a:r>
            <a:rPr lang="en-ID" sz="900" kern="1200" dirty="0">
              <a:solidFill>
                <a:srgbClr val="003781"/>
              </a:solidFill>
            </a:rPr>
            <a:t>- Dataset </a:t>
          </a:r>
          <a:r>
            <a:rPr lang="en-ID" sz="900" kern="1200" dirty="0" err="1">
              <a:solidFill>
                <a:srgbClr val="003781"/>
              </a:solidFill>
            </a:rPr>
            <a:t>sentimen</a:t>
          </a:r>
          <a:r>
            <a:rPr lang="en-ID" sz="900" kern="1200" dirty="0">
              <a:solidFill>
                <a:srgbClr val="003781"/>
              </a:solidFill>
            </a:rPr>
            <a:t> Twitter </a:t>
          </a:r>
          <a:r>
            <a:rPr lang="en-ID" sz="900" kern="1200" dirty="0" err="1">
              <a:solidFill>
                <a:srgbClr val="003781"/>
              </a:solidFill>
            </a:rPr>
            <a:t>layanan</a:t>
          </a:r>
          <a:r>
            <a:rPr lang="en-ID" sz="900" kern="1200" dirty="0">
              <a:solidFill>
                <a:srgbClr val="003781"/>
              </a:solidFill>
            </a:rPr>
            <a:t> </a:t>
          </a:r>
          <a:r>
            <a:rPr lang="en-ID" sz="900" kern="1200" dirty="0" err="1">
              <a:solidFill>
                <a:srgbClr val="003781"/>
              </a:solidFill>
            </a:rPr>
            <a:t>telekomunikasi</a:t>
          </a:r>
          <a:r>
            <a:rPr lang="en-ID" sz="900" kern="1200" dirty="0">
              <a:solidFill>
                <a:srgbClr val="003781"/>
              </a:solidFill>
            </a:rPr>
            <a:t> Indonesia</a:t>
          </a:r>
        </a:p>
        <a:p>
          <a:pPr marL="0" lvl="0" indent="0" algn="l" defTabSz="400050">
            <a:lnSpc>
              <a:spcPct val="90000"/>
            </a:lnSpc>
            <a:spcBef>
              <a:spcPct val="0"/>
            </a:spcBef>
            <a:spcAft>
              <a:spcPct val="35000"/>
            </a:spcAft>
            <a:buFont typeface="+mj-lt"/>
            <a:buNone/>
          </a:pPr>
          <a:r>
            <a:rPr lang="en-ID" sz="900" kern="1200" dirty="0">
              <a:solidFill>
                <a:srgbClr val="003781"/>
              </a:solidFill>
            </a:rPr>
            <a:t>- Dataset </a:t>
          </a:r>
          <a:r>
            <a:rPr lang="en-ID" sz="900" kern="1200" dirty="0" err="1">
              <a:solidFill>
                <a:srgbClr val="003781"/>
              </a:solidFill>
            </a:rPr>
            <a:t>sentimen</a:t>
          </a:r>
          <a:r>
            <a:rPr lang="en-ID" sz="900" kern="1200" dirty="0">
              <a:solidFill>
                <a:srgbClr val="003781"/>
              </a:solidFill>
            </a:rPr>
            <a:t> </a:t>
          </a:r>
          <a:r>
            <a:rPr lang="en-ID" sz="900" kern="1200" dirty="0" err="1">
              <a:solidFill>
                <a:srgbClr val="003781"/>
              </a:solidFill>
            </a:rPr>
            <a:t>komentar</a:t>
          </a:r>
          <a:r>
            <a:rPr lang="en-ID" sz="900" kern="1200" dirty="0">
              <a:solidFill>
                <a:srgbClr val="003781"/>
              </a:solidFill>
            </a:rPr>
            <a:t> Instagram Cyberbullying</a:t>
          </a:r>
        </a:p>
        <a:p>
          <a:pPr marL="0" lvl="0" indent="0" algn="l" defTabSz="400050">
            <a:lnSpc>
              <a:spcPct val="90000"/>
            </a:lnSpc>
            <a:spcBef>
              <a:spcPct val="0"/>
            </a:spcBef>
            <a:spcAft>
              <a:spcPct val="35000"/>
            </a:spcAft>
            <a:buFont typeface="+mj-lt"/>
            <a:buNone/>
          </a:pPr>
          <a:r>
            <a:rPr lang="en-ID" sz="900" kern="1200" dirty="0">
              <a:solidFill>
                <a:srgbClr val="003781"/>
              </a:solidFill>
            </a:rPr>
            <a:t>- Dataset </a:t>
          </a:r>
          <a:r>
            <a:rPr lang="en-ID" sz="900" kern="1200" dirty="0" err="1">
              <a:solidFill>
                <a:srgbClr val="003781"/>
              </a:solidFill>
            </a:rPr>
            <a:t>sentimen</a:t>
          </a:r>
          <a:r>
            <a:rPr lang="en-ID" sz="900" kern="1200" dirty="0">
              <a:solidFill>
                <a:srgbClr val="003781"/>
              </a:solidFill>
            </a:rPr>
            <a:t> Twitter </a:t>
          </a:r>
          <a:r>
            <a:rPr lang="en-ID" sz="900" kern="1200" dirty="0" err="1">
              <a:solidFill>
                <a:srgbClr val="003781"/>
              </a:solidFill>
            </a:rPr>
            <a:t>tayangan</a:t>
          </a:r>
          <a:r>
            <a:rPr lang="en-ID" sz="900" kern="1200" dirty="0">
              <a:solidFill>
                <a:srgbClr val="003781"/>
              </a:solidFill>
            </a:rPr>
            <a:t> </a:t>
          </a:r>
          <a:r>
            <a:rPr lang="en-ID" sz="900" kern="1200" dirty="0" err="1">
              <a:solidFill>
                <a:srgbClr val="003781"/>
              </a:solidFill>
            </a:rPr>
            <a:t>televisi</a:t>
          </a:r>
          <a:endParaRPr lang="en-ID" sz="900" kern="1200" dirty="0">
            <a:solidFill>
              <a:srgbClr val="003781"/>
            </a:solidFill>
          </a:endParaRPr>
        </a:p>
        <a:p>
          <a:pPr marL="0" lvl="0" indent="0" algn="l" defTabSz="400050">
            <a:lnSpc>
              <a:spcPct val="90000"/>
            </a:lnSpc>
            <a:spcBef>
              <a:spcPct val="0"/>
            </a:spcBef>
            <a:spcAft>
              <a:spcPct val="35000"/>
            </a:spcAft>
            <a:buFont typeface="+mj-lt"/>
            <a:buNone/>
          </a:pPr>
          <a:r>
            <a:rPr lang="en-ID" sz="900" kern="1200" dirty="0">
              <a:solidFill>
                <a:srgbClr val="003781"/>
              </a:solidFill>
            </a:rPr>
            <a:t>- Dataset </a:t>
          </a:r>
          <a:r>
            <a:rPr lang="en-ID" sz="900" kern="1200" dirty="0" err="1">
              <a:solidFill>
                <a:srgbClr val="003781"/>
              </a:solidFill>
            </a:rPr>
            <a:t>sentimen</a:t>
          </a:r>
          <a:r>
            <a:rPr lang="en-ID" sz="900" kern="1200" dirty="0">
              <a:solidFill>
                <a:srgbClr val="003781"/>
              </a:solidFill>
            </a:rPr>
            <a:t> Twitter </a:t>
          </a:r>
          <a:r>
            <a:rPr lang="en-ID" sz="900" kern="1200" dirty="0" err="1">
              <a:solidFill>
                <a:srgbClr val="003781"/>
              </a:solidFill>
            </a:rPr>
            <a:t>opini</a:t>
          </a:r>
          <a:r>
            <a:rPr lang="en-ID" sz="900" kern="1200" dirty="0">
              <a:solidFill>
                <a:srgbClr val="003781"/>
              </a:solidFill>
            </a:rPr>
            <a:t> film</a:t>
          </a:r>
        </a:p>
        <a:p>
          <a:pPr marL="0" lvl="0" indent="0" algn="l" defTabSz="400050">
            <a:lnSpc>
              <a:spcPct val="90000"/>
            </a:lnSpc>
            <a:spcBef>
              <a:spcPct val="0"/>
            </a:spcBef>
            <a:spcAft>
              <a:spcPct val="35000"/>
            </a:spcAft>
            <a:buFont typeface="+mj-lt"/>
            <a:buNone/>
          </a:pPr>
          <a:r>
            <a:rPr lang="en-ID" sz="900" kern="1200" dirty="0">
              <a:solidFill>
                <a:srgbClr val="003781"/>
              </a:solidFill>
            </a:rPr>
            <a:t>- Dataset emoji</a:t>
          </a:r>
          <a:endParaRPr lang="en-ID" sz="900" kern="1200" dirty="0"/>
        </a:p>
      </dsp:txBody>
      <dsp:txXfrm>
        <a:off x="6603398" y="155673"/>
        <a:ext cx="3345324" cy="1560928"/>
      </dsp:txXfrm>
    </dsp:sp>
    <dsp:sp modelId="{3F6DCDF8-B3B3-4864-84F1-E8EE86C59F4E}">
      <dsp:nvSpPr>
        <dsp:cNvPr id="0" name=""/>
        <dsp:cNvSpPr/>
      </dsp:nvSpPr>
      <dsp:spPr>
        <a:xfrm>
          <a:off x="3199603" y="1933345"/>
          <a:ext cx="2775028" cy="846045"/>
        </a:xfrm>
        <a:prstGeom prst="rect">
          <a:avLst/>
        </a:prstGeom>
        <a:solidFill>
          <a:srgbClr val="D6D4D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D" sz="2800" kern="1200" dirty="0" err="1">
              <a:solidFill>
                <a:srgbClr val="50698F"/>
              </a:solidFill>
            </a:rPr>
            <a:t>IndoNLU</a:t>
          </a:r>
          <a:endParaRPr lang="en-ID" sz="2800" kern="1200" dirty="0">
            <a:solidFill>
              <a:srgbClr val="50698F"/>
            </a:solidFill>
          </a:endParaRPr>
        </a:p>
      </dsp:txBody>
      <dsp:txXfrm>
        <a:off x="3199603" y="1933345"/>
        <a:ext cx="2775028" cy="846045"/>
      </dsp:txXfrm>
    </dsp:sp>
    <dsp:sp modelId="{E6B50FA5-C20E-4DB6-8738-0FF675AB3619}">
      <dsp:nvSpPr>
        <dsp:cNvPr id="0" name=""/>
        <dsp:cNvSpPr/>
      </dsp:nvSpPr>
      <dsp:spPr>
        <a:xfrm>
          <a:off x="6628595" y="2037117"/>
          <a:ext cx="3306030" cy="626809"/>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l" defTabSz="400050">
            <a:lnSpc>
              <a:spcPct val="90000"/>
            </a:lnSpc>
            <a:spcBef>
              <a:spcPct val="0"/>
            </a:spcBef>
            <a:spcAft>
              <a:spcPct val="35000"/>
            </a:spcAft>
            <a:buNone/>
          </a:pPr>
          <a:r>
            <a:rPr lang="en-ID" sz="900" b="1" kern="1200" dirty="0" err="1">
              <a:solidFill>
                <a:srgbClr val="003781"/>
              </a:solidFill>
            </a:rPr>
            <a:t>Github</a:t>
          </a:r>
          <a:r>
            <a:rPr lang="en-ID" sz="900" b="1" kern="1200" dirty="0">
              <a:solidFill>
                <a:srgbClr val="003781"/>
              </a:solidFill>
            </a:rPr>
            <a:t> – </a:t>
          </a:r>
          <a:r>
            <a:rPr lang="en-ID" sz="900" b="1" kern="1200" dirty="0" err="1">
              <a:solidFill>
                <a:srgbClr val="003781"/>
              </a:solidFill>
            </a:rPr>
            <a:t>indobenchmark</a:t>
          </a:r>
          <a:r>
            <a:rPr lang="en-ID" sz="900" b="1" kern="1200" dirty="0">
              <a:solidFill>
                <a:srgbClr val="003781"/>
              </a:solidFill>
            </a:rPr>
            <a:t> (</a:t>
          </a:r>
          <a:r>
            <a:rPr lang="en-ID" sz="900" b="1" kern="1200" dirty="0">
              <a:solidFill>
                <a:srgbClr val="003781"/>
              </a:solidFill>
              <a:hlinkClick xmlns:r="http://schemas.openxmlformats.org/officeDocument/2006/relationships" r:id="rId2"/>
            </a:rPr>
            <a:t>https://github.com/indobenchmark/indonlu/tree/master/dataset/smsa_doc-sentiment-prosa</a:t>
          </a:r>
          <a:r>
            <a:rPr lang="en-ID" sz="900" b="1" kern="1200" dirty="0">
              <a:solidFill>
                <a:srgbClr val="003781"/>
              </a:solidFill>
            </a:rPr>
            <a:t>)</a:t>
          </a:r>
          <a:r>
            <a:rPr lang="en-ID" sz="900" kern="1200" dirty="0">
              <a:solidFill>
                <a:srgbClr val="003781"/>
              </a:solidFill>
            </a:rPr>
            <a:t> </a:t>
          </a:r>
          <a:endParaRPr lang="en-ID" sz="600" kern="1200" dirty="0"/>
        </a:p>
      </dsp:txBody>
      <dsp:txXfrm>
        <a:off x="6628595" y="2037117"/>
        <a:ext cx="3306030" cy="626809"/>
      </dsp:txXfrm>
    </dsp:sp>
    <dsp:sp modelId="{C299407E-F259-4A0E-8199-BC35C4758FCB}">
      <dsp:nvSpPr>
        <dsp:cNvPr id="0" name=""/>
        <dsp:cNvSpPr/>
      </dsp:nvSpPr>
      <dsp:spPr>
        <a:xfrm>
          <a:off x="3199603" y="3332518"/>
          <a:ext cx="2775028" cy="846045"/>
        </a:xfrm>
        <a:prstGeom prst="rect">
          <a:avLst/>
        </a:prstGeom>
        <a:solidFill>
          <a:srgbClr val="D6D4D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D" sz="2800" kern="1200" dirty="0">
              <a:solidFill>
                <a:srgbClr val="50698F"/>
              </a:solidFill>
            </a:rPr>
            <a:t>Others</a:t>
          </a:r>
        </a:p>
      </dsp:txBody>
      <dsp:txXfrm>
        <a:off x="3199603" y="3332518"/>
        <a:ext cx="2775028" cy="846045"/>
      </dsp:txXfrm>
    </dsp:sp>
    <dsp:sp modelId="{631DD2BD-E610-4DBC-B2AF-9692B85C6E47}">
      <dsp:nvSpPr>
        <dsp:cNvPr id="0" name=""/>
        <dsp:cNvSpPr/>
      </dsp:nvSpPr>
      <dsp:spPr>
        <a:xfrm>
          <a:off x="6628595" y="3517553"/>
          <a:ext cx="3345324" cy="464284"/>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l" defTabSz="400050">
            <a:lnSpc>
              <a:spcPct val="90000"/>
            </a:lnSpc>
            <a:spcBef>
              <a:spcPct val="0"/>
            </a:spcBef>
            <a:spcAft>
              <a:spcPct val="35000"/>
            </a:spcAft>
            <a:buFont typeface="+mj-lt"/>
            <a:buNone/>
          </a:pPr>
          <a:r>
            <a:rPr lang="en-ID" sz="900" b="1" kern="1200" dirty="0">
              <a:solidFill>
                <a:srgbClr val="003781"/>
              </a:solidFill>
            </a:rPr>
            <a:t>Meltwater</a:t>
          </a:r>
          <a:endParaRPr lang="en-ID" sz="900" kern="1200" dirty="0"/>
        </a:p>
      </dsp:txBody>
      <dsp:txXfrm>
        <a:off x="6628595" y="3517553"/>
        <a:ext cx="3345324" cy="4642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2C6B63-4661-4D7C-8522-9E266A2D887E}">
      <dsp:nvSpPr>
        <dsp:cNvPr id="0" name=""/>
        <dsp:cNvSpPr/>
      </dsp:nvSpPr>
      <dsp:spPr>
        <a:xfrm>
          <a:off x="558854" y="2226526"/>
          <a:ext cx="6084195" cy="1314986"/>
        </a:xfrm>
        <a:custGeom>
          <a:avLst/>
          <a:gdLst/>
          <a:ahLst/>
          <a:cxnLst/>
          <a:rect l="0" t="0" r="0" b="0"/>
          <a:pathLst>
            <a:path>
              <a:moveTo>
                <a:pt x="6084195" y="0"/>
              </a:moveTo>
              <a:lnTo>
                <a:pt x="0" y="131498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977900">
            <a:lnSpc>
              <a:spcPct val="90000"/>
            </a:lnSpc>
            <a:spcBef>
              <a:spcPct val="0"/>
            </a:spcBef>
            <a:spcAft>
              <a:spcPct val="35000"/>
            </a:spcAft>
            <a:buNone/>
          </a:pPr>
          <a:endParaRPr lang="en-ID" sz="2200" kern="1200"/>
        </a:p>
      </dsp:txBody>
      <dsp:txXfrm>
        <a:off x="3445335" y="2728402"/>
        <a:ext cx="311233" cy="311233"/>
      </dsp:txXfrm>
    </dsp:sp>
    <dsp:sp modelId="{F856F9A6-DB9F-4534-879E-7C1E083BDF37}">
      <dsp:nvSpPr>
        <dsp:cNvPr id="0" name=""/>
        <dsp:cNvSpPr/>
      </dsp:nvSpPr>
      <dsp:spPr>
        <a:xfrm>
          <a:off x="558854" y="706277"/>
          <a:ext cx="6084195" cy="1520248"/>
        </a:xfrm>
        <a:custGeom>
          <a:avLst/>
          <a:gdLst/>
          <a:ahLst/>
          <a:cxnLst/>
          <a:rect l="0" t="0" r="0" b="0"/>
          <a:pathLst>
            <a:path>
              <a:moveTo>
                <a:pt x="6084195" y="1520248"/>
              </a:moveTo>
              <a:lnTo>
                <a:pt x="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977900">
            <a:lnSpc>
              <a:spcPct val="90000"/>
            </a:lnSpc>
            <a:spcBef>
              <a:spcPct val="0"/>
            </a:spcBef>
            <a:spcAft>
              <a:spcPct val="35000"/>
            </a:spcAft>
            <a:buNone/>
          </a:pPr>
          <a:endParaRPr lang="en-ID" sz="2200" kern="1200"/>
        </a:p>
      </dsp:txBody>
      <dsp:txXfrm>
        <a:off x="3444171" y="1309620"/>
        <a:ext cx="313562" cy="313562"/>
      </dsp:txXfrm>
    </dsp:sp>
    <dsp:sp modelId="{C30FD4EF-0A92-4D29-944A-8EB7FD9BE819}">
      <dsp:nvSpPr>
        <dsp:cNvPr id="0" name=""/>
        <dsp:cNvSpPr/>
      </dsp:nvSpPr>
      <dsp:spPr>
        <a:xfrm>
          <a:off x="3862593" y="2180806"/>
          <a:ext cx="5742861" cy="91440"/>
        </a:xfrm>
        <a:custGeom>
          <a:avLst/>
          <a:gdLst/>
          <a:ahLst/>
          <a:cxnLst/>
          <a:rect l="0" t="0" r="0" b="0"/>
          <a:pathLst>
            <a:path>
              <a:moveTo>
                <a:pt x="5742861" y="49983"/>
              </a:moveTo>
              <a:lnTo>
                <a:pt x="0"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ID" sz="2000" kern="1200"/>
        </a:p>
      </dsp:txBody>
      <dsp:txXfrm>
        <a:off x="6590452" y="2082954"/>
        <a:ext cx="287143" cy="287143"/>
      </dsp:txXfrm>
    </dsp:sp>
    <dsp:sp modelId="{3CCDEDD6-5148-4AB9-97E1-B20F6E56CC4C}">
      <dsp:nvSpPr>
        <dsp:cNvPr id="0" name=""/>
        <dsp:cNvSpPr/>
      </dsp:nvSpPr>
      <dsp:spPr>
        <a:xfrm>
          <a:off x="7915283" y="1574076"/>
          <a:ext cx="2066916" cy="13134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ID" sz="3700" kern="1200" dirty="0"/>
            <a:t>Sentiment Result </a:t>
          </a:r>
        </a:p>
      </dsp:txBody>
      <dsp:txXfrm>
        <a:off x="7915283" y="1574076"/>
        <a:ext cx="2066916" cy="1313426"/>
      </dsp:txXfrm>
    </dsp:sp>
    <dsp:sp modelId="{BEC555A2-1299-4C2B-A23C-A5E72DB4B25C}">
      <dsp:nvSpPr>
        <dsp:cNvPr id="0" name=""/>
        <dsp:cNvSpPr/>
      </dsp:nvSpPr>
      <dsp:spPr>
        <a:xfrm>
          <a:off x="3862593" y="1802675"/>
          <a:ext cx="2780456" cy="847700"/>
        </a:xfrm>
        <a:prstGeom prst="rect">
          <a:avLst/>
        </a:prstGeom>
        <a:solidFill>
          <a:srgbClr val="D6D4D7"/>
        </a:solidFill>
        <a:ln w="12700" cap="flat" cmpd="sng" algn="ctr">
          <a:solidFill>
            <a:srgbClr val="D6D4D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D" sz="1100" kern="1200" dirty="0">
              <a:solidFill>
                <a:srgbClr val="50698F"/>
              </a:solidFill>
            </a:rPr>
            <a:t>Sentiment Analysis Model</a:t>
          </a:r>
        </a:p>
      </dsp:txBody>
      <dsp:txXfrm>
        <a:off x="3862593" y="1802675"/>
        <a:ext cx="2780456" cy="847700"/>
      </dsp:txXfrm>
    </dsp:sp>
    <dsp:sp modelId="{05FEF6E4-5CCC-4B28-8EB1-68270640A142}">
      <dsp:nvSpPr>
        <dsp:cNvPr id="0" name=""/>
        <dsp:cNvSpPr/>
      </dsp:nvSpPr>
      <dsp:spPr>
        <a:xfrm>
          <a:off x="558854" y="282427"/>
          <a:ext cx="2780456" cy="847700"/>
        </a:xfrm>
        <a:prstGeom prst="rect">
          <a:avLst/>
        </a:prstGeom>
        <a:solidFill>
          <a:srgbClr val="D6D4D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ID" sz="1100" kern="1200" dirty="0">
              <a:solidFill>
                <a:srgbClr val="50698F"/>
              </a:solidFill>
            </a:rPr>
            <a:t>Single words</a:t>
          </a:r>
        </a:p>
        <a:p>
          <a:pPr marL="0" lvl="0" indent="0" algn="ctr" defTabSz="488950">
            <a:lnSpc>
              <a:spcPct val="90000"/>
            </a:lnSpc>
            <a:spcBef>
              <a:spcPct val="0"/>
            </a:spcBef>
            <a:spcAft>
              <a:spcPct val="35000"/>
            </a:spcAft>
            <a:buFont typeface="Arial" panose="020B0604020202020204" pitchFamily="34" charset="0"/>
            <a:buNone/>
          </a:pPr>
          <a:r>
            <a:rPr lang="en-ID" sz="1100" kern="1200" dirty="0">
              <a:solidFill>
                <a:srgbClr val="50698F"/>
              </a:solidFill>
            </a:rPr>
            <a:t>Phrases</a:t>
          </a:r>
        </a:p>
        <a:p>
          <a:pPr marL="0" lvl="0" indent="0" algn="ctr" defTabSz="488950">
            <a:lnSpc>
              <a:spcPct val="90000"/>
            </a:lnSpc>
            <a:spcBef>
              <a:spcPct val="0"/>
            </a:spcBef>
            <a:spcAft>
              <a:spcPct val="35000"/>
            </a:spcAft>
            <a:buFont typeface="Arial" panose="020B0604020202020204" pitchFamily="34" charset="0"/>
            <a:buNone/>
          </a:pPr>
          <a:r>
            <a:rPr lang="en-ID" sz="1100" kern="1200" dirty="0">
              <a:solidFill>
                <a:srgbClr val="50698F"/>
              </a:solidFill>
            </a:rPr>
            <a:t>Sentences</a:t>
          </a:r>
        </a:p>
        <a:p>
          <a:pPr marL="0" lvl="0" indent="0" algn="ctr" defTabSz="488950">
            <a:lnSpc>
              <a:spcPct val="90000"/>
            </a:lnSpc>
            <a:spcBef>
              <a:spcPct val="0"/>
            </a:spcBef>
            <a:spcAft>
              <a:spcPct val="35000"/>
            </a:spcAft>
            <a:buFont typeface="Arial" panose="020B0604020202020204" pitchFamily="34" charset="0"/>
            <a:buNone/>
          </a:pPr>
          <a:r>
            <a:rPr lang="en-ID" sz="1100" kern="1200" dirty="0">
              <a:solidFill>
                <a:srgbClr val="50698F"/>
              </a:solidFill>
            </a:rPr>
            <a:t>Emoticon </a:t>
          </a:r>
        </a:p>
      </dsp:txBody>
      <dsp:txXfrm>
        <a:off x="558854" y="282427"/>
        <a:ext cx="2780456" cy="847700"/>
      </dsp:txXfrm>
    </dsp:sp>
    <dsp:sp modelId="{3F6DCDF8-B3B3-4864-84F1-E8EE86C59F4E}">
      <dsp:nvSpPr>
        <dsp:cNvPr id="0" name=""/>
        <dsp:cNvSpPr/>
      </dsp:nvSpPr>
      <dsp:spPr>
        <a:xfrm>
          <a:off x="558854" y="3117662"/>
          <a:ext cx="2780456" cy="847700"/>
        </a:xfrm>
        <a:prstGeom prst="rect">
          <a:avLst/>
        </a:prstGeom>
        <a:solidFill>
          <a:srgbClr val="D6D4D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D" sz="1100" kern="1200" dirty="0">
              <a:solidFill>
                <a:srgbClr val="50698F"/>
              </a:solidFill>
            </a:rPr>
            <a:t>File Input</a:t>
          </a:r>
        </a:p>
      </dsp:txBody>
      <dsp:txXfrm>
        <a:off x="558854" y="3117662"/>
        <a:ext cx="2780456" cy="8477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6A91C8-A586-4B8B-8DF9-33DD86805D87}">
      <dsp:nvSpPr>
        <dsp:cNvPr id="0" name=""/>
        <dsp:cNvSpPr/>
      </dsp:nvSpPr>
      <dsp:spPr>
        <a:xfrm>
          <a:off x="3246014" y="534"/>
          <a:ext cx="1634912" cy="16349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D" sz="1500" kern="1200" dirty="0"/>
            <a:t>Streamed contents</a:t>
          </a:r>
        </a:p>
      </dsp:txBody>
      <dsp:txXfrm>
        <a:off x="3485441" y="239961"/>
        <a:ext cx="1156058" cy="1156058"/>
      </dsp:txXfrm>
    </dsp:sp>
    <dsp:sp modelId="{2AB5F640-A128-40CA-A267-B2A957D409D8}">
      <dsp:nvSpPr>
        <dsp:cNvPr id="0" name=""/>
        <dsp:cNvSpPr/>
      </dsp:nvSpPr>
      <dsp:spPr>
        <a:xfrm rot="2160000">
          <a:off x="4829605" y="1257138"/>
          <a:ext cx="436066" cy="5517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D" sz="1200" kern="1200"/>
        </a:p>
      </dsp:txBody>
      <dsp:txXfrm>
        <a:off x="4842097" y="1329047"/>
        <a:ext cx="305246" cy="331070"/>
      </dsp:txXfrm>
    </dsp:sp>
    <dsp:sp modelId="{B50B00A1-DC43-46D5-9E69-59E6E43F4C36}">
      <dsp:nvSpPr>
        <dsp:cNvPr id="0" name=""/>
        <dsp:cNvSpPr/>
      </dsp:nvSpPr>
      <dsp:spPr>
        <a:xfrm>
          <a:off x="5234319" y="1445122"/>
          <a:ext cx="1634912" cy="16349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D" sz="1500" kern="1200" dirty="0"/>
            <a:t>Predicted sentiment</a:t>
          </a:r>
        </a:p>
      </dsp:txBody>
      <dsp:txXfrm>
        <a:off x="5473746" y="1684549"/>
        <a:ext cx="1156058" cy="1156058"/>
      </dsp:txXfrm>
    </dsp:sp>
    <dsp:sp modelId="{9D36BFF7-A8BA-451A-BD47-1C83C860C5C9}">
      <dsp:nvSpPr>
        <dsp:cNvPr id="0" name=""/>
        <dsp:cNvSpPr/>
      </dsp:nvSpPr>
      <dsp:spPr>
        <a:xfrm rot="6480000">
          <a:off x="5457823" y="3143645"/>
          <a:ext cx="436066" cy="5517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D" sz="1200" kern="1200"/>
        </a:p>
      </dsp:txBody>
      <dsp:txXfrm rot="10800000">
        <a:off x="5543446" y="3191792"/>
        <a:ext cx="305246" cy="331070"/>
      </dsp:txXfrm>
    </dsp:sp>
    <dsp:sp modelId="{C99372D6-B83C-4F1D-AA59-82DBB508C26C}">
      <dsp:nvSpPr>
        <dsp:cNvPr id="0" name=""/>
        <dsp:cNvSpPr/>
      </dsp:nvSpPr>
      <dsp:spPr>
        <a:xfrm>
          <a:off x="4474854" y="3782514"/>
          <a:ext cx="1634912" cy="16349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D" sz="1500" kern="1200" dirty="0"/>
            <a:t>Storing the streamed contents and their sentiment</a:t>
          </a:r>
        </a:p>
      </dsp:txBody>
      <dsp:txXfrm>
        <a:off x="4714281" y="4021941"/>
        <a:ext cx="1156058" cy="1156058"/>
      </dsp:txXfrm>
    </dsp:sp>
    <dsp:sp modelId="{2FD66B6A-C905-4048-B99D-11700AFCA0E8}">
      <dsp:nvSpPr>
        <dsp:cNvPr id="0" name=""/>
        <dsp:cNvSpPr/>
      </dsp:nvSpPr>
      <dsp:spPr>
        <a:xfrm rot="10800000">
          <a:off x="3857779" y="4324078"/>
          <a:ext cx="436066" cy="5517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D" sz="1200" kern="1200"/>
        </a:p>
      </dsp:txBody>
      <dsp:txXfrm rot="10800000">
        <a:off x="3988599" y="4434434"/>
        <a:ext cx="305246" cy="331070"/>
      </dsp:txXfrm>
    </dsp:sp>
    <dsp:sp modelId="{DE022486-44F7-4014-A645-856FB233C2F0}">
      <dsp:nvSpPr>
        <dsp:cNvPr id="0" name=""/>
        <dsp:cNvSpPr/>
      </dsp:nvSpPr>
      <dsp:spPr>
        <a:xfrm>
          <a:off x="2017175" y="3782514"/>
          <a:ext cx="1634912" cy="16349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D" sz="1500" kern="1200" dirty="0"/>
            <a:t>Taking them to be included in the training data</a:t>
          </a:r>
        </a:p>
      </dsp:txBody>
      <dsp:txXfrm>
        <a:off x="2256602" y="4021941"/>
        <a:ext cx="1156058" cy="1156058"/>
      </dsp:txXfrm>
    </dsp:sp>
    <dsp:sp modelId="{EE283BBE-8E27-47C5-A6A9-1F7D1B8986E0}">
      <dsp:nvSpPr>
        <dsp:cNvPr id="0" name=""/>
        <dsp:cNvSpPr/>
      </dsp:nvSpPr>
      <dsp:spPr>
        <a:xfrm rot="15120000">
          <a:off x="2240679" y="3167120"/>
          <a:ext cx="436066" cy="5517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D" sz="1200" kern="1200"/>
        </a:p>
      </dsp:txBody>
      <dsp:txXfrm rot="10800000">
        <a:off x="2326302" y="3339685"/>
        <a:ext cx="305246" cy="331070"/>
      </dsp:txXfrm>
    </dsp:sp>
    <dsp:sp modelId="{E1F191E5-2444-49BD-B91A-6CAE01A37EE2}">
      <dsp:nvSpPr>
        <dsp:cNvPr id="0" name=""/>
        <dsp:cNvSpPr/>
      </dsp:nvSpPr>
      <dsp:spPr>
        <a:xfrm>
          <a:off x="1257710" y="1445122"/>
          <a:ext cx="1634912" cy="16349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ID" sz="1500" kern="1200" dirty="0"/>
            <a:t>Updating the model and accuracy</a:t>
          </a:r>
        </a:p>
      </dsp:txBody>
      <dsp:txXfrm>
        <a:off x="1497137" y="1684549"/>
        <a:ext cx="1156058" cy="1156058"/>
      </dsp:txXfrm>
    </dsp:sp>
    <dsp:sp modelId="{DFEFB092-814F-4C83-B53D-4164D2DB66BC}">
      <dsp:nvSpPr>
        <dsp:cNvPr id="0" name=""/>
        <dsp:cNvSpPr/>
      </dsp:nvSpPr>
      <dsp:spPr>
        <a:xfrm rot="19440000">
          <a:off x="2841300" y="1271647"/>
          <a:ext cx="436066" cy="5517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D" sz="1200" kern="1200"/>
        </a:p>
      </dsp:txBody>
      <dsp:txXfrm>
        <a:off x="2853792" y="1420450"/>
        <a:ext cx="305246" cy="33107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4D9B6F-F621-4A62-84F4-5FFAE9A4C545}" type="datetimeFigureOut">
              <a:rPr lang="en-GB" smtClean="0"/>
              <a:t>06/03/2021</a:t>
            </a:fld>
            <a:endParaRPr lang="en-GB"/>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46A6A2-50A7-4640-855D-8956E55ABAC1}" type="slidenum">
              <a:rPr lang="en-GB" smtClean="0"/>
              <a:t>‹#›</a:t>
            </a:fld>
            <a:endParaRPr lang="en-GB"/>
          </a:p>
        </p:txBody>
      </p:sp>
    </p:spTree>
    <p:extLst>
      <p:ext uri="{BB962C8B-B14F-4D97-AF65-F5344CB8AC3E}">
        <p14:creationId xmlns:p14="http://schemas.microsoft.com/office/powerpoint/2010/main" val="18320660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89E00-45B7-44B8-8E59-84DE0BD71A0D}" type="datetimeFigureOut">
              <a:rPr lang="de-DE" smtClean="0"/>
              <a:t>06.03.2021</a:t>
            </a:fld>
            <a:endParaRPr lang="de-DE"/>
          </a:p>
        </p:txBody>
      </p:sp>
      <p:sp>
        <p:nvSpPr>
          <p:cNvPr id="4" name="Folienbildplatzhalt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7F3CE7-ED39-4DCA-B997-3091546AA5B2}" type="slidenum">
              <a:rPr lang="de-DE" smtClean="0"/>
              <a:t>‹#›</a:t>
            </a:fld>
            <a:endParaRPr lang="de-DE"/>
          </a:p>
        </p:txBody>
      </p:sp>
    </p:spTree>
    <p:extLst>
      <p:ext uri="{BB962C8B-B14F-4D97-AF65-F5344CB8AC3E}">
        <p14:creationId xmlns:p14="http://schemas.microsoft.com/office/powerpoint/2010/main" val="4031432796"/>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577F3CE7-ED39-4DCA-B997-3091546AA5B2}" type="slidenum">
              <a:rPr lang="de-DE" smtClean="0"/>
              <a:t>1</a:t>
            </a:fld>
            <a:endParaRPr lang="de-DE"/>
          </a:p>
        </p:txBody>
      </p:sp>
    </p:spTree>
    <p:extLst>
      <p:ext uri="{BB962C8B-B14F-4D97-AF65-F5344CB8AC3E}">
        <p14:creationId xmlns:p14="http://schemas.microsoft.com/office/powerpoint/2010/main" val="652847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AA5C-4088-4338-A48F-62DB420EE616}"/>
              </a:ext>
            </a:extLst>
          </p:cNvPr>
          <p:cNvSpPr>
            <a:spLocks noGrp="1"/>
          </p:cNvSpPr>
          <p:nvPr>
            <p:ph type="ctrTitle"/>
          </p:nvPr>
        </p:nvSpPr>
        <p:spPr>
          <a:xfrm>
            <a:off x="1523802" y="1122623"/>
            <a:ext cx="9142810" cy="2388153"/>
          </a:xfrm>
        </p:spPr>
        <p:txBody>
          <a:bodyPr anchor="b"/>
          <a:lstStyle>
            <a:lvl1pPr algn="ctr">
              <a:defRPr sz="5999"/>
            </a:lvl1pPr>
          </a:lstStyle>
          <a:p>
            <a:r>
              <a:rPr lang="en-US"/>
              <a:t>Click to edit Master title style</a:t>
            </a:r>
            <a:endParaRPr lang="en-ID"/>
          </a:p>
        </p:txBody>
      </p:sp>
      <p:sp>
        <p:nvSpPr>
          <p:cNvPr id="3" name="Subtitle 2">
            <a:extLst>
              <a:ext uri="{FF2B5EF4-FFF2-40B4-BE49-F238E27FC236}">
                <a16:creationId xmlns:a16="http://schemas.microsoft.com/office/drawing/2014/main" id="{0BF03EEA-DF30-4BDD-AD94-54F2A0C4A601}"/>
              </a:ext>
            </a:extLst>
          </p:cNvPr>
          <p:cNvSpPr>
            <a:spLocks noGrp="1"/>
          </p:cNvSpPr>
          <p:nvPr>
            <p:ph type="subTitle" idx="1"/>
          </p:nvPr>
        </p:nvSpPr>
        <p:spPr>
          <a:xfrm>
            <a:off x="1523802" y="3602872"/>
            <a:ext cx="9142810" cy="1656145"/>
          </a:xfrm>
        </p:spPr>
        <p:txBody>
          <a:bodyPr/>
          <a:lstStyle>
            <a:lvl1pPr marL="0" indent="0" algn="ctr">
              <a:buNone/>
              <a:defRPr sz="2400"/>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60593F0E-F338-4F9A-B841-00493C7FB380}"/>
              </a:ext>
            </a:extLst>
          </p:cNvPr>
          <p:cNvSpPr>
            <a:spLocks noGrp="1"/>
          </p:cNvSpPr>
          <p:nvPr>
            <p:ph type="dt" sz="half" idx="10"/>
          </p:nvPr>
        </p:nvSpPr>
        <p:spPr/>
        <p:txBody>
          <a:bodyPr/>
          <a:lstStyle/>
          <a:p>
            <a:fld id="{1153D9D2-4109-4658-A169-3AF16B615417}" type="datetime5">
              <a:rPr lang="en-US" smtClean="0"/>
              <a:t>6-Mar-21</a:t>
            </a:fld>
            <a:endParaRPr lang="en-GB"/>
          </a:p>
        </p:txBody>
      </p:sp>
      <p:sp>
        <p:nvSpPr>
          <p:cNvPr id="5" name="Footer Placeholder 4">
            <a:extLst>
              <a:ext uri="{FF2B5EF4-FFF2-40B4-BE49-F238E27FC236}">
                <a16:creationId xmlns:a16="http://schemas.microsoft.com/office/drawing/2014/main" id="{F3D21245-2D9B-410A-ADDF-226BB46B090E}"/>
              </a:ext>
            </a:extLst>
          </p:cNvPr>
          <p:cNvSpPr>
            <a:spLocks noGrp="1"/>
          </p:cNvSpPr>
          <p:nvPr>
            <p:ph type="ftr" sz="quarter" idx="11"/>
          </p:nvPr>
        </p:nvSpPr>
        <p:spPr/>
        <p:txBody>
          <a:bodyPr/>
          <a:lstStyle/>
          <a:p>
            <a:r>
              <a:rPr lang="en-GB" noProof="0"/>
              <a:t>File name | department | author </a:t>
            </a:r>
            <a:endParaRPr lang="en-GB" noProof="0" dirty="0"/>
          </a:p>
        </p:txBody>
      </p:sp>
      <p:sp>
        <p:nvSpPr>
          <p:cNvPr id="6" name="Slide Number Placeholder 5">
            <a:extLst>
              <a:ext uri="{FF2B5EF4-FFF2-40B4-BE49-F238E27FC236}">
                <a16:creationId xmlns:a16="http://schemas.microsoft.com/office/drawing/2014/main" id="{405338FF-35D0-42F2-AB3A-52D4CA4BC088}"/>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4019109797"/>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49D0E-2026-4349-8FB3-F9F37964673F}"/>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B128874-6A3C-47CF-99C2-821A53C0F5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191FB1F-CCA0-45E1-B5E1-368AC9559CA3}"/>
              </a:ext>
            </a:extLst>
          </p:cNvPr>
          <p:cNvSpPr>
            <a:spLocks noGrp="1"/>
          </p:cNvSpPr>
          <p:nvPr>
            <p:ph type="dt" sz="half" idx="10"/>
          </p:nvPr>
        </p:nvSpPr>
        <p:spPr/>
        <p:txBody>
          <a:bodyPr/>
          <a:lstStyle/>
          <a:p>
            <a:fld id="{1153D9D2-4109-4658-A169-3AF16B615417}" type="datetime5">
              <a:rPr lang="en-US" smtClean="0"/>
              <a:t>6-Mar-21</a:t>
            </a:fld>
            <a:endParaRPr lang="en-GB"/>
          </a:p>
        </p:txBody>
      </p:sp>
      <p:sp>
        <p:nvSpPr>
          <p:cNvPr id="5" name="Footer Placeholder 4">
            <a:extLst>
              <a:ext uri="{FF2B5EF4-FFF2-40B4-BE49-F238E27FC236}">
                <a16:creationId xmlns:a16="http://schemas.microsoft.com/office/drawing/2014/main" id="{91E01725-52F5-4906-BE0A-F1697E8CB335}"/>
              </a:ext>
            </a:extLst>
          </p:cNvPr>
          <p:cNvSpPr>
            <a:spLocks noGrp="1"/>
          </p:cNvSpPr>
          <p:nvPr>
            <p:ph type="ftr" sz="quarter" idx="11"/>
          </p:nvPr>
        </p:nvSpPr>
        <p:spPr/>
        <p:txBody>
          <a:bodyPr/>
          <a:lstStyle/>
          <a:p>
            <a:r>
              <a:rPr lang="en-GB" noProof="0"/>
              <a:t>File name | department | author </a:t>
            </a:r>
            <a:endParaRPr lang="en-GB" noProof="0" dirty="0"/>
          </a:p>
        </p:txBody>
      </p:sp>
      <p:sp>
        <p:nvSpPr>
          <p:cNvPr id="6" name="Slide Number Placeholder 5">
            <a:extLst>
              <a:ext uri="{FF2B5EF4-FFF2-40B4-BE49-F238E27FC236}">
                <a16:creationId xmlns:a16="http://schemas.microsoft.com/office/drawing/2014/main" id="{7A6C6CFA-F1EB-4905-B98D-7B898514DC4B}"/>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303795021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C3D2A2-5ECB-4FD1-8387-C1678620ECF0}"/>
              </a:ext>
            </a:extLst>
          </p:cNvPr>
          <p:cNvSpPr>
            <a:spLocks noGrp="1"/>
          </p:cNvSpPr>
          <p:nvPr>
            <p:ph type="title" orient="vert"/>
          </p:nvPr>
        </p:nvSpPr>
        <p:spPr>
          <a:xfrm>
            <a:off x="8723764" y="365209"/>
            <a:ext cx="2628558" cy="5813184"/>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0F08A76-4A60-4260-BE10-5EFADD5DF1E8}"/>
              </a:ext>
            </a:extLst>
          </p:cNvPr>
          <p:cNvSpPr>
            <a:spLocks noGrp="1"/>
          </p:cNvSpPr>
          <p:nvPr>
            <p:ph type="body" orient="vert" idx="1"/>
          </p:nvPr>
        </p:nvSpPr>
        <p:spPr>
          <a:xfrm>
            <a:off x="838091" y="365209"/>
            <a:ext cx="7733293" cy="58131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6E77ECB-C972-49F3-840A-06FA2183DE52}"/>
              </a:ext>
            </a:extLst>
          </p:cNvPr>
          <p:cNvSpPr>
            <a:spLocks noGrp="1"/>
          </p:cNvSpPr>
          <p:nvPr>
            <p:ph type="dt" sz="half" idx="10"/>
          </p:nvPr>
        </p:nvSpPr>
        <p:spPr/>
        <p:txBody>
          <a:bodyPr/>
          <a:lstStyle/>
          <a:p>
            <a:fld id="{1153D9D2-4109-4658-A169-3AF16B615417}" type="datetime5">
              <a:rPr lang="en-US" smtClean="0"/>
              <a:t>6-Mar-21</a:t>
            </a:fld>
            <a:endParaRPr lang="en-GB"/>
          </a:p>
        </p:txBody>
      </p:sp>
      <p:sp>
        <p:nvSpPr>
          <p:cNvPr id="5" name="Footer Placeholder 4">
            <a:extLst>
              <a:ext uri="{FF2B5EF4-FFF2-40B4-BE49-F238E27FC236}">
                <a16:creationId xmlns:a16="http://schemas.microsoft.com/office/drawing/2014/main" id="{98075D4D-404B-42AD-B817-92A646C5A3E9}"/>
              </a:ext>
            </a:extLst>
          </p:cNvPr>
          <p:cNvSpPr>
            <a:spLocks noGrp="1"/>
          </p:cNvSpPr>
          <p:nvPr>
            <p:ph type="ftr" sz="quarter" idx="11"/>
          </p:nvPr>
        </p:nvSpPr>
        <p:spPr/>
        <p:txBody>
          <a:bodyPr/>
          <a:lstStyle/>
          <a:p>
            <a:r>
              <a:rPr lang="en-GB" noProof="0"/>
              <a:t>File name | department | author </a:t>
            </a:r>
            <a:endParaRPr lang="en-GB" noProof="0" dirty="0"/>
          </a:p>
        </p:txBody>
      </p:sp>
      <p:sp>
        <p:nvSpPr>
          <p:cNvPr id="6" name="Slide Number Placeholder 5">
            <a:extLst>
              <a:ext uri="{FF2B5EF4-FFF2-40B4-BE49-F238E27FC236}">
                <a16:creationId xmlns:a16="http://schemas.microsoft.com/office/drawing/2014/main" id="{60734F71-7EA3-468F-A007-016921C941A0}"/>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83230119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el A ">
    <p:spTree>
      <p:nvGrpSpPr>
        <p:cNvPr id="1" name=""/>
        <p:cNvGrpSpPr/>
        <p:nvPr/>
      </p:nvGrpSpPr>
      <p:grpSpPr>
        <a:xfrm>
          <a:off x="0" y="0"/>
          <a:ext cx="0" cy="0"/>
          <a:chOff x="0" y="0"/>
          <a:chExt cx="0" cy="0"/>
        </a:xfrm>
      </p:grpSpPr>
      <p:sp>
        <p:nvSpPr>
          <p:cNvPr id="7" name="Textplatzhalter 23"/>
          <p:cNvSpPr>
            <a:spLocks noGrp="1"/>
          </p:cNvSpPr>
          <p:nvPr>
            <p:ph type="body" sz="quarter" idx="19"/>
          </p:nvPr>
        </p:nvSpPr>
        <p:spPr>
          <a:xfrm>
            <a:off x="7360920" y="6929"/>
            <a:ext cx="4345513" cy="4839244"/>
          </a:xfrm>
          <a:solidFill>
            <a:srgbClr val="C3D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Click to edit Master text styles</a:t>
            </a:r>
          </a:p>
        </p:txBody>
      </p:sp>
      <p:sp>
        <p:nvSpPr>
          <p:cNvPr id="11" name="Bildplatzhalter 10"/>
          <p:cNvSpPr>
            <a:spLocks noGrp="1"/>
          </p:cNvSpPr>
          <p:nvPr>
            <p:ph type="pic" sz="quarter" idx="11" hasCustomPrompt="1"/>
          </p:nvPr>
        </p:nvSpPr>
        <p:spPr>
          <a:xfrm>
            <a:off x="0" y="0"/>
            <a:ext cx="7361237" cy="6859588"/>
          </a:xfrm>
          <a:prstGeom prst="rect">
            <a:avLst/>
          </a:prstGeom>
        </p:spPr>
        <p:txBody>
          <a:bodyPr anchor="ctr"/>
          <a:lstStyle>
            <a:lvl1pPr algn="ctr">
              <a:defRPr sz="1300"/>
            </a:lvl1pPr>
          </a:lstStyle>
          <a:p>
            <a:r>
              <a:rPr lang="en-GB" noProof="0" dirty="0"/>
              <a:t>New Picture</a:t>
            </a:r>
          </a:p>
        </p:txBody>
      </p:sp>
      <p:sp>
        <p:nvSpPr>
          <p:cNvPr id="5" name="Textplatzhalter 4"/>
          <p:cNvSpPr>
            <a:spLocks noGrp="1"/>
          </p:cNvSpPr>
          <p:nvPr>
            <p:ph type="body" sz="quarter" idx="13" hasCustomPrompt="1"/>
          </p:nvPr>
        </p:nvSpPr>
        <p:spPr>
          <a:xfrm>
            <a:off x="7624763" y="3308350"/>
            <a:ext cx="4070350" cy="1561604"/>
          </a:xfrm>
          <a:prstGeom prst="rect">
            <a:avLst/>
          </a:prstGeom>
        </p:spPr>
        <p:txBody>
          <a:bodyPr rIns="180000">
            <a:noAutofit/>
          </a:bodyPr>
          <a:lstStyle>
            <a:lvl1pPr>
              <a:lnSpc>
                <a:spcPct val="100000"/>
              </a:lnSpc>
              <a:spcAft>
                <a:spcPts val="0"/>
              </a:spcAft>
              <a:defRPr sz="1800" cap="none" baseline="0">
                <a:solidFill>
                  <a:schemeClr val="tx1"/>
                </a:solidFill>
              </a:defRPr>
            </a:lvl1pPr>
            <a:lvl2pPr marL="0" indent="0">
              <a:lnSpc>
                <a:spcPct val="100000"/>
              </a:lnSpc>
              <a:spcBef>
                <a:spcPts val="0"/>
              </a:spcBef>
              <a:spcAft>
                <a:spcPts val="0"/>
              </a:spcAft>
              <a:buNone/>
              <a:defRPr sz="1600">
                <a:solidFill>
                  <a:schemeClr val="tx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hasCustomPrompt="1"/>
          </p:nvPr>
        </p:nvSpPr>
        <p:spPr>
          <a:xfrm>
            <a:off x="6096000" y="765498"/>
            <a:ext cx="5599113" cy="2520280"/>
          </a:xfrm>
        </p:spPr>
        <p:txBody>
          <a:bodyPr/>
          <a:lstStyle>
            <a:lvl1pPr>
              <a:defRPr sz="4400">
                <a:solidFill>
                  <a:schemeClr val="tx2"/>
                </a:solidFill>
              </a:defRPr>
            </a:lvl1pPr>
          </a:lstStyle>
          <a:p>
            <a:r>
              <a:rPr lang="en-GB" noProof="0" dirty="0" err="1"/>
              <a:t>TiteL</a:t>
            </a:r>
            <a:endParaRPr lang="en-GB" noProof="0" dirty="0"/>
          </a:p>
        </p:txBody>
      </p:sp>
    </p:spTree>
    <p:extLst>
      <p:ext uri="{BB962C8B-B14F-4D97-AF65-F5344CB8AC3E}">
        <p14:creationId xmlns:p14="http://schemas.microsoft.com/office/powerpoint/2010/main" val="1411711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Headline Only ">
    <p:spTree>
      <p:nvGrpSpPr>
        <p:cNvPr id="1" name=""/>
        <p:cNvGrpSpPr/>
        <p:nvPr/>
      </p:nvGrpSpPr>
      <p:grpSpPr>
        <a:xfrm>
          <a:off x="0" y="0"/>
          <a:ext cx="0" cy="0"/>
          <a:chOff x="0" y="0"/>
          <a:chExt cx="0" cy="0"/>
        </a:xfrm>
      </p:grpSpPr>
      <p:sp>
        <p:nvSpPr>
          <p:cNvPr id="9" name="Textplatzhalter 23"/>
          <p:cNvSpPr>
            <a:spLocks noGrp="1"/>
          </p:cNvSpPr>
          <p:nvPr>
            <p:ph type="body" sz="quarter" idx="18"/>
          </p:nvPr>
        </p:nvSpPr>
        <p:spPr>
          <a:xfrm>
            <a:off x="0" y="1"/>
            <a:ext cx="8649691" cy="768350"/>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Click to edit Master text styles</a:t>
            </a:r>
          </a:p>
        </p:txBody>
      </p:sp>
      <p:sp>
        <p:nvSpPr>
          <p:cNvPr id="10" name="Titel 22"/>
          <p:cNvSpPr>
            <a:spLocks noGrp="1"/>
          </p:cNvSpPr>
          <p:nvPr>
            <p:ph type="title" hasCustomPrompt="1"/>
          </p:nvPr>
        </p:nvSpPr>
        <p:spPr>
          <a:xfrm>
            <a:off x="507934" y="515937"/>
            <a:ext cx="10672963" cy="514351"/>
          </a:xfrm>
        </p:spPr>
        <p:txBody>
          <a:bodyPr tIns="36000"/>
          <a:lstStyle>
            <a:lvl1pPr>
              <a:defRPr sz="3000"/>
            </a:lvl1pPr>
          </a:lstStyle>
          <a:p>
            <a:r>
              <a:rPr lang="de-DE" dirty="0"/>
              <a:t>TitLE</a:t>
            </a:r>
            <a:endParaRPr lang="en-GB" dirty="0"/>
          </a:p>
        </p:txBody>
      </p:sp>
      <p:sp>
        <p:nvSpPr>
          <p:cNvPr id="11" name="Textplatzhalter 5"/>
          <p:cNvSpPr>
            <a:spLocks noGrp="1"/>
          </p:cNvSpPr>
          <p:nvPr>
            <p:ph type="body" sz="quarter" idx="17"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2" name="Datumsplatzhalter 1"/>
          <p:cNvSpPr>
            <a:spLocks noGrp="1"/>
          </p:cNvSpPr>
          <p:nvPr>
            <p:ph type="dt" sz="half" idx="19"/>
          </p:nvPr>
        </p:nvSpPr>
        <p:spPr/>
        <p:txBody>
          <a:bodyPr/>
          <a:lstStyle/>
          <a:p>
            <a:fld id="{1153D9D2-4109-4658-A169-3AF16B615417}" type="datetime5">
              <a:rPr lang="en-US" smtClean="0"/>
              <a:t>6-Mar-21</a:t>
            </a:fld>
            <a:endParaRPr lang="en-GB"/>
          </a:p>
        </p:txBody>
      </p:sp>
      <p:sp>
        <p:nvSpPr>
          <p:cNvPr id="3" name="Fußzeilenplatzhalter 2"/>
          <p:cNvSpPr>
            <a:spLocks noGrp="1"/>
          </p:cNvSpPr>
          <p:nvPr>
            <p:ph type="ftr" sz="quarter" idx="20"/>
          </p:nvPr>
        </p:nvSpPr>
        <p:spPr/>
        <p:txBody>
          <a:bodyPr/>
          <a:lstStyle/>
          <a:p>
            <a:r>
              <a:rPr lang="en-GB" noProof="0"/>
              <a:t>File name | department | author </a:t>
            </a:r>
            <a:endParaRPr lang="en-GB" noProof="0" dirty="0"/>
          </a:p>
        </p:txBody>
      </p:sp>
      <p:sp>
        <p:nvSpPr>
          <p:cNvPr id="6" name="Foliennummernplatzhalter 5"/>
          <p:cNvSpPr>
            <a:spLocks noGrp="1"/>
          </p:cNvSpPr>
          <p:nvPr>
            <p:ph type="sldNum" sz="quarter" idx="21"/>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4286807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BE6A-0246-41C7-BCC3-E17DA96CE957}"/>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3483EC7-EEBF-4C21-8AA8-7ABF365533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286999F-0F2F-4A7A-B48A-384EC0536B40}"/>
              </a:ext>
            </a:extLst>
          </p:cNvPr>
          <p:cNvSpPr>
            <a:spLocks noGrp="1"/>
          </p:cNvSpPr>
          <p:nvPr>
            <p:ph type="dt" sz="half" idx="10"/>
          </p:nvPr>
        </p:nvSpPr>
        <p:spPr/>
        <p:txBody>
          <a:bodyPr/>
          <a:lstStyle/>
          <a:p>
            <a:fld id="{1153D9D2-4109-4658-A169-3AF16B615417}" type="datetime5">
              <a:rPr lang="en-US" smtClean="0"/>
              <a:t>6-Mar-21</a:t>
            </a:fld>
            <a:endParaRPr lang="en-GB"/>
          </a:p>
        </p:txBody>
      </p:sp>
      <p:sp>
        <p:nvSpPr>
          <p:cNvPr id="5" name="Footer Placeholder 4">
            <a:extLst>
              <a:ext uri="{FF2B5EF4-FFF2-40B4-BE49-F238E27FC236}">
                <a16:creationId xmlns:a16="http://schemas.microsoft.com/office/drawing/2014/main" id="{13C91C56-59FE-49B9-9F95-0F416ED80C7A}"/>
              </a:ext>
            </a:extLst>
          </p:cNvPr>
          <p:cNvSpPr>
            <a:spLocks noGrp="1"/>
          </p:cNvSpPr>
          <p:nvPr>
            <p:ph type="ftr" sz="quarter" idx="11"/>
          </p:nvPr>
        </p:nvSpPr>
        <p:spPr/>
        <p:txBody>
          <a:bodyPr/>
          <a:lstStyle/>
          <a:p>
            <a:r>
              <a:rPr lang="en-GB" noProof="0"/>
              <a:t>File name | department | author </a:t>
            </a:r>
            <a:endParaRPr lang="en-GB" noProof="0" dirty="0"/>
          </a:p>
        </p:txBody>
      </p:sp>
      <p:sp>
        <p:nvSpPr>
          <p:cNvPr id="6" name="Slide Number Placeholder 5">
            <a:extLst>
              <a:ext uri="{FF2B5EF4-FFF2-40B4-BE49-F238E27FC236}">
                <a16:creationId xmlns:a16="http://schemas.microsoft.com/office/drawing/2014/main" id="{0CF1CB20-C97A-4EF4-83B6-B830F21620AB}"/>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896572019"/>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5B9D-C928-4129-AD17-8F83B4301410}"/>
              </a:ext>
            </a:extLst>
          </p:cNvPr>
          <p:cNvSpPr>
            <a:spLocks noGrp="1"/>
          </p:cNvSpPr>
          <p:nvPr>
            <p:ph type="title"/>
          </p:nvPr>
        </p:nvSpPr>
        <p:spPr>
          <a:xfrm>
            <a:off x="831742" y="1710134"/>
            <a:ext cx="10514231" cy="2853398"/>
          </a:xfrm>
        </p:spPr>
        <p:txBody>
          <a:bodyPr anchor="b"/>
          <a:lstStyle>
            <a:lvl1pPr>
              <a:defRPr sz="5999"/>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8A61A8A7-9D4F-4806-8AE2-A253BC7CAAD6}"/>
              </a:ext>
            </a:extLst>
          </p:cNvPr>
          <p:cNvSpPr>
            <a:spLocks noGrp="1"/>
          </p:cNvSpPr>
          <p:nvPr>
            <p:ph type="body" idx="1"/>
          </p:nvPr>
        </p:nvSpPr>
        <p:spPr>
          <a:xfrm>
            <a:off x="831742" y="4590526"/>
            <a:ext cx="10514231" cy="1500534"/>
          </a:xfrm>
        </p:spPr>
        <p:txBody>
          <a:bodyPr/>
          <a:lstStyle>
            <a:lvl1pPr marL="0" indent="0">
              <a:buNone/>
              <a:defRPr sz="2400">
                <a:solidFill>
                  <a:schemeClr val="tx1">
                    <a:tint val="75000"/>
                  </a:schemeClr>
                </a:solidFill>
              </a:defRPr>
            </a:lvl1pPr>
            <a:lvl2pPr marL="457154" indent="0">
              <a:buNone/>
              <a:defRPr sz="2000">
                <a:solidFill>
                  <a:schemeClr val="tx1">
                    <a:tint val="75000"/>
                  </a:schemeClr>
                </a:solidFill>
              </a:defRPr>
            </a:lvl2pPr>
            <a:lvl3pPr marL="914309" indent="0">
              <a:buNone/>
              <a:defRPr sz="1800">
                <a:solidFill>
                  <a:schemeClr val="tx1">
                    <a:tint val="75000"/>
                  </a:schemeClr>
                </a:solidFill>
              </a:defRPr>
            </a:lvl3pPr>
            <a:lvl4pPr marL="1371463" indent="0">
              <a:buNone/>
              <a:defRPr sz="1600">
                <a:solidFill>
                  <a:schemeClr val="tx1">
                    <a:tint val="75000"/>
                  </a:schemeClr>
                </a:solidFill>
              </a:defRPr>
            </a:lvl4pPr>
            <a:lvl5pPr marL="1828617" indent="0">
              <a:buNone/>
              <a:defRPr sz="1600">
                <a:solidFill>
                  <a:schemeClr val="tx1">
                    <a:tint val="75000"/>
                  </a:schemeClr>
                </a:solidFill>
              </a:defRPr>
            </a:lvl5pPr>
            <a:lvl6pPr marL="2285771" indent="0">
              <a:buNone/>
              <a:defRPr sz="1600">
                <a:solidFill>
                  <a:schemeClr val="tx1">
                    <a:tint val="75000"/>
                  </a:schemeClr>
                </a:solidFill>
              </a:defRPr>
            </a:lvl6pPr>
            <a:lvl7pPr marL="2742926" indent="0">
              <a:buNone/>
              <a:defRPr sz="1600">
                <a:solidFill>
                  <a:schemeClr val="tx1">
                    <a:tint val="75000"/>
                  </a:schemeClr>
                </a:solidFill>
              </a:defRPr>
            </a:lvl7pPr>
            <a:lvl8pPr marL="3200080" indent="0">
              <a:buNone/>
              <a:defRPr sz="1600">
                <a:solidFill>
                  <a:schemeClr val="tx1">
                    <a:tint val="75000"/>
                  </a:schemeClr>
                </a:solidFill>
              </a:defRPr>
            </a:lvl8pPr>
            <a:lvl9pPr marL="3657234"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C4D914-4A92-4F8A-AA0C-80B40E9245B6}"/>
              </a:ext>
            </a:extLst>
          </p:cNvPr>
          <p:cNvSpPr>
            <a:spLocks noGrp="1"/>
          </p:cNvSpPr>
          <p:nvPr>
            <p:ph type="dt" sz="half" idx="10"/>
          </p:nvPr>
        </p:nvSpPr>
        <p:spPr/>
        <p:txBody>
          <a:bodyPr/>
          <a:lstStyle/>
          <a:p>
            <a:fld id="{1153D9D2-4109-4658-A169-3AF16B615417}" type="datetime5">
              <a:rPr lang="en-US" smtClean="0"/>
              <a:t>6-Mar-21</a:t>
            </a:fld>
            <a:endParaRPr lang="en-GB"/>
          </a:p>
        </p:txBody>
      </p:sp>
      <p:sp>
        <p:nvSpPr>
          <p:cNvPr id="5" name="Footer Placeholder 4">
            <a:extLst>
              <a:ext uri="{FF2B5EF4-FFF2-40B4-BE49-F238E27FC236}">
                <a16:creationId xmlns:a16="http://schemas.microsoft.com/office/drawing/2014/main" id="{D5A9AE66-E002-44EF-BFB0-E42A8F487661}"/>
              </a:ext>
            </a:extLst>
          </p:cNvPr>
          <p:cNvSpPr>
            <a:spLocks noGrp="1"/>
          </p:cNvSpPr>
          <p:nvPr>
            <p:ph type="ftr" sz="quarter" idx="11"/>
          </p:nvPr>
        </p:nvSpPr>
        <p:spPr/>
        <p:txBody>
          <a:bodyPr/>
          <a:lstStyle/>
          <a:p>
            <a:r>
              <a:rPr lang="en-GB" noProof="0"/>
              <a:t>File name | department | author </a:t>
            </a:r>
            <a:endParaRPr lang="en-GB" noProof="0" dirty="0"/>
          </a:p>
        </p:txBody>
      </p:sp>
      <p:sp>
        <p:nvSpPr>
          <p:cNvPr id="6" name="Slide Number Placeholder 5">
            <a:extLst>
              <a:ext uri="{FF2B5EF4-FFF2-40B4-BE49-F238E27FC236}">
                <a16:creationId xmlns:a16="http://schemas.microsoft.com/office/drawing/2014/main" id="{A03F907C-FB99-4406-A7DA-F91829FA642D}"/>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1616872126"/>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727D-5F9A-4AE8-9061-7409C031E63B}"/>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C9422028-2CD2-4CED-8531-0A00D824757F}"/>
              </a:ext>
            </a:extLst>
          </p:cNvPr>
          <p:cNvSpPr>
            <a:spLocks noGrp="1"/>
          </p:cNvSpPr>
          <p:nvPr>
            <p:ph sz="half" idx="1"/>
          </p:nvPr>
        </p:nvSpPr>
        <p:spPr>
          <a:xfrm>
            <a:off x="838091" y="1826048"/>
            <a:ext cx="5180926" cy="4352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79A05EA9-CFA6-47B5-8031-67ADC921A972}"/>
              </a:ext>
            </a:extLst>
          </p:cNvPr>
          <p:cNvSpPr>
            <a:spLocks noGrp="1"/>
          </p:cNvSpPr>
          <p:nvPr>
            <p:ph sz="half" idx="2"/>
          </p:nvPr>
        </p:nvSpPr>
        <p:spPr>
          <a:xfrm>
            <a:off x="6171396" y="1826048"/>
            <a:ext cx="5180926" cy="4352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20699963-23ED-4084-B4C5-D7293EE630F0}"/>
              </a:ext>
            </a:extLst>
          </p:cNvPr>
          <p:cNvSpPr>
            <a:spLocks noGrp="1"/>
          </p:cNvSpPr>
          <p:nvPr>
            <p:ph type="dt" sz="half" idx="10"/>
          </p:nvPr>
        </p:nvSpPr>
        <p:spPr/>
        <p:txBody>
          <a:bodyPr/>
          <a:lstStyle/>
          <a:p>
            <a:fld id="{1153D9D2-4109-4658-A169-3AF16B615417}" type="datetime5">
              <a:rPr lang="en-US" smtClean="0"/>
              <a:t>6-Mar-21</a:t>
            </a:fld>
            <a:endParaRPr lang="en-GB"/>
          </a:p>
        </p:txBody>
      </p:sp>
      <p:sp>
        <p:nvSpPr>
          <p:cNvPr id="6" name="Footer Placeholder 5">
            <a:extLst>
              <a:ext uri="{FF2B5EF4-FFF2-40B4-BE49-F238E27FC236}">
                <a16:creationId xmlns:a16="http://schemas.microsoft.com/office/drawing/2014/main" id="{6A4757F5-208A-4BC6-B5EC-314042A25D78}"/>
              </a:ext>
            </a:extLst>
          </p:cNvPr>
          <p:cNvSpPr>
            <a:spLocks noGrp="1"/>
          </p:cNvSpPr>
          <p:nvPr>
            <p:ph type="ftr" sz="quarter" idx="11"/>
          </p:nvPr>
        </p:nvSpPr>
        <p:spPr/>
        <p:txBody>
          <a:bodyPr/>
          <a:lstStyle/>
          <a:p>
            <a:r>
              <a:rPr lang="en-GB" noProof="0"/>
              <a:t>File name | department | author </a:t>
            </a:r>
            <a:endParaRPr lang="en-GB" noProof="0" dirty="0"/>
          </a:p>
        </p:txBody>
      </p:sp>
      <p:sp>
        <p:nvSpPr>
          <p:cNvPr id="7" name="Slide Number Placeholder 6">
            <a:extLst>
              <a:ext uri="{FF2B5EF4-FFF2-40B4-BE49-F238E27FC236}">
                <a16:creationId xmlns:a16="http://schemas.microsoft.com/office/drawing/2014/main" id="{1C664841-C9A1-4D37-8857-DFA7D8799574}"/>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359168443"/>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7C4E-B0CA-4471-834D-4CFD9739566A}"/>
              </a:ext>
            </a:extLst>
          </p:cNvPr>
          <p:cNvSpPr>
            <a:spLocks noGrp="1"/>
          </p:cNvSpPr>
          <p:nvPr>
            <p:ph type="title"/>
          </p:nvPr>
        </p:nvSpPr>
        <p:spPr>
          <a:xfrm>
            <a:off x="839679" y="365210"/>
            <a:ext cx="10514231" cy="1325870"/>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4DD5907-91B7-42A9-BDC1-BD5BE13143D5}"/>
              </a:ext>
            </a:extLst>
          </p:cNvPr>
          <p:cNvSpPr>
            <a:spLocks noGrp="1"/>
          </p:cNvSpPr>
          <p:nvPr>
            <p:ph type="body" idx="1"/>
          </p:nvPr>
        </p:nvSpPr>
        <p:spPr>
          <a:xfrm>
            <a:off x="839679" y="1681552"/>
            <a:ext cx="5157116" cy="824103"/>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278C50-69C3-447D-8220-380304CDCF58}"/>
              </a:ext>
            </a:extLst>
          </p:cNvPr>
          <p:cNvSpPr>
            <a:spLocks noGrp="1"/>
          </p:cNvSpPr>
          <p:nvPr>
            <p:ph sz="half" idx="2"/>
          </p:nvPr>
        </p:nvSpPr>
        <p:spPr>
          <a:xfrm>
            <a:off x="839679" y="2505655"/>
            <a:ext cx="5157116" cy="3685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E85E5E0B-1736-404B-9DF1-3B0CFAC4D1BC}"/>
              </a:ext>
            </a:extLst>
          </p:cNvPr>
          <p:cNvSpPr>
            <a:spLocks noGrp="1"/>
          </p:cNvSpPr>
          <p:nvPr>
            <p:ph type="body" sz="quarter" idx="3"/>
          </p:nvPr>
        </p:nvSpPr>
        <p:spPr>
          <a:xfrm>
            <a:off x="6171397" y="1681552"/>
            <a:ext cx="5182513" cy="824103"/>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97B35C-AD1B-4C84-873E-AEF2B3A0712F}"/>
              </a:ext>
            </a:extLst>
          </p:cNvPr>
          <p:cNvSpPr>
            <a:spLocks noGrp="1"/>
          </p:cNvSpPr>
          <p:nvPr>
            <p:ph sz="quarter" idx="4"/>
          </p:nvPr>
        </p:nvSpPr>
        <p:spPr>
          <a:xfrm>
            <a:off x="6171397" y="2505655"/>
            <a:ext cx="5182513" cy="3685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8D8DEC00-C244-46E5-9E2A-60B104B72D59}"/>
              </a:ext>
            </a:extLst>
          </p:cNvPr>
          <p:cNvSpPr>
            <a:spLocks noGrp="1"/>
          </p:cNvSpPr>
          <p:nvPr>
            <p:ph type="dt" sz="half" idx="10"/>
          </p:nvPr>
        </p:nvSpPr>
        <p:spPr/>
        <p:txBody>
          <a:bodyPr/>
          <a:lstStyle/>
          <a:p>
            <a:fld id="{1153D9D2-4109-4658-A169-3AF16B615417}" type="datetime5">
              <a:rPr lang="en-US" smtClean="0"/>
              <a:t>6-Mar-21</a:t>
            </a:fld>
            <a:endParaRPr lang="en-GB"/>
          </a:p>
        </p:txBody>
      </p:sp>
      <p:sp>
        <p:nvSpPr>
          <p:cNvPr id="8" name="Footer Placeholder 7">
            <a:extLst>
              <a:ext uri="{FF2B5EF4-FFF2-40B4-BE49-F238E27FC236}">
                <a16:creationId xmlns:a16="http://schemas.microsoft.com/office/drawing/2014/main" id="{602B9A42-A4EF-455A-934A-ED0DFC503B3C}"/>
              </a:ext>
            </a:extLst>
          </p:cNvPr>
          <p:cNvSpPr>
            <a:spLocks noGrp="1"/>
          </p:cNvSpPr>
          <p:nvPr>
            <p:ph type="ftr" sz="quarter" idx="11"/>
          </p:nvPr>
        </p:nvSpPr>
        <p:spPr/>
        <p:txBody>
          <a:bodyPr/>
          <a:lstStyle/>
          <a:p>
            <a:r>
              <a:rPr lang="en-GB" noProof="0"/>
              <a:t>File name | department | author </a:t>
            </a:r>
            <a:endParaRPr lang="en-GB" noProof="0" dirty="0"/>
          </a:p>
        </p:txBody>
      </p:sp>
      <p:sp>
        <p:nvSpPr>
          <p:cNvPr id="9" name="Slide Number Placeholder 8">
            <a:extLst>
              <a:ext uri="{FF2B5EF4-FFF2-40B4-BE49-F238E27FC236}">
                <a16:creationId xmlns:a16="http://schemas.microsoft.com/office/drawing/2014/main" id="{279491E3-FF04-416D-A448-78AF815CD218}"/>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058835357"/>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22C3-7DB0-4B9F-9EB4-858C501B6542}"/>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32131604-B68C-4E2F-8251-67EE00282DC1}"/>
              </a:ext>
            </a:extLst>
          </p:cNvPr>
          <p:cNvSpPr>
            <a:spLocks noGrp="1"/>
          </p:cNvSpPr>
          <p:nvPr>
            <p:ph type="dt" sz="half" idx="10"/>
          </p:nvPr>
        </p:nvSpPr>
        <p:spPr/>
        <p:txBody>
          <a:bodyPr/>
          <a:lstStyle/>
          <a:p>
            <a:fld id="{1153D9D2-4109-4658-A169-3AF16B615417}" type="datetime5">
              <a:rPr lang="en-US" smtClean="0"/>
              <a:t>6-Mar-21</a:t>
            </a:fld>
            <a:endParaRPr lang="en-GB"/>
          </a:p>
        </p:txBody>
      </p:sp>
      <p:sp>
        <p:nvSpPr>
          <p:cNvPr id="4" name="Footer Placeholder 3">
            <a:extLst>
              <a:ext uri="{FF2B5EF4-FFF2-40B4-BE49-F238E27FC236}">
                <a16:creationId xmlns:a16="http://schemas.microsoft.com/office/drawing/2014/main" id="{12F33904-82BB-4043-9959-276684C37990}"/>
              </a:ext>
            </a:extLst>
          </p:cNvPr>
          <p:cNvSpPr>
            <a:spLocks noGrp="1"/>
          </p:cNvSpPr>
          <p:nvPr>
            <p:ph type="ftr" sz="quarter" idx="11"/>
          </p:nvPr>
        </p:nvSpPr>
        <p:spPr/>
        <p:txBody>
          <a:bodyPr/>
          <a:lstStyle/>
          <a:p>
            <a:r>
              <a:rPr lang="en-GB" noProof="0"/>
              <a:t>File name | department | author </a:t>
            </a:r>
            <a:endParaRPr lang="en-GB" noProof="0" dirty="0"/>
          </a:p>
        </p:txBody>
      </p:sp>
      <p:sp>
        <p:nvSpPr>
          <p:cNvPr id="5" name="Slide Number Placeholder 4">
            <a:extLst>
              <a:ext uri="{FF2B5EF4-FFF2-40B4-BE49-F238E27FC236}">
                <a16:creationId xmlns:a16="http://schemas.microsoft.com/office/drawing/2014/main" id="{429C6A64-F8D0-4E1E-BA34-9C2BD584D012}"/>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1009946096"/>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78CC63-0BD1-47CF-B0DF-BC8A90E4CB5A}"/>
              </a:ext>
            </a:extLst>
          </p:cNvPr>
          <p:cNvSpPr>
            <a:spLocks noGrp="1"/>
          </p:cNvSpPr>
          <p:nvPr>
            <p:ph type="dt" sz="half" idx="10"/>
          </p:nvPr>
        </p:nvSpPr>
        <p:spPr/>
        <p:txBody>
          <a:bodyPr/>
          <a:lstStyle/>
          <a:p>
            <a:fld id="{1153D9D2-4109-4658-A169-3AF16B615417}" type="datetime5">
              <a:rPr lang="en-US" smtClean="0"/>
              <a:t>6-Mar-21</a:t>
            </a:fld>
            <a:endParaRPr lang="en-GB"/>
          </a:p>
        </p:txBody>
      </p:sp>
      <p:sp>
        <p:nvSpPr>
          <p:cNvPr id="3" name="Footer Placeholder 2">
            <a:extLst>
              <a:ext uri="{FF2B5EF4-FFF2-40B4-BE49-F238E27FC236}">
                <a16:creationId xmlns:a16="http://schemas.microsoft.com/office/drawing/2014/main" id="{E0CB1131-E15D-44D9-B0B0-C3DA467F7E62}"/>
              </a:ext>
            </a:extLst>
          </p:cNvPr>
          <p:cNvSpPr>
            <a:spLocks noGrp="1"/>
          </p:cNvSpPr>
          <p:nvPr>
            <p:ph type="ftr" sz="quarter" idx="11"/>
          </p:nvPr>
        </p:nvSpPr>
        <p:spPr/>
        <p:txBody>
          <a:bodyPr/>
          <a:lstStyle/>
          <a:p>
            <a:r>
              <a:rPr lang="en-GB" noProof="0"/>
              <a:t>File name | department | author </a:t>
            </a:r>
            <a:endParaRPr lang="en-GB" noProof="0" dirty="0"/>
          </a:p>
        </p:txBody>
      </p:sp>
      <p:sp>
        <p:nvSpPr>
          <p:cNvPr id="4" name="Slide Number Placeholder 3">
            <a:extLst>
              <a:ext uri="{FF2B5EF4-FFF2-40B4-BE49-F238E27FC236}">
                <a16:creationId xmlns:a16="http://schemas.microsoft.com/office/drawing/2014/main" id="{8F670EA3-2408-4956-807C-BB3A43532957}"/>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138860684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8242A-29FC-45AA-94F9-B3F86E3C79AE}"/>
              </a:ext>
            </a:extLst>
          </p:cNvPr>
          <p:cNvSpPr>
            <a:spLocks noGrp="1"/>
          </p:cNvSpPr>
          <p:nvPr>
            <p:ph type="title"/>
          </p:nvPr>
        </p:nvSpPr>
        <p:spPr>
          <a:xfrm>
            <a:off x="839679" y="457306"/>
            <a:ext cx="3931725" cy="1600571"/>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DCB50184-1668-4C3E-B8C0-7038307C8BAC}"/>
              </a:ext>
            </a:extLst>
          </p:cNvPr>
          <p:cNvSpPr>
            <a:spLocks noGrp="1"/>
          </p:cNvSpPr>
          <p:nvPr>
            <p:ph idx="1"/>
          </p:nvPr>
        </p:nvSpPr>
        <p:spPr>
          <a:xfrm>
            <a:off x="5182513" y="987654"/>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137CDB46-7994-4507-92F1-F3C0F593864E}"/>
              </a:ext>
            </a:extLst>
          </p:cNvPr>
          <p:cNvSpPr>
            <a:spLocks noGrp="1"/>
          </p:cNvSpPr>
          <p:nvPr>
            <p:ph type="body" sz="half" idx="2"/>
          </p:nvPr>
        </p:nvSpPr>
        <p:spPr>
          <a:xfrm>
            <a:off x="839679" y="2057876"/>
            <a:ext cx="3931725" cy="3812471"/>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F1C0BD-0D5A-4270-8137-F71F1CE5130A}"/>
              </a:ext>
            </a:extLst>
          </p:cNvPr>
          <p:cNvSpPr>
            <a:spLocks noGrp="1"/>
          </p:cNvSpPr>
          <p:nvPr>
            <p:ph type="dt" sz="half" idx="10"/>
          </p:nvPr>
        </p:nvSpPr>
        <p:spPr/>
        <p:txBody>
          <a:bodyPr/>
          <a:lstStyle/>
          <a:p>
            <a:fld id="{1153D9D2-4109-4658-A169-3AF16B615417}" type="datetime5">
              <a:rPr lang="en-US" smtClean="0"/>
              <a:t>6-Mar-21</a:t>
            </a:fld>
            <a:endParaRPr lang="en-GB"/>
          </a:p>
        </p:txBody>
      </p:sp>
      <p:sp>
        <p:nvSpPr>
          <p:cNvPr id="6" name="Footer Placeholder 5">
            <a:extLst>
              <a:ext uri="{FF2B5EF4-FFF2-40B4-BE49-F238E27FC236}">
                <a16:creationId xmlns:a16="http://schemas.microsoft.com/office/drawing/2014/main" id="{B28BC424-0026-4FE6-BAA5-C15BDD025C7F}"/>
              </a:ext>
            </a:extLst>
          </p:cNvPr>
          <p:cNvSpPr>
            <a:spLocks noGrp="1"/>
          </p:cNvSpPr>
          <p:nvPr>
            <p:ph type="ftr" sz="quarter" idx="11"/>
          </p:nvPr>
        </p:nvSpPr>
        <p:spPr/>
        <p:txBody>
          <a:bodyPr/>
          <a:lstStyle/>
          <a:p>
            <a:r>
              <a:rPr lang="en-GB" noProof="0"/>
              <a:t>File name | department | author </a:t>
            </a:r>
            <a:endParaRPr lang="en-GB" noProof="0" dirty="0"/>
          </a:p>
        </p:txBody>
      </p:sp>
      <p:sp>
        <p:nvSpPr>
          <p:cNvPr id="7" name="Slide Number Placeholder 6">
            <a:extLst>
              <a:ext uri="{FF2B5EF4-FFF2-40B4-BE49-F238E27FC236}">
                <a16:creationId xmlns:a16="http://schemas.microsoft.com/office/drawing/2014/main" id="{BDDD0F84-3FCF-41DD-B154-F2EE1521AC78}"/>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1335687909"/>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6E6F-A27E-44B5-B363-7A27CC8F7A53}"/>
              </a:ext>
            </a:extLst>
          </p:cNvPr>
          <p:cNvSpPr>
            <a:spLocks noGrp="1"/>
          </p:cNvSpPr>
          <p:nvPr>
            <p:ph type="title"/>
          </p:nvPr>
        </p:nvSpPr>
        <p:spPr>
          <a:xfrm>
            <a:off x="839679" y="457306"/>
            <a:ext cx="3931725" cy="1600571"/>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FF7918DA-94A3-4C84-8E80-B855B236D051}"/>
              </a:ext>
            </a:extLst>
          </p:cNvPr>
          <p:cNvSpPr>
            <a:spLocks noGrp="1"/>
          </p:cNvSpPr>
          <p:nvPr>
            <p:ph type="pic" idx="1"/>
          </p:nvPr>
        </p:nvSpPr>
        <p:spPr>
          <a:xfrm>
            <a:off x="5182513" y="987654"/>
            <a:ext cx="6171397" cy="4874754"/>
          </a:xfrm>
        </p:spPr>
        <p:txBody>
          <a:bodyPr/>
          <a:lstStyle>
            <a:lvl1pPr marL="0" indent="0">
              <a:buNone/>
              <a:defRPr sz="3200"/>
            </a:lvl1pPr>
            <a:lvl2pPr marL="457154" indent="0">
              <a:buNone/>
              <a:defRPr sz="2800"/>
            </a:lvl2pPr>
            <a:lvl3pPr marL="914309" indent="0">
              <a:buNone/>
              <a:defRPr sz="2400"/>
            </a:lvl3pPr>
            <a:lvl4pPr marL="1371463" indent="0">
              <a:buNone/>
              <a:defRPr sz="2000"/>
            </a:lvl4pPr>
            <a:lvl5pPr marL="1828617" indent="0">
              <a:buNone/>
              <a:defRPr sz="2000"/>
            </a:lvl5pPr>
            <a:lvl6pPr marL="2285771" indent="0">
              <a:buNone/>
              <a:defRPr sz="2000"/>
            </a:lvl6pPr>
            <a:lvl7pPr marL="2742926" indent="0">
              <a:buNone/>
              <a:defRPr sz="2000"/>
            </a:lvl7pPr>
            <a:lvl8pPr marL="3200080" indent="0">
              <a:buNone/>
              <a:defRPr sz="2000"/>
            </a:lvl8pPr>
            <a:lvl9pPr marL="3657234" indent="0">
              <a:buNone/>
              <a:defRPr sz="2000"/>
            </a:lvl9pPr>
          </a:lstStyle>
          <a:p>
            <a:endParaRPr lang="en-ID"/>
          </a:p>
        </p:txBody>
      </p:sp>
      <p:sp>
        <p:nvSpPr>
          <p:cNvPr id="4" name="Text Placeholder 3">
            <a:extLst>
              <a:ext uri="{FF2B5EF4-FFF2-40B4-BE49-F238E27FC236}">
                <a16:creationId xmlns:a16="http://schemas.microsoft.com/office/drawing/2014/main" id="{FBABF210-1F95-4281-9B91-C24748945573}"/>
              </a:ext>
            </a:extLst>
          </p:cNvPr>
          <p:cNvSpPr>
            <a:spLocks noGrp="1"/>
          </p:cNvSpPr>
          <p:nvPr>
            <p:ph type="body" sz="half" idx="2"/>
          </p:nvPr>
        </p:nvSpPr>
        <p:spPr>
          <a:xfrm>
            <a:off x="839679" y="2057876"/>
            <a:ext cx="3931725" cy="3812471"/>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ECDA56-01D9-4149-931E-19DB85DD789F}"/>
              </a:ext>
            </a:extLst>
          </p:cNvPr>
          <p:cNvSpPr>
            <a:spLocks noGrp="1"/>
          </p:cNvSpPr>
          <p:nvPr>
            <p:ph type="dt" sz="half" idx="10"/>
          </p:nvPr>
        </p:nvSpPr>
        <p:spPr/>
        <p:txBody>
          <a:bodyPr/>
          <a:lstStyle/>
          <a:p>
            <a:fld id="{1153D9D2-4109-4658-A169-3AF16B615417}" type="datetime5">
              <a:rPr lang="en-US" smtClean="0"/>
              <a:t>6-Mar-21</a:t>
            </a:fld>
            <a:endParaRPr lang="en-GB"/>
          </a:p>
        </p:txBody>
      </p:sp>
      <p:sp>
        <p:nvSpPr>
          <p:cNvPr id="6" name="Footer Placeholder 5">
            <a:extLst>
              <a:ext uri="{FF2B5EF4-FFF2-40B4-BE49-F238E27FC236}">
                <a16:creationId xmlns:a16="http://schemas.microsoft.com/office/drawing/2014/main" id="{8A20EA4E-51D9-4413-AEF0-4C568A259F22}"/>
              </a:ext>
            </a:extLst>
          </p:cNvPr>
          <p:cNvSpPr>
            <a:spLocks noGrp="1"/>
          </p:cNvSpPr>
          <p:nvPr>
            <p:ph type="ftr" sz="quarter" idx="11"/>
          </p:nvPr>
        </p:nvSpPr>
        <p:spPr/>
        <p:txBody>
          <a:bodyPr/>
          <a:lstStyle/>
          <a:p>
            <a:r>
              <a:rPr lang="en-GB" noProof="0"/>
              <a:t>File name | department | author </a:t>
            </a:r>
            <a:endParaRPr lang="en-GB" noProof="0" dirty="0"/>
          </a:p>
        </p:txBody>
      </p:sp>
      <p:sp>
        <p:nvSpPr>
          <p:cNvPr id="7" name="Slide Number Placeholder 6">
            <a:extLst>
              <a:ext uri="{FF2B5EF4-FFF2-40B4-BE49-F238E27FC236}">
                <a16:creationId xmlns:a16="http://schemas.microsoft.com/office/drawing/2014/main" id="{684A3EE0-71F0-4B77-A50D-36AD0137E56B}"/>
              </a:ext>
            </a:extLst>
          </p:cNvPr>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1206245713"/>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434F20-80DD-4A2C-B3F1-C70C164EA8B7}"/>
              </a:ext>
            </a:extLst>
          </p:cNvPr>
          <p:cNvSpPr>
            <a:spLocks noGrp="1"/>
          </p:cNvSpPr>
          <p:nvPr>
            <p:ph type="title"/>
          </p:nvPr>
        </p:nvSpPr>
        <p:spPr>
          <a:xfrm>
            <a:off x="838091" y="365210"/>
            <a:ext cx="10514231" cy="1325870"/>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6F5F28B-2D29-496C-9021-E47CBCF633FF}"/>
              </a:ext>
            </a:extLst>
          </p:cNvPr>
          <p:cNvSpPr>
            <a:spLocks noGrp="1"/>
          </p:cNvSpPr>
          <p:nvPr>
            <p:ph type="body" idx="1"/>
          </p:nvPr>
        </p:nvSpPr>
        <p:spPr>
          <a:xfrm>
            <a:off x="838091" y="1826048"/>
            <a:ext cx="10514231" cy="43523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B3E7762-326C-4B0D-A79E-2DE2425D77F0}"/>
              </a:ext>
            </a:extLst>
          </p:cNvPr>
          <p:cNvSpPr>
            <a:spLocks noGrp="1"/>
          </p:cNvSpPr>
          <p:nvPr>
            <p:ph type="dt" sz="half" idx="2"/>
          </p:nvPr>
        </p:nvSpPr>
        <p:spPr>
          <a:xfrm>
            <a:off x="838091" y="6357822"/>
            <a:ext cx="2742843" cy="365210"/>
          </a:xfrm>
          <a:prstGeom prst="rect">
            <a:avLst/>
          </a:prstGeom>
        </p:spPr>
        <p:txBody>
          <a:bodyPr vert="horz" lIns="91440" tIns="45720" rIns="91440" bIns="45720" rtlCol="0" anchor="ctr"/>
          <a:lstStyle>
            <a:lvl1pPr algn="l">
              <a:defRPr sz="1200">
                <a:solidFill>
                  <a:schemeClr val="tx1">
                    <a:tint val="75000"/>
                  </a:schemeClr>
                </a:solidFill>
              </a:defRPr>
            </a:lvl1pPr>
          </a:lstStyle>
          <a:p>
            <a:fld id="{1153D9D2-4109-4658-A169-3AF16B615417}" type="datetime5">
              <a:rPr lang="en-US" smtClean="0"/>
              <a:t>6-Mar-21</a:t>
            </a:fld>
            <a:endParaRPr lang="en-GB"/>
          </a:p>
        </p:txBody>
      </p:sp>
      <p:sp>
        <p:nvSpPr>
          <p:cNvPr id="5" name="Footer Placeholder 4">
            <a:extLst>
              <a:ext uri="{FF2B5EF4-FFF2-40B4-BE49-F238E27FC236}">
                <a16:creationId xmlns:a16="http://schemas.microsoft.com/office/drawing/2014/main" id="{6AC4E61D-AB79-4677-946D-628C7C532D31}"/>
              </a:ext>
            </a:extLst>
          </p:cNvPr>
          <p:cNvSpPr>
            <a:spLocks noGrp="1"/>
          </p:cNvSpPr>
          <p:nvPr>
            <p:ph type="ftr" sz="quarter" idx="3"/>
          </p:nvPr>
        </p:nvSpPr>
        <p:spPr>
          <a:xfrm>
            <a:off x="4038075" y="6357822"/>
            <a:ext cx="4114264"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noProof="0"/>
              <a:t>File name | department | author </a:t>
            </a:r>
            <a:endParaRPr lang="en-GB" noProof="0" dirty="0"/>
          </a:p>
        </p:txBody>
      </p:sp>
      <p:sp>
        <p:nvSpPr>
          <p:cNvPr id="6" name="Slide Number Placeholder 5">
            <a:extLst>
              <a:ext uri="{FF2B5EF4-FFF2-40B4-BE49-F238E27FC236}">
                <a16:creationId xmlns:a16="http://schemas.microsoft.com/office/drawing/2014/main" id="{936BDC4D-64C0-4617-B982-E77C27348059}"/>
              </a:ext>
            </a:extLst>
          </p:cNvPr>
          <p:cNvSpPr>
            <a:spLocks noGrp="1"/>
          </p:cNvSpPr>
          <p:nvPr>
            <p:ph type="sldNum" sz="quarter" idx="4"/>
          </p:nvPr>
        </p:nvSpPr>
        <p:spPr>
          <a:xfrm>
            <a:off x="8609479" y="6357822"/>
            <a:ext cx="2742843" cy="365210"/>
          </a:xfrm>
          <a:prstGeom prst="rect">
            <a:avLst/>
          </a:prstGeom>
        </p:spPr>
        <p:txBody>
          <a:bodyPr vert="horz" lIns="91440" tIns="45720" rIns="91440" bIns="45720" rtlCol="0" anchor="ctr"/>
          <a:lstStyle>
            <a:lvl1pPr algn="r">
              <a:defRPr sz="1200">
                <a:solidFill>
                  <a:schemeClr val="tx1">
                    <a:tint val="75000"/>
                  </a:schemeClr>
                </a:solidFill>
              </a:defRPr>
            </a:lvl1p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868327847"/>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Lst>
  <p:hf hdr="0"/>
  <p:txStyles>
    <p:titleStyle>
      <a:lvl1pPr algn="l" defTabSz="91430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7" indent="-228577"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1" indent="-228577"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7"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4"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repustate.com/indonesian-sentiment-analysis/" TargetMode="External"/><Relationship Id="rId2" Type="http://schemas.openxmlformats.org/officeDocument/2006/relationships/hyperlink" Target="https://www.repustate.com/sentiment-analysis/"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Titel 19"/>
          <p:cNvSpPr>
            <a:spLocks noGrp="1"/>
          </p:cNvSpPr>
          <p:nvPr>
            <p:ph type="title"/>
          </p:nvPr>
        </p:nvSpPr>
        <p:spPr>
          <a:xfrm>
            <a:off x="655234" y="365209"/>
            <a:ext cx="5119447" cy="1693186"/>
          </a:xfrm>
        </p:spPr>
        <p:txBody>
          <a:bodyPr vert="horz" lIns="91440" tIns="45720" rIns="91440" bIns="45720" rtlCol="0" anchor="ctr">
            <a:normAutofit/>
          </a:bodyPr>
          <a:lstStyle/>
          <a:p>
            <a:pPr defTabSz="914400"/>
            <a:r>
              <a:rPr lang="en-US" b="1" dirty="0">
                <a:solidFill>
                  <a:schemeClr val="tx1"/>
                </a:solidFill>
                <a:latin typeface="Arial" panose="020B0604020202020204" pitchFamily="34" charset="0"/>
                <a:cs typeface="Arial" panose="020B0604020202020204" pitchFamily="34" charset="0"/>
              </a:rPr>
              <a:t>SENTIMENT ANALYSIS</a:t>
            </a:r>
          </a:p>
        </p:txBody>
      </p:sp>
      <p:cxnSp>
        <p:nvCxnSpPr>
          <p:cNvPr id="25" name="Straight Arrow Connector 24">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234" y="2317016"/>
            <a:ext cx="4571405"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 name="Textplatzhalter 8"/>
          <p:cNvSpPr>
            <a:spLocks noGrp="1"/>
          </p:cNvSpPr>
          <p:nvPr>
            <p:ph type="body" sz="quarter" idx="13"/>
          </p:nvPr>
        </p:nvSpPr>
        <p:spPr>
          <a:xfrm>
            <a:off x="655235" y="2575630"/>
            <a:ext cx="5119446" cy="3463029"/>
          </a:xfrm>
        </p:spPr>
        <p:txBody>
          <a:bodyPr vert="horz" lIns="91440" tIns="45720" rIns="91440" bIns="45720" rtlCol="0">
            <a:normAutofit/>
          </a:bodyPr>
          <a:lstStyle/>
          <a:p>
            <a:pPr indent="-228600" defTabSz="914400">
              <a:lnSpc>
                <a:spcPct val="90000"/>
              </a:lnSpc>
            </a:pPr>
            <a:endParaRPr lang="en-US" dirty="0"/>
          </a:p>
        </p:txBody>
      </p:sp>
      <p:pic>
        <p:nvPicPr>
          <p:cNvPr id="5" name="Picture 4" descr="A group of cards on a table&#10;&#10;Description automatically generated with low confidence"/>
          <p:cNvPicPr>
            <a:picLocks noChangeAspect="1"/>
          </p:cNvPicPr>
          <p:nvPr/>
        </p:nvPicPr>
        <p:blipFill rotWithShape="1">
          <a:blip r:embed="rId3" cstate="print">
            <a:extLst>
              <a:ext uri="{28A0092B-C50C-407E-A947-70E740481C1C}">
                <a14:useLocalDpi xmlns:a14="http://schemas.microsoft.com/office/drawing/2010/main"/>
              </a:ext>
            </a:extLst>
          </a:blip>
          <a:srcRect r="38575" b="-1"/>
          <a:stretch/>
        </p:blipFill>
        <p:spPr>
          <a:xfrm>
            <a:off x="5878083" y="10"/>
            <a:ext cx="6312328" cy="6859574"/>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2445149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34CF06-6B9B-4D73-918E-192D15235CED}"/>
              </a:ext>
            </a:extLst>
          </p:cNvPr>
          <p:cNvSpPr>
            <a:spLocks noGrp="1"/>
          </p:cNvSpPr>
          <p:nvPr>
            <p:ph type="body" sz="quarter" idx="18"/>
          </p:nvPr>
        </p:nvSpPr>
        <p:spPr/>
        <p:txBody>
          <a:bodyPr/>
          <a:lstStyle/>
          <a:p>
            <a:endParaRPr lang="en-ID"/>
          </a:p>
        </p:txBody>
      </p:sp>
      <p:sp>
        <p:nvSpPr>
          <p:cNvPr id="3" name="Title 2">
            <a:extLst>
              <a:ext uri="{FF2B5EF4-FFF2-40B4-BE49-F238E27FC236}">
                <a16:creationId xmlns:a16="http://schemas.microsoft.com/office/drawing/2014/main" id="{A2304FDE-82C8-40EF-A43A-CD5D080145B8}"/>
              </a:ext>
            </a:extLst>
          </p:cNvPr>
          <p:cNvSpPr>
            <a:spLocks noGrp="1"/>
          </p:cNvSpPr>
          <p:nvPr>
            <p:ph type="title"/>
          </p:nvPr>
        </p:nvSpPr>
        <p:spPr/>
        <p:txBody>
          <a:bodyPr/>
          <a:lstStyle/>
          <a:p>
            <a:r>
              <a:rPr lang="en-ID" b="1" dirty="0"/>
              <a:t>LEARNING CYCLE</a:t>
            </a:r>
          </a:p>
        </p:txBody>
      </p:sp>
      <p:sp>
        <p:nvSpPr>
          <p:cNvPr id="4" name="Text Placeholder 3">
            <a:extLst>
              <a:ext uri="{FF2B5EF4-FFF2-40B4-BE49-F238E27FC236}">
                <a16:creationId xmlns:a16="http://schemas.microsoft.com/office/drawing/2014/main" id="{FD8E5FD6-7DD3-40E3-8CF0-15038BE5E7E1}"/>
              </a:ext>
            </a:extLst>
          </p:cNvPr>
          <p:cNvSpPr>
            <a:spLocks noGrp="1"/>
          </p:cNvSpPr>
          <p:nvPr>
            <p:ph type="body" sz="quarter" idx="17"/>
          </p:nvPr>
        </p:nvSpPr>
        <p:spPr/>
        <p:txBody>
          <a:bodyPr>
            <a:normAutofit fontScale="47500" lnSpcReduction="20000"/>
          </a:bodyPr>
          <a:lstStyle/>
          <a:p>
            <a:endParaRPr lang="en-ID"/>
          </a:p>
        </p:txBody>
      </p:sp>
      <p:sp>
        <p:nvSpPr>
          <p:cNvPr id="5" name="Date Placeholder 4">
            <a:extLst>
              <a:ext uri="{FF2B5EF4-FFF2-40B4-BE49-F238E27FC236}">
                <a16:creationId xmlns:a16="http://schemas.microsoft.com/office/drawing/2014/main" id="{646DD949-7311-4FF2-B7F2-E496C277982E}"/>
              </a:ext>
            </a:extLst>
          </p:cNvPr>
          <p:cNvSpPr>
            <a:spLocks noGrp="1"/>
          </p:cNvSpPr>
          <p:nvPr>
            <p:ph type="dt" sz="half" idx="19"/>
          </p:nvPr>
        </p:nvSpPr>
        <p:spPr/>
        <p:txBody>
          <a:bodyPr/>
          <a:lstStyle/>
          <a:p>
            <a:fld id="{1153D9D2-4109-4658-A169-3AF16B615417}" type="datetime5">
              <a:rPr lang="en-US" smtClean="0"/>
              <a:t>6-Mar-21</a:t>
            </a:fld>
            <a:endParaRPr lang="en-GB"/>
          </a:p>
        </p:txBody>
      </p:sp>
      <p:graphicFrame>
        <p:nvGraphicFramePr>
          <p:cNvPr id="8" name="Diagram 7">
            <a:extLst>
              <a:ext uri="{FF2B5EF4-FFF2-40B4-BE49-F238E27FC236}">
                <a16:creationId xmlns:a16="http://schemas.microsoft.com/office/drawing/2014/main" id="{EB1FD640-BACA-4C5E-BF1D-A8BBCAB12E86}"/>
              </a:ext>
            </a:extLst>
          </p:cNvPr>
          <p:cNvGraphicFramePr/>
          <p:nvPr>
            <p:extLst>
              <p:ext uri="{D42A27DB-BD31-4B8C-83A1-F6EECF244321}">
                <p14:modId xmlns:p14="http://schemas.microsoft.com/office/powerpoint/2010/main" val="3934171468"/>
              </p:ext>
            </p:extLst>
          </p:nvPr>
        </p:nvGraphicFramePr>
        <p:xfrm>
          <a:off x="2030942" y="1181277"/>
          <a:ext cx="8126942" cy="54179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3113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E1A4B0-09A2-4DBB-961B-977AC5F6E882}"/>
              </a:ext>
            </a:extLst>
          </p:cNvPr>
          <p:cNvSpPr>
            <a:spLocks noGrp="1"/>
          </p:cNvSpPr>
          <p:nvPr>
            <p:ph type="body" sz="quarter" idx="18"/>
          </p:nvPr>
        </p:nvSpPr>
        <p:spPr/>
        <p:txBody>
          <a:bodyPr/>
          <a:lstStyle/>
          <a:p>
            <a:endParaRPr lang="en-ID"/>
          </a:p>
        </p:txBody>
      </p:sp>
      <p:sp>
        <p:nvSpPr>
          <p:cNvPr id="3" name="Title 2">
            <a:extLst>
              <a:ext uri="{FF2B5EF4-FFF2-40B4-BE49-F238E27FC236}">
                <a16:creationId xmlns:a16="http://schemas.microsoft.com/office/drawing/2014/main" id="{3DB29800-0D09-4078-BEE3-B0F742C7E156}"/>
              </a:ext>
            </a:extLst>
          </p:cNvPr>
          <p:cNvSpPr>
            <a:spLocks noGrp="1"/>
          </p:cNvSpPr>
          <p:nvPr>
            <p:ph type="title"/>
          </p:nvPr>
        </p:nvSpPr>
        <p:spPr/>
        <p:txBody>
          <a:bodyPr/>
          <a:lstStyle/>
          <a:p>
            <a:r>
              <a:rPr lang="en-ID" b="1" dirty="0"/>
              <a:t>PROBLEM FORMULATION</a:t>
            </a:r>
          </a:p>
        </p:txBody>
      </p:sp>
      <p:sp>
        <p:nvSpPr>
          <p:cNvPr id="4" name="Text Placeholder 3">
            <a:extLst>
              <a:ext uri="{FF2B5EF4-FFF2-40B4-BE49-F238E27FC236}">
                <a16:creationId xmlns:a16="http://schemas.microsoft.com/office/drawing/2014/main" id="{2E586915-E1B4-40F3-910F-1C729CE41D35}"/>
              </a:ext>
            </a:extLst>
          </p:cNvPr>
          <p:cNvSpPr>
            <a:spLocks noGrp="1"/>
          </p:cNvSpPr>
          <p:nvPr>
            <p:ph type="body" sz="quarter" idx="17"/>
          </p:nvPr>
        </p:nvSpPr>
        <p:spPr/>
        <p:txBody>
          <a:bodyPr>
            <a:normAutofit fontScale="47500" lnSpcReduction="20000"/>
          </a:bodyPr>
          <a:lstStyle/>
          <a:p>
            <a:endParaRPr lang="en-ID"/>
          </a:p>
        </p:txBody>
      </p:sp>
      <p:sp>
        <p:nvSpPr>
          <p:cNvPr id="5" name="Date Placeholder 4">
            <a:extLst>
              <a:ext uri="{FF2B5EF4-FFF2-40B4-BE49-F238E27FC236}">
                <a16:creationId xmlns:a16="http://schemas.microsoft.com/office/drawing/2014/main" id="{53C20DB6-EC7A-48BF-8931-9B1127ADCBCB}"/>
              </a:ext>
            </a:extLst>
          </p:cNvPr>
          <p:cNvSpPr>
            <a:spLocks noGrp="1"/>
          </p:cNvSpPr>
          <p:nvPr>
            <p:ph type="dt" sz="half" idx="19"/>
          </p:nvPr>
        </p:nvSpPr>
        <p:spPr>
          <a:xfrm>
            <a:off x="838091" y="6493584"/>
            <a:ext cx="2742843" cy="365210"/>
          </a:xfrm>
        </p:spPr>
        <p:txBody>
          <a:bodyPr/>
          <a:lstStyle/>
          <a:p>
            <a:fld id="{1153D9D2-4109-4658-A169-3AF16B615417}" type="datetime5">
              <a:rPr lang="en-US" smtClean="0"/>
              <a:t>6-Mar-21</a:t>
            </a:fld>
            <a:endParaRPr lang="en-GB" dirty="0"/>
          </a:p>
        </p:txBody>
      </p:sp>
      <p:sp>
        <p:nvSpPr>
          <p:cNvPr id="7" name="Slide Number Placeholder 6">
            <a:extLst>
              <a:ext uri="{FF2B5EF4-FFF2-40B4-BE49-F238E27FC236}">
                <a16:creationId xmlns:a16="http://schemas.microsoft.com/office/drawing/2014/main" id="{DDA91D66-266E-42AF-886F-436FB8FF0E78}"/>
              </a:ext>
            </a:extLst>
          </p:cNvPr>
          <p:cNvSpPr>
            <a:spLocks noGrp="1"/>
          </p:cNvSpPr>
          <p:nvPr>
            <p:ph type="sldNum" sz="quarter" idx="21"/>
          </p:nvPr>
        </p:nvSpPr>
        <p:spPr>
          <a:xfrm>
            <a:off x="8609479" y="6493584"/>
            <a:ext cx="2742843" cy="365210"/>
          </a:xfrm>
        </p:spPr>
        <p:txBody>
          <a:bodyPr/>
          <a:lstStyle/>
          <a:p>
            <a:fld id="{61201FF1-C63B-412E-ABF0-3D0E918900AC}" type="slidenum">
              <a:rPr lang="en-GB" smtClean="0"/>
              <a:pPr/>
              <a:t>2</a:t>
            </a:fld>
            <a:endParaRPr lang="en-GB" dirty="0"/>
          </a:p>
        </p:txBody>
      </p:sp>
      <p:sp>
        <p:nvSpPr>
          <p:cNvPr id="26" name="Rechteck 73">
            <a:extLst>
              <a:ext uri="{FF2B5EF4-FFF2-40B4-BE49-F238E27FC236}">
                <a16:creationId xmlns:a16="http://schemas.microsoft.com/office/drawing/2014/main" id="{14F13CDA-7A42-40C1-9F0A-A891747CFA78}"/>
              </a:ext>
            </a:extLst>
          </p:cNvPr>
          <p:cNvSpPr/>
          <p:nvPr/>
        </p:nvSpPr>
        <p:spPr>
          <a:xfrm>
            <a:off x="514350" y="948325"/>
            <a:ext cx="856456" cy="1880118"/>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000" b="1" dirty="0">
                <a:solidFill>
                  <a:schemeClr val="tx2"/>
                </a:solidFill>
              </a:rPr>
              <a:t>Background</a:t>
            </a:r>
          </a:p>
        </p:txBody>
      </p:sp>
      <p:sp>
        <p:nvSpPr>
          <p:cNvPr id="30" name="Rechteck 76">
            <a:extLst>
              <a:ext uri="{FF2B5EF4-FFF2-40B4-BE49-F238E27FC236}">
                <a16:creationId xmlns:a16="http://schemas.microsoft.com/office/drawing/2014/main" id="{402F1EE6-DFF3-4CAC-8ACE-AEAC21C46F33}"/>
              </a:ext>
            </a:extLst>
          </p:cNvPr>
          <p:cNvSpPr/>
          <p:nvPr/>
        </p:nvSpPr>
        <p:spPr>
          <a:xfrm>
            <a:off x="1447006" y="948326"/>
            <a:ext cx="10591800" cy="1880118"/>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100" dirty="0">
                <a:solidFill>
                  <a:srgbClr val="49648C"/>
                </a:solidFill>
              </a:rPr>
              <a:t>Based on Risk Management, Reputational Risk is one of risks that can potentially lead a company to have bad image amidst the public. </a:t>
            </a:r>
          </a:p>
          <a:p>
            <a:pPr marL="285750" indent="-285750" fontAlgn="base">
              <a:buFont typeface="Arial" panose="020B0604020202020204" pitchFamily="34" charset="0"/>
              <a:buChar char="•"/>
            </a:pPr>
            <a:r>
              <a:rPr lang="en-US" sz="1100" dirty="0">
                <a:solidFill>
                  <a:srgbClr val="49648C"/>
                </a:solidFill>
              </a:rPr>
              <a:t>The cause and trigger of the Reputational Risk may be varied. It can be from customers’ complaints, public’s review, hoax, false information about products/service/job vacancy and the likes. </a:t>
            </a:r>
          </a:p>
          <a:p>
            <a:pPr marL="285750" indent="-285750" fontAlgn="base">
              <a:buFont typeface="Arial" panose="020B0604020202020204" pitchFamily="34" charset="0"/>
              <a:buChar char="•"/>
            </a:pPr>
            <a:r>
              <a:rPr lang="en-US" sz="1100" dirty="0">
                <a:solidFill>
                  <a:srgbClr val="49648C"/>
                </a:solidFill>
              </a:rPr>
              <a:t>It becomes Reputational Risk if those conversation/information is published/blew up/disclosed in public forums which are mostly on online platform such as online news portal, online forum or social media. </a:t>
            </a:r>
          </a:p>
          <a:p>
            <a:pPr marL="285750" indent="-285750" fontAlgn="base">
              <a:buFont typeface="Arial" panose="020B0604020202020204" pitchFamily="34" charset="0"/>
              <a:buChar char="•"/>
            </a:pPr>
            <a:r>
              <a:rPr lang="en-US" sz="1100" dirty="0">
                <a:solidFill>
                  <a:srgbClr val="49648C"/>
                </a:solidFill>
              </a:rPr>
              <a:t>If it happens this eventually triggers to bigger problem such as customer’s distrust, internal conflicts, litigation and also business activities decrease (business loss).</a:t>
            </a:r>
          </a:p>
          <a:p>
            <a:pPr marL="285750" indent="-285750" fontAlgn="base">
              <a:buFont typeface="Arial" panose="020B0604020202020204" pitchFamily="34" charset="0"/>
              <a:buChar char="•"/>
            </a:pPr>
            <a:r>
              <a:rPr lang="en-US" sz="1100" dirty="0">
                <a:solidFill>
                  <a:srgbClr val="49648C"/>
                </a:solidFill>
              </a:rPr>
              <a:t>Reputational Risk is the responsibility of all Company’s elements from management to employment. In daily business, this specifically becomes the responsibility of a  cross-departments task force consisting of </a:t>
            </a:r>
            <a:r>
              <a:rPr lang="en-US" sz="1100" dirty="0" err="1">
                <a:solidFill>
                  <a:srgbClr val="49648C"/>
                </a:solidFill>
              </a:rPr>
              <a:t>Corp.Comm</a:t>
            </a:r>
            <a:r>
              <a:rPr lang="en-US" sz="1100" dirty="0">
                <a:solidFill>
                  <a:srgbClr val="49648C"/>
                </a:solidFill>
              </a:rPr>
              <a:t> Unit, Legal Unit, Customer Relation Unit, Risk Management Unit, and BCM Unit.</a:t>
            </a:r>
          </a:p>
          <a:p>
            <a:pPr marL="285750" indent="-285750" fontAlgn="base">
              <a:buFont typeface="Arial" panose="020B0604020202020204" pitchFamily="34" charset="0"/>
              <a:buChar char="•"/>
            </a:pPr>
            <a:r>
              <a:rPr lang="en-US" sz="1100" dirty="0">
                <a:solidFill>
                  <a:srgbClr val="49648C"/>
                </a:solidFill>
              </a:rPr>
              <a:t>Risks cannot be omitted but it can be reduced in terms of adverse impacts to the Company. One of the effective ways is by anticipating the root cause/trigger as early as possible so the task force has an opportunity to prepare the mitigation and strategy to overcome the adverse impacts that may arise.</a:t>
            </a:r>
          </a:p>
          <a:p>
            <a:pPr marL="285750" indent="-285750" fontAlgn="base">
              <a:buFont typeface="Arial" panose="020B0604020202020204" pitchFamily="34" charset="0"/>
              <a:buChar char="•"/>
            </a:pPr>
            <a:r>
              <a:rPr lang="en-US" sz="1100" dirty="0">
                <a:solidFill>
                  <a:srgbClr val="49648C"/>
                </a:solidFill>
              </a:rPr>
              <a:t>Online Sentiment Detector is present to provide the solution to early detection of Reputational Risks’ cause/trigger, particularly in online media.</a:t>
            </a:r>
          </a:p>
        </p:txBody>
      </p:sp>
      <p:sp>
        <p:nvSpPr>
          <p:cNvPr id="34" name="Rechteck 73">
            <a:extLst>
              <a:ext uri="{FF2B5EF4-FFF2-40B4-BE49-F238E27FC236}">
                <a16:creationId xmlns:a16="http://schemas.microsoft.com/office/drawing/2014/main" id="{7B909A11-AF8D-4BBD-8B27-07A3421315BB}"/>
              </a:ext>
            </a:extLst>
          </p:cNvPr>
          <p:cNvSpPr/>
          <p:nvPr/>
        </p:nvSpPr>
        <p:spPr>
          <a:xfrm>
            <a:off x="507934" y="2900808"/>
            <a:ext cx="856456" cy="1268543"/>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000" b="1" dirty="0">
                <a:solidFill>
                  <a:schemeClr val="tx2"/>
                </a:solidFill>
              </a:rPr>
              <a:t>Why?</a:t>
            </a:r>
          </a:p>
        </p:txBody>
      </p:sp>
      <p:sp>
        <p:nvSpPr>
          <p:cNvPr id="35" name="Rechteck 76">
            <a:extLst>
              <a:ext uri="{FF2B5EF4-FFF2-40B4-BE49-F238E27FC236}">
                <a16:creationId xmlns:a16="http://schemas.microsoft.com/office/drawing/2014/main" id="{FAB04FE8-4BF7-4BE0-A0A7-8440E9D6CE3C}"/>
              </a:ext>
            </a:extLst>
          </p:cNvPr>
          <p:cNvSpPr/>
          <p:nvPr/>
        </p:nvSpPr>
        <p:spPr>
          <a:xfrm>
            <a:off x="1447006" y="2896394"/>
            <a:ext cx="10591800" cy="1272957"/>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100" dirty="0">
                <a:solidFill>
                  <a:srgbClr val="49648C"/>
                </a:solidFill>
              </a:rPr>
              <a:t>The amount conversations on online platform are very vast and mostly in the form of text. The related team may analyze those texts, but mostly they lack time and resources to check and review each conversation’s sentiment one by one.</a:t>
            </a:r>
          </a:p>
          <a:p>
            <a:pPr marL="285750" indent="-285750" fontAlgn="base">
              <a:buFont typeface="Arial" panose="020B0604020202020204" pitchFamily="34" charset="0"/>
              <a:buChar char="•"/>
            </a:pPr>
            <a:r>
              <a:rPr lang="en-US" sz="1100" dirty="0">
                <a:solidFill>
                  <a:srgbClr val="49648C"/>
                </a:solidFill>
              </a:rPr>
              <a:t>Therefore, Online Sentiment Detector is needed to help the team classifying those vast data more quickly and efficiently so they can focus on the quality of strategy to handle the risks. In addition, if the classification process is done manually, each team member’s subjectivity in labelling the sentiment may rise information bias and affect the decision-making process.</a:t>
            </a:r>
          </a:p>
          <a:p>
            <a:pPr marL="285750" indent="-285750" fontAlgn="base">
              <a:buFont typeface="Arial" panose="020B0604020202020204" pitchFamily="34" charset="0"/>
              <a:buChar char="•"/>
            </a:pPr>
            <a:r>
              <a:rPr lang="en-US" sz="1100" dirty="0">
                <a:solidFill>
                  <a:srgbClr val="49648C"/>
                </a:solidFill>
              </a:rPr>
              <a:t>Human’s subjectivity may be affected by individual’s background, education, perspective/point and also body stamina.</a:t>
            </a:r>
          </a:p>
          <a:p>
            <a:pPr marL="285750" indent="-285750" fontAlgn="base">
              <a:buFont typeface="Arial" panose="020B0604020202020204" pitchFamily="34" charset="0"/>
              <a:buChar char="•"/>
            </a:pPr>
            <a:r>
              <a:rPr lang="en-US" sz="1100" dirty="0">
                <a:solidFill>
                  <a:srgbClr val="49648C"/>
                </a:solidFill>
              </a:rPr>
              <a:t>In this case machine learning model (sentiment prediction) helps the manual classification process that is done by human.</a:t>
            </a:r>
          </a:p>
        </p:txBody>
      </p:sp>
      <p:sp>
        <p:nvSpPr>
          <p:cNvPr id="36" name="Rechteck 73">
            <a:extLst>
              <a:ext uri="{FF2B5EF4-FFF2-40B4-BE49-F238E27FC236}">
                <a16:creationId xmlns:a16="http://schemas.microsoft.com/office/drawing/2014/main" id="{F6AB7A65-8D12-4DF0-AC67-F03C2D42EF68}"/>
              </a:ext>
            </a:extLst>
          </p:cNvPr>
          <p:cNvSpPr/>
          <p:nvPr/>
        </p:nvSpPr>
        <p:spPr>
          <a:xfrm>
            <a:off x="507934" y="4781203"/>
            <a:ext cx="856456" cy="916395"/>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000" b="1" dirty="0">
                <a:solidFill>
                  <a:schemeClr val="tx2"/>
                </a:solidFill>
              </a:rPr>
              <a:t>Positive Impacts</a:t>
            </a:r>
          </a:p>
        </p:txBody>
      </p:sp>
      <p:sp>
        <p:nvSpPr>
          <p:cNvPr id="37" name="Rechteck 76">
            <a:extLst>
              <a:ext uri="{FF2B5EF4-FFF2-40B4-BE49-F238E27FC236}">
                <a16:creationId xmlns:a16="http://schemas.microsoft.com/office/drawing/2014/main" id="{D319AC10-1B4C-4775-985A-0BB17F710C7D}"/>
              </a:ext>
            </a:extLst>
          </p:cNvPr>
          <p:cNvSpPr/>
          <p:nvPr/>
        </p:nvSpPr>
        <p:spPr>
          <a:xfrm>
            <a:off x="1447006" y="4778951"/>
            <a:ext cx="10591800" cy="904160"/>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100" dirty="0">
                <a:solidFill>
                  <a:srgbClr val="49648C"/>
                </a:solidFill>
              </a:rPr>
              <a:t>The automation of process to identify and detect negative conversations and what topics are discussed</a:t>
            </a:r>
          </a:p>
          <a:p>
            <a:pPr marL="285750" indent="-285750" fontAlgn="base">
              <a:buFont typeface="Arial" panose="020B0604020202020204" pitchFamily="34" charset="0"/>
              <a:buChar char="•"/>
            </a:pPr>
            <a:r>
              <a:rPr lang="en-US" sz="1100" dirty="0">
                <a:solidFill>
                  <a:srgbClr val="49648C"/>
                </a:solidFill>
              </a:rPr>
              <a:t>The team can focus on handling and follow up negative conversations (customers’ complaint, hoax, negative campaign, and the likes)</a:t>
            </a:r>
          </a:p>
          <a:p>
            <a:pPr marL="285750" indent="-285750" fontAlgn="base">
              <a:buFont typeface="Arial" panose="020B0604020202020204" pitchFamily="34" charset="0"/>
              <a:buChar char="•"/>
            </a:pPr>
            <a:r>
              <a:rPr lang="en-US" sz="1100" dirty="0">
                <a:solidFill>
                  <a:srgbClr val="49648C"/>
                </a:solidFill>
              </a:rPr>
              <a:t>Reducing the potential business loss since the root cause can be mitigated earlier (compared to real cases -&gt; an insurance agent publish a content that attacks an association, this leads the insurance company to spend budget for resolution process including negotiation and compensation to the association)</a:t>
            </a:r>
          </a:p>
          <a:p>
            <a:pPr marL="285750" indent="-285750" fontAlgn="base">
              <a:buFont typeface="Arial" panose="020B0604020202020204" pitchFamily="34" charset="0"/>
              <a:buChar char="•"/>
            </a:pPr>
            <a:r>
              <a:rPr lang="en-US" sz="1100" dirty="0">
                <a:solidFill>
                  <a:srgbClr val="49648C"/>
                </a:solidFill>
              </a:rPr>
              <a:t>Company can save budget for hiring agency that provide this service since now the company can set up its own system ( save up to Rp 500 M per year)</a:t>
            </a:r>
          </a:p>
        </p:txBody>
      </p:sp>
      <p:sp>
        <p:nvSpPr>
          <p:cNvPr id="38" name="Rechteck 73">
            <a:extLst>
              <a:ext uri="{FF2B5EF4-FFF2-40B4-BE49-F238E27FC236}">
                <a16:creationId xmlns:a16="http://schemas.microsoft.com/office/drawing/2014/main" id="{5B309373-B9C0-4322-9776-DD969712A85E}"/>
              </a:ext>
            </a:extLst>
          </p:cNvPr>
          <p:cNvSpPr/>
          <p:nvPr/>
        </p:nvSpPr>
        <p:spPr>
          <a:xfrm>
            <a:off x="507934" y="4240766"/>
            <a:ext cx="856456" cy="470520"/>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000" b="1" dirty="0">
                <a:solidFill>
                  <a:schemeClr val="tx2"/>
                </a:solidFill>
              </a:rPr>
              <a:t>Users</a:t>
            </a:r>
          </a:p>
        </p:txBody>
      </p:sp>
      <p:sp>
        <p:nvSpPr>
          <p:cNvPr id="39" name="Rechteck 76">
            <a:extLst>
              <a:ext uri="{FF2B5EF4-FFF2-40B4-BE49-F238E27FC236}">
                <a16:creationId xmlns:a16="http://schemas.microsoft.com/office/drawing/2014/main" id="{782A8736-4243-4EAF-9ECA-8A27CB1E8615}"/>
              </a:ext>
            </a:extLst>
          </p:cNvPr>
          <p:cNvSpPr/>
          <p:nvPr/>
        </p:nvSpPr>
        <p:spPr>
          <a:xfrm>
            <a:off x="1447006" y="4238513"/>
            <a:ext cx="10591800" cy="464238"/>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100" dirty="0">
                <a:solidFill>
                  <a:srgbClr val="49648C"/>
                </a:solidFill>
              </a:rPr>
              <a:t>It is usually under the supervision of Corporate Communications team</a:t>
            </a:r>
          </a:p>
          <a:p>
            <a:pPr marL="285750" indent="-285750" fontAlgn="base">
              <a:buFont typeface="Arial" panose="020B0604020202020204" pitchFamily="34" charset="0"/>
              <a:buChar char="•"/>
            </a:pPr>
            <a:r>
              <a:rPr lang="en-US" sz="1100" dirty="0">
                <a:solidFill>
                  <a:srgbClr val="49648C"/>
                </a:solidFill>
              </a:rPr>
              <a:t>The task force can also access to get faster update</a:t>
            </a:r>
          </a:p>
        </p:txBody>
      </p:sp>
    </p:spTree>
    <p:extLst>
      <p:ext uri="{BB962C8B-B14F-4D97-AF65-F5344CB8AC3E}">
        <p14:creationId xmlns:p14="http://schemas.microsoft.com/office/powerpoint/2010/main" val="212734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0587BE-7A76-4C1D-85F5-43166209994A}"/>
              </a:ext>
            </a:extLst>
          </p:cNvPr>
          <p:cNvSpPr>
            <a:spLocks noGrp="1"/>
          </p:cNvSpPr>
          <p:nvPr>
            <p:ph type="body" sz="quarter" idx="18"/>
          </p:nvPr>
        </p:nvSpPr>
        <p:spPr/>
        <p:txBody>
          <a:bodyPr/>
          <a:lstStyle/>
          <a:p>
            <a:endParaRPr lang="en-ID"/>
          </a:p>
        </p:txBody>
      </p:sp>
      <p:sp>
        <p:nvSpPr>
          <p:cNvPr id="3" name="Title 2">
            <a:extLst>
              <a:ext uri="{FF2B5EF4-FFF2-40B4-BE49-F238E27FC236}">
                <a16:creationId xmlns:a16="http://schemas.microsoft.com/office/drawing/2014/main" id="{E00DCFB5-0106-4B83-A152-EB62C095B5D1}"/>
              </a:ext>
            </a:extLst>
          </p:cNvPr>
          <p:cNvSpPr>
            <a:spLocks noGrp="1"/>
          </p:cNvSpPr>
          <p:nvPr>
            <p:ph type="title"/>
          </p:nvPr>
        </p:nvSpPr>
        <p:spPr/>
        <p:txBody>
          <a:bodyPr/>
          <a:lstStyle/>
          <a:p>
            <a:endParaRPr lang="en-ID"/>
          </a:p>
        </p:txBody>
      </p:sp>
      <p:sp>
        <p:nvSpPr>
          <p:cNvPr id="4" name="Text Placeholder 3">
            <a:extLst>
              <a:ext uri="{FF2B5EF4-FFF2-40B4-BE49-F238E27FC236}">
                <a16:creationId xmlns:a16="http://schemas.microsoft.com/office/drawing/2014/main" id="{0681A2AF-1438-4955-86FB-0F617B547BDF}"/>
              </a:ext>
            </a:extLst>
          </p:cNvPr>
          <p:cNvSpPr>
            <a:spLocks noGrp="1"/>
          </p:cNvSpPr>
          <p:nvPr>
            <p:ph type="body" sz="quarter" idx="17"/>
          </p:nvPr>
        </p:nvSpPr>
        <p:spPr/>
        <p:txBody>
          <a:bodyPr>
            <a:normAutofit fontScale="47500" lnSpcReduction="20000"/>
          </a:bodyPr>
          <a:lstStyle/>
          <a:p>
            <a:endParaRPr lang="en-ID"/>
          </a:p>
        </p:txBody>
      </p:sp>
      <p:sp>
        <p:nvSpPr>
          <p:cNvPr id="5" name="Date Placeholder 4">
            <a:extLst>
              <a:ext uri="{FF2B5EF4-FFF2-40B4-BE49-F238E27FC236}">
                <a16:creationId xmlns:a16="http://schemas.microsoft.com/office/drawing/2014/main" id="{31F4424B-2CEE-4B4B-A8C0-7BA3A112E7CE}"/>
              </a:ext>
            </a:extLst>
          </p:cNvPr>
          <p:cNvSpPr>
            <a:spLocks noGrp="1"/>
          </p:cNvSpPr>
          <p:nvPr>
            <p:ph type="dt" sz="half" idx="19"/>
          </p:nvPr>
        </p:nvSpPr>
        <p:spPr/>
        <p:txBody>
          <a:bodyPr/>
          <a:lstStyle/>
          <a:p>
            <a:fld id="{1153D9D2-4109-4658-A169-3AF16B615417}" type="datetime5">
              <a:rPr lang="en-US" smtClean="0"/>
              <a:t>6-Mar-21</a:t>
            </a:fld>
            <a:endParaRPr lang="en-GB"/>
          </a:p>
        </p:txBody>
      </p:sp>
      <p:sp>
        <p:nvSpPr>
          <p:cNvPr id="6" name="Footer Placeholder 5">
            <a:extLst>
              <a:ext uri="{FF2B5EF4-FFF2-40B4-BE49-F238E27FC236}">
                <a16:creationId xmlns:a16="http://schemas.microsoft.com/office/drawing/2014/main" id="{38700467-F632-4194-A464-ABC09B2DC45F}"/>
              </a:ext>
            </a:extLst>
          </p:cNvPr>
          <p:cNvSpPr>
            <a:spLocks noGrp="1"/>
          </p:cNvSpPr>
          <p:nvPr>
            <p:ph type="ftr" sz="quarter" idx="20"/>
          </p:nvPr>
        </p:nvSpPr>
        <p:spPr/>
        <p:txBody>
          <a:bodyPr/>
          <a:lstStyle/>
          <a:p>
            <a:r>
              <a:rPr lang="en-GB" noProof="0"/>
              <a:t>File name | department | author </a:t>
            </a:r>
            <a:endParaRPr lang="en-GB" noProof="0" dirty="0"/>
          </a:p>
        </p:txBody>
      </p:sp>
      <p:sp>
        <p:nvSpPr>
          <p:cNvPr id="7" name="Slide Number Placeholder 6">
            <a:extLst>
              <a:ext uri="{FF2B5EF4-FFF2-40B4-BE49-F238E27FC236}">
                <a16:creationId xmlns:a16="http://schemas.microsoft.com/office/drawing/2014/main" id="{FD0C6391-5652-4859-964E-1FE8FF2E9D26}"/>
              </a:ext>
            </a:extLst>
          </p:cNvPr>
          <p:cNvSpPr>
            <a:spLocks noGrp="1"/>
          </p:cNvSpPr>
          <p:nvPr>
            <p:ph type="sldNum" sz="quarter" idx="21"/>
          </p:nvPr>
        </p:nvSpPr>
        <p:spPr/>
        <p:txBody>
          <a:bodyPr/>
          <a:lstStyle/>
          <a:p>
            <a:fld id="{61201FF1-C63B-412E-ABF0-3D0E918900AC}" type="slidenum">
              <a:rPr lang="en-GB" smtClean="0"/>
              <a:pPr/>
              <a:t>3</a:t>
            </a:fld>
            <a:endParaRPr lang="en-GB" dirty="0"/>
          </a:p>
        </p:txBody>
      </p:sp>
      <p:sp>
        <p:nvSpPr>
          <p:cNvPr id="8" name="Rechteck 73">
            <a:extLst>
              <a:ext uri="{FF2B5EF4-FFF2-40B4-BE49-F238E27FC236}">
                <a16:creationId xmlns:a16="http://schemas.microsoft.com/office/drawing/2014/main" id="{035D0827-5F47-4B14-8643-D10AE957E76C}"/>
              </a:ext>
            </a:extLst>
          </p:cNvPr>
          <p:cNvSpPr/>
          <p:nvPr/>
        </p:nvSpPr>
        <p:spPr>
          <a:xfrm>
            <a:off x="492150" y="1473783"/>
            <a:ext cx="856456" cy="514351"/>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000" b="1" dirty="0">
                <a:solidFill>
                  <a:schemeClr val="tx2"/>
                </a:solidFill>
              </a:rPr>
              <a:t>Limitation</a:t>
            </a:r>
          </a:p>
        </p:txBody>
      </p:sp>
      <p:sp>
        <p:nvSpPr>
          <p:cNvPr id="9" name="Rechteck 76">
            <a:extLst>
              <a:ext uri="{FF2B5EF4-FFF2-40B4-BE49-F238E27FC236}">
                <a16:creationId xmlns:a16="http://schemas.microsoft.com/office/drawing/2014/main" id="{84DC6B57-9F16-4653-AA3D-B17A8D526F1C}"/>
              </a:ext>
            </a:extLst>
          </p:cNvPr>
          <p:cNvSpPr/>
          <p:nvPr/>
        </p:nvSpPr>
        <p:spPr>
          <a:xfrm>
            <a:off x="1431222" y="1461132"/>
            <a:ext cx="10591800" cy="527002"/>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100" dirty="0">
                <a:solidFill>
                  <a:srgbClr val="49648C"/>
                </a:solidFill>
              </a:rPr>
              <a:t>Limited to 7 days backward</a:t>
            </a:r>
          </a:p>
          <a:p>
            <a:pPr marL="285750" indent="-285750" fontAlgn="base">
              <a:buFont typeface="Arial" panose="020B0604020202020204" pitchFamily="34" charset="0"/>
              <a:buChar char="•"/>
            </a:pPr>
            <a:r>
              <a:rPr lang="en-US" sz="1100" dirty="0">
                <a:solidFill>
                  <a:srgbClr val="49648C"/>
                </a:solidFill>
              </a:rPr>
              <a:t>Still only cover twitter post, reply and comments</a:t>
            </a:r>
          </a:p>
        </p:txBody>
      </p:sp>
      <p:sp>
        <p:nvSpPr>
          <p:cNvPr id="10" name="Rechteck 73">
            <a:extLst>
              <a:ext uri="{FF2B5EF4-FFF2-40B4-BE49-F238E27FC236}">
                <a16:creationId xmlns:a16="http://schemas.microsoft.com/office/drawing/2014/main" id="{323A5F02-CC87-4C90-A06D-B086E4A82183}"/>
              </a:ext>
            </a:extLst>
          </p:cNvPr>
          <p:cNvSpPr/>
          <p:nvPr/>
        </p:nvSpPr>
        <p:spPr>
          <a:xfrm>
            <a:off x="492150" y="2060246"/>
            <a:ext cx="856456" cy="883444"/>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000" b="1" dirty="0">
                <a:solidFill>
                  <a:schemeClr val="tx2"/>
                </a:solidFill>
              </a:rPr>
              <a:t>Future Works</a:t>
            </a:r>
          </a:p>
        </p:txBody>
      </p:sp>
      <p:sp>
        <p:nvSpPr>
          <p:cNvPr id="11" name="Rechteck 76">
            <a:extLst>
              <a:ext uri="{FF2B5EF4-FFF2-40B4-BE49-F238E27FC236}">
                <a16:creationId xmlns:a16="http://schemas.microsoft.com/office/drawing/2014/main" id="{DE92D088-ED57-4F25-A68C-812C87265FA1}"/>
              </a:ext>
            </a:extLst>
          </p:cNvPr>
          <p:cNvSpPr/>
          <p:nvPr/>
        </p:nvSpPr>
        <p:spPr>
          <a:xfrm>
            <a:off x="1431222" y="2064334"/>
            <a:ext cx="10591800" cy="883444"/>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100" dirty="0">
                <a:solidFill>
                  <a:srgbClr val="49648C"/>
                </a:solidFill>
              </a:rPr>
              <a:t>Customers’ Email Sentiment analysis that can be used by </a:t>
            </a:r>
          </a:p>
          <a:p>
            <a:pPr marL="742950" lvl="1" indent="-285750" fontAlgn="base">
              <a:buFont typeface="Arial" panose="020B0604020202020204" pitchFamily="34" charset="0"/>
              <a:buChar char="•"/>
            </a:pPr>
            <a:r>
              <a:rPr lang="en-US" sz="1100" dirty="0">
                <a:solidFill>
                  <a:srgbClr val="49648C"/>
                </a:solidFill>
              </a:rPr>
              <a:t>Customer Service: to follow up complaints as immediately as possible </a:t>
            </a:r>
          </a:p>
          <a:p>
            <a:pPr marL="742950" lvl="1" indent="-285750" fontAlgn="base">
              <a:buFont typeface="Arial" panose="020B0604020202020204" pitchFamily="34" charset="0"/>
              <a:buChar char="•"/>
            </a:pPr>
            <a:r>
              <a:rPr lang="en-US" sz="1100" dirty="0">
                <a:solidFill>
                  <a:srgbClr val="49648C"/>
                </a:solidFill>
              </a:rPr>
              <a:t>Sales Business: to identify bad-feeling customers and decide what the best treatment should be done to retain them</a:t>
            </a:r>
          </a:p>
          <a:p>
            <a:pPr marL="285750" indent="-285750" fontAlgn="base">
              <a:buFont typeface="Arial" panose="020B0604020202020204" pitchFamily="34" charset="0"/>
              <a:buChar char="•"/>
            </a:pPr>
            <a:r>
              <a:rPr lang="en-US" sz="1100" dirty="0">
                <a:solidFill>
                  <a:srgbClr val="49648C"/>
                </a:solidFill>
              </a:rPr>
              <a:t>Early Warning System for Top 5 Negative Contents</a:t>
            </a:r>
          </a:p>
          <a:p>
            <a:pPr marL="285750" indent="-285750" fontAlgn="base">
              <a:buFont typeface="Arial" panose="020B0604020202020204" pitchFamily="34" charset="0"/>
              <a:buChar char="•"/>
            </a:pPr>
            <a:r>
              <a:rPr lang="en-US" sz="1100" dirty="0">
                <a:solidFill>
                  <a:srgbClr val="49648C"/>
                </a:solidFill>
              </a:rPr>
              <a:t>Image detection for fraud analysis (fake information, fake job vacancy) or brand misuse (use of logo that does not align with Company’s guideline)</a:t>
            </a:r>
          </a:p>
        </p:txBody>
      </p:sp>
    </p:spTree>
    <p:extLst>
      <p:ext uri="{BB962C8B-B14F-4D97-AF65-F5344CB8AC3E}">
        <p14:creationId xmlns:p14="http://schemas.microsoft.com/office/powerpoint/2010/main" val="4008525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E1A4B0-09A2-4DBB-961B-977AC5F6E882}"/>
              </a:ext>
            </a:extLst>
          </p:cNvPr>
          <p:cNvSpPr>
            <a:spLocks noGrp="1"/>
          </p:cNvSpPr>
          <p:nvPr>
            <p:ph type="body" sz="quarter" idx="18"/>
          </p:nvPr>
        </p:nvSpPr>
        <p:spPr/>
        <p:txBody>
          <a:bodyPr/>
          <a:lstStyle/>
          <a:p>
            <a:endParaRPr lang="en-ID"/>
          </a:p>
        </p:txBody>
      </p:sp>
      <p:sp>
        <p:nvSpPr>
          <p:cNvPr id="3" name="Title 2">
            <a:extLst>
              <a:ext uri="{FF2B5EF4-FFF2-40B4-BE49-F238E27FC236}">
                <a16:creationId xmlns:a16="http://schemas.microsoft.com/office/drawing/2014/main" id="{3DB29800-0D09-4078-BEE3-B0F742C7E156}"/>
              </a:ext>
            </a:extLst>
          </p:cNvPr>
          <p:cNvSpPr>
            <a:spLocks noGrp="1"/>
          </p:cNvSpPr>
          <p:nvPr>
            <p:ph type="title"/>
          </p:nvPr>
        </p:nvSpPr>
        <p:spPr/>
        <p:txBody>
          <a:bodyPr/>
          <a:lstStyle/>
          <a:p>
            <a:r>
              <a:rPr lang="en-ID" b="1" dirty="0"/>
              <a:t>PROTOTYPE</a:t>
            </a:r>
          </a:p>
        </p:txBody>
      </p:sp>
      <p:sp>
        <p:nvSpPr>
          <p:cNvPr id="4" name="Text Placeholder 3">
            <a:extLst>
              <a:ext uri="{FF2B5EF4-FFF2-40B4-BE49-F238E27FC236}">
                <a16:creationId xmlns:a16="http://schemas.microsoft.com/office/drawing/2014/main" id="{2E586915-E1B4-40F3-910F-1C729CE41D35}"/>
              </a:ext>
            </a:extLst>
          </p:cNvPr>
          <p:cNvSpPr>
            <a:spLocks noGrp="1"/>
          </p:cNvSpPr>
          <p:nvPr>
            <p:ph type="body" sz="quarter" idx="17"/>
          </p:nvPr>
        </p:nvSpPr>
        <p:spPr/>
        <p:txBody>
          <a:bodyPr>
            <a:normAutofit fontScale="47500" lnSpcReduction="20000"/>
          </a:bodyPr>
          <a:lstStyle/>
          <a:p>
            <a:endParaRPr lang="en-ID"/>
          </a:p>
        </p:txBody>
      </p:sp>
      <p:sp>
        <p:nvSpPr>
          <p:cNvPr id="5" name="Date Placeholder 4">
            <a:extLst>
              <a:ext uri="{FF2B5EF4-FFF2-40B4-BE49-F238E27FC236}">
                <a16:creationId xmlns:a16="http://schemas.microsoft.com/office/drawing/2014/main" id="{53C20DB6-EC7A-48BF-8931-9B1127ADCBCB}"/>
              </a:ext>
            </a:extLst>
          </p:cNvPr>
          <p:cNvSpPr>
            <a:spLocks noGrp="1"/>
          </p:cNvSpPr>
          <p:nvPr>
            <p:ph type="dt" sz="half" idx="19"/>
          </p:nvPr>
        </p:nvSpPr>
        <p:spPr/>
        <p:txBody>
          <a:bodyPr/>
          <a:lstStyle/>
          <a:p>
            <a:fld id="{1153D9D2-4109-4658-A169-3AF16B615417}" type="datetime5">
              <a:rPr lang="en-US" smtClean="0"/>
              <a:t>6-Mar-21</a:t>
            </a:fld>
            <a:endParaRPr lang="en-GB" dirty="0"/>
          </a:p>
        </p:txBody>
      </p:sp>
      <p:sp>
        <p:nvSpPr>
          <p:cNvPr id="7" name="Slide Number Placeholder 6">
            <a:extLst>
              <a:ext uri="{FF2B5EF4-FFF2-40B4-BE49-F238E27FC236}">
                <a16:creationId xmlns:a16="http://schemas.microsoft.com/office/drawing/2014/main" id="{DDA91D66-266E-42AF-886F-436FB8FF0E78}"/>
              </a:ext>
            </a:extLst>
          </p:cNvPr>
          <p:cNvSpPr>
            <a:spLocks noGrp="1"/>
          </p:cNvSpPr>
          <p:nvPr>
            <p:ph type="sldNum" sz="quarter" idx="21"/>
          </p:nvPr>
        </p:nvSpPr>
        <p:spPr/>
        <p:txBody>
          <a:bodyPr/>
          <a:lstStyle/>
          <a:p>
            <a:fld id="{61201FF1-C63B-412E-ABF0-3D0E918900AC}" type="slidenum">
              <a:rPr lang="en-GB" smtClean="0"/>
              <a:pPr/>
              <a:t>4</a:t>
            </a:fld>
            <a:endParaRPr lang="en-GB" dirty="0"/>
          </a:p>
        </p:txBody>
      </p:sp>
      <p:pic>
        <p:nvPicPr>
          <p:cNvPr id="9" name="Picture 8">
            <a:extLst>
              <a:ext uri="{FF2B5EF4-FFF2-40B4-BE49-F238E27FC236}">
                <a16:creationId xmlns:a16="http://schemas.microsoft.com/office/drawing/2014/main" id="{72B2CB2E-B558-4F9B-AEFA-C9598C43B666}"/>
              </a:ext>
            </a:extLst>
          </p:cNvPr>
          <p:cNvPicPr>
            <a:picLocks noChangeAspect="1"/>
          </p:cNvPicPr>
          <p:nvPr/>
        </p:nvPicPr>
        <p:blipFill>
          <a:blip r:embed="rId2"/>
          <a:stretch>
            <a:fillRect/>
          </a:stretch>
        </p:blipFill>
        <p:spPr>
          <a:xfrm>
            <a:off x="913606" y="3064051"/>
            <a:ext cx="3047999" cy="1009298"/>
          </a:xfrm>
          <a:prstGeom prst="rect">
            <a:avLst/>
          </a:prstGeom>
          <a:ln>
            <a:noFill/>
          </a:ln>
          <a:effectLst>
            <a:outerShdw blurRad="292100" dist="139700" dir="2700000" algn="tl" rotWithShape="0">
              <a:srgbClr val="333333">
                <a:alpha val="65000"/>
              </a:srgbClr>
            </a:outerShdw>
          </a:effectLst>
        </p:spPr>
      </p:pic>
      <p:grpSp>
        <p:nvGrpSpPr>
          <p:cNvPr id="25" name="Group 24">
            <a:extLst>
              <a:ext uri="{FF2B5EF4-FFF2-40B4-BE49-F238E27FC236}">
                <a16:creationId xmlns:a16="http://schemas.microsoft.com/office/drawing/2014/main" id="{65AB1F36-FE8C-46C0-B7CD-99A0EF816A70}"/>
              </a:ext>
            </a:extLst>
          </p:cNvPr>
          <p:cNvGrpSpPr/>
          <p:nvPr/>
        </p:nvGrpSpPr>
        <p:grpSpPr>
          <a:xfrm>
            <a:off x="5409406" y="630057"/>
            <a:ext cx="5929277" cy="3686804"/>
            <a:chOff x="4324844" y="760369"/>
            <a:chExt cx="5929277" cy="3686804"/>
          </a:xfrm>
        </p:grpSpPr>
        <p:grpSp>
          <p:nvGrpSpPr>
            <p:cNvPr id="21" name="Group 20">
              <a:extLst>
                <a:ext uri="{FF2B5EF4-FFF2-40B4-BE49-F238E27FC236}">
                  <a16:creationId xmlns:a16="http://schemas.microsoft.com/office/drawing/2014/main" id="{52B00672-39F0-403C-9036-D941D1E14AF2}"/>
                </a:ext>
              </a:extLst>
            </p:cNvPr>
            <p:cNvGrpSpPr/>
            <p:nvPr/>
          </p:nvGrpSpPr>
          <p:grpSpPr>
            <a:xfrm>
              <a:off x="4324845" y="1190653"/>
              <a:ext cx="5929276" cy="3256520"/>
              <a:chOff x="4037807" y="973107"/>
              <a:chExt cx="7569712" cy="4157492"/>
            </a:xfrm>
          </p:grpSpPr>
          <p:pic>
            <p:nvPicPr>
              <p:cNvPr id="11" name="Picture 10">
                <a:extLst>
                  <a:ext uri="{FF2B5EF4-FFF2-40B4-BE49-F238E27FC236}">
                    <a16:creationId xmlns:a16="http://schemas.microsoft.com/office/drawing/2014/main" id="{FA9D0DEB-0C38-4A99-9EB4-1DFEAB04D8E6}"/>
                  </a:ext>
                </a:extLst>
              </p:cNvPr>
              <p:cNvPicPr>
                <a:picLocks noChangeAspect="1"/>
              </p:cNvPicPr>
              <p:nvPr/>
            </p:nvPicPr>
            <p:blipFill>
              <a:blip r:embed="rId3"/>
              <a:stretch>
                <a:fillRect/>
              </a:stretch>
            </p:blipFill>
            <p:spPr>
              <a:xfrm>
                <a:off x="4037807" y="973107"/>
                <a:ext cx="4662631" cy="2726561"/>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4C777FC5-446A-43F9-B667-E751927D6FF9}"/>
                  </a:ext>
                </a:extLst>
              </p:cNvPr>
              <p:cNvPicPr>
                <a:picLocks noChangeAspect="1"/>
              </p:cNvPicPr>
              <p:nvPr/>
            </p:nvPicPr>
            <p:blipFill>
              <a:blip r:embed="rId4"/>
              <a:stretch>
                <a:fillRect/>
              </a:stretch>
            </p:blipFill>
            <p:spPr>
              <a:xfrm>
                <a:off x="8725044" y="1021754"/>
                <a:ext cx="1637362" cy="1569139"/>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FF987335-DF0B-4100-9227-339DF8674BE9}"/>
                  </a:ext>
                </a:extLst>
              </p:cNvPr>
              <p:cNvPicPr>
                <a:picLocks noChangeAspect="1"/>
              </p:cNvPicPr>
              <p:nvPr/>
            </p:nvPicPr>
            <p:blipFill>
              <a:blip r:embed="rId5"/>
              <a:stretch>
                <a:fillRect/>
              </a:stretch>
            </p:blipFill>
            <p:spPr>
              <a:xfrm>
                <a:off x="8725044" y="2650346"/>
                <a:ext cx="2882475" cy="1049322"/>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655E5F0B-4C76-462A-BC51-CF034B0DE21F}"/>
                  </a:ext>
                </a:extLst>
              </p:cNvPr>
              <p:cNvPicPr>
                <a:picLocks noChangeAspect="1"/>
              </p:cNvPicPr>
              <p:nvPr/>
            </p:nvPicPr>
            <p:blipFill>
              <a:blip r:embed="rId6"/>
              <a:stretch>
                <a:fillRect/>
              </a:stretch>
            </p:blipFill>
            <p:spPr>
              <a:xfrm>
                <a:off x="4037807" y="3743006"/>
                <a:ext cx="7569712" cy="1387593"/>
              </a:xfrm>
              <a:prstGeom prst="rect">
                <a:avLst/>
              </a:prstGeom>
              <a:ln>
                <a:noFill/>
              </a:ln>
              <a:effectLst>
                <a:outerShdw blurRad="292100" dist="139700" dir="2700000" algn="tl" rotWithShape="0">
                  <a:srgbClr val="333333">
                    <a:alpha val="65000"/>
                  </a:srgbClr>
                </a:outerShdw>
              </a:effectLst>
            </p:spPr>
          </p:pic>
          <p:sp>
            <p:nvSpPr>
              <p:cNvPr id="20" name="Rectangle 19">
                <a:extLst>
                  <a:ext uri="{FF2B5EF4-FFF2-40B4-BE49-F238E27FC236}">
                    <a16:creationId xmlns:a16="http://schemas.microsoft.com/office/drawing/2014/main" id="{88B73E6B-F439-4475-80D7-30C51D321F7B}"/>
                  </a:ext>
                </a:extLst>
              </p:cNvPr>
              <p:cNvSpPr/>
              <p:nvPr/>
            </p:nvSpPr>
            <p:spPr>
              <a:xfrm>
                <a:off x="10387012" y="1030288"/>
                <a:ext cx="1220507" cy="1550352"/>
              </a:xfrm>
              <a:prstGeom prst="rect">
                <a:avLst/>
              </a:prstGeom>
              <a:solidFill>
                <a:srgbClr val="F4F2F2"/>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r>
                  <a:rPr lang="en-US" sz="1400" dirty="0"/>
                  <a:t>Filter:</a:t>
                </a:r>
              </a:p>
              <a:p>
                <a:pPr algn="l">
                  <a:spcBef>
                    <a:spcPts val="100"/>
                  </a:spcBef>
                  <a:spcAft>
                    <a:spcPts val="100"/>
                  </a:spcAft>
                </a:pPr>
                <a:r>
                  <a:rPr lang="en-US" sz="1100" dirty="0"/>
                  <a:t>- Date</a:t>
                </a:r>
              </a:p>
              <a:p>
                <a:pPr algn="l">
                  <a:spcBef>
                    <a:spcPts val="100"/>
                  </a:spcBef>
                  <a:spcAft>
                    <a:spcPts val="100"/>
                  </a:spcAft>
                </a:pPr>
                <a:r>
                  <a:rPr lang="en-US" sz="1100" dirty="0"/>
                  <a:t>- Sentiment</a:t>
                </a:r>
                <a:endParaRPr lang="en-ID" sz="1100" dirty="0"/>
              </a:p>
            </p:txBody>
          </p:sp>
        </p:grpSp>
        <p:sp>
          <p:nvSpPr>
            <p:cNvPr id="22" name="Rectangle 21">
              <a:extLst>
                <a:ext uri="{FF2B5EF4-FFF2-40B4-BE49-F238E27FC236}">
                  <a16:creationId xmlns:a16="http://schemas.microsoft.com/office/drawing/2014/main" id="{64A99AF8-C18D-4682-BBFE-7251F9FBD2BF}"/>
                </a:ext>
              </a:extLst>
            </p:cNvPr>
            <p:cNvSpPr/>
            <p:nvPr/>
          </p:nvSpPr>
          <p:spPr>
            <a:xfrm>
              <a:off x="4324844" y="760369"/>
              <a:ext cx="5929275" cy="451416"/>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a:spcBef>
                  <a:spcPts val="100"/>
                </a:spcBef>
                <a:spcAft>
                  <a:spcPts val="100"/>
                </a:spcAft>
              </a:pPr>
              <a:r>
                <a:rPr lang="en-US" sz="1400" dirty="0"/>
                <a:t>Social Media Sentiment Analysis (Twitter)</a:t>
              </a:r>
              <a:endParaRPr lang="en-ID" sz="1400" dirty="0"/>
            </a:p>
          </p:txBody>
        </p:sp>
      </p:grpSp>
      <p:grpSp>
        <p:nvGrpSpPr>
          <p:cNvPr id="24" name="Group 23">
            <a:extLst>
              <a:ext uri="{FF2B5EF4-FFF2-40B4-BE49-F238E27FC236}">
                <a16:creationId xmlns:a16="http://schemas.microsoft.com/office/drawing/2014/main" id="{096A220B-2C2E-4F1A-8A1C-A8E5763CB184}"/>
              </a:ext>
            </a:extLst>
          </p:cNvPr>
          <p:cNvGrpSpPr/>
          <p:nvPr/>
        </p:nvGrpSpPr>
        <p:grpSpPr>
          <a:xfrm>
            <a:off x="5373846" y="4856849"/>
            <a:ext cx="3429000" cy="1650495"/>
            <a:chOff x="4329131" y="5146535"/>
            <a:chExt cx="3429000" cy="1650495"/>
          </a:xfrm>
        </p:grpSpPr>
        <p:pic>
          <p:nvPicPr>
            <p:cNvPr id="13" name="Picture 12">
              <a:extLst>
                <a:ext uri="{FF2B5EF4-FFF2-40B4-BE49-F238E27FC236}">
                  <a16:creationId xmlns:a16="http://schemas.microsoft.com/office/drawing/2014/main" id="{25E93D5E-6BD5-45F3-9D03-434A98C7AA7D}"/>
                </a:ext>
              </a:extLst>
            </p:cNvPr>
            <p:cNvPicPr>
              <a:picLocks noChangeAspect="1"/>
            </p:cNvPicPr>
            <p:nvPr/>
          </p:nvPicPr>
          <p:blipFill>
            <a:blip r:embed="rId7"/>
            <a:stretch>
              <a:fillRect/>
            </a:stretch>
          </p:blipFill>
          <p:spPr>
            <a:xfrm>
              <a:off x="4329131" y="5597951"/>
              <a:ext cx="3429000" cy="1199079"/>
            </a:xfrm>
            <a:prstGeom prst="rect">
              <a:avLst/>
            </a:prstGeom>
            <a:ln>
              <a:noFill/>
            </a:ln>
            <a:effectLst>
              <a:outerShdw blurRad="292100" dist="139700" dir="2700000" algn="tl" rotWithShape="0">
                <a:srgbClr val="333333">
                  <a:alpha val="65000"/>
                </a:srgbClr>
              </a:outerShdw>
            </a:effectLst>
          </p:spPr>
        </p:pic>
        <p:sp>
          <p:nvSpPr>
            <p:cNvPr id="23" name="Rectangle 22">
              <a:extLst>
                <a:ext uri="{FF2B5EF4-FFF2-40B4-BE49-F238E27FC236}">
                  <a16:creationId xmlns:a16="http://schemas.microsoft.com/office/drawing/2014/main" id="{D6F2CFAC-1ABA-4220-AE1C-6786062F8656}"/>
                </a:ext>
              </a:extLst>
            </p:cNvPr>
            <p:cNvSpPr/>
            <p:nvPr/>
          </p:nvSpPr>
          <p:spPr>
            <a:xfrm>
              <a:off x="4329131" y="5146535"/>
              <a:ext cx="3429000" cy="451416"/>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a:spcBef>
                  <a:spcPts val="100"/>
                </a:spcBef>
                <a:spcAft>
                  <a:spcPts val="100"/>
                </a:spcAft>
              </a:pPr>
              <a:r>
                <a:rPr lang="en-US" sz="1400" dirty="0"/>
                <a:t>Text Sentiment Checker</a:t>
              </a:r>
              <a:endParaRPr lang="en-ID" sz="1400" dirty="0"/>
            </a:p>
          </p:txBody>
        </p:sp>
      </p:grpSp>
      <p:cxnSp>
        <p:nvCxnSpPr>
          <p:cNvPr id="27" name="Straight Arrow Connector 26">
            <a:extLst>
              <a:ext uri="{FF2B5EF4-FFF2-40B4-BE49-F238E27FC236}">
                <a16:creationId xmlns:a16="http://schemas.microsoft.com/office/drawing/2014/main" id="{129FEB44-55D0-4E2E-9E2B-D464A57FC112}"/>
              </a:ext>
            </a:extLst>
          </p:cNvPr>
          <p:cNvCxnSpPr>
            <a:cxnSpLocks/>
            <a:stCxn id="9" idx="3"/>
            <a:endCxn id="11" idx="1"/>
          </p:cNvCxnSpPr>
          <p:nvPr/>
        </p:nvCxnSpPr>
        <p:spPr>
          <a:xfrm flipV="1">
            <a:off x="3961605" y="2128185"/>
            <a:ext cx="1447802" cy="14405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B9D5435-D0B8-4C0E-B922-F82791A2887C}"/>
              </a:ext>
            </a:extLst>
          </p:cNvPr>
          <p:cNvCxnSpPr>
            <a:cxnSpLocks/>
            <a:stCxn id="9" idx="3"/>
            <a:endCxn id="13" idx="1"/>
          </p:cNvCxnSpPr>
          <p:nvPr/>
        </p:nvCxnSpPr>
        <p:spPr>
          <a:xfrm>
            <a:off x="3961605" y="3568700"/>
            <a:ext cx="1412241" cy="23391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5547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E95A27-A63D-4695-AECA-6AF3343AAA8E}"/>
              </a:ext>
            </a:extLst>
          </p:cNvPr>
          <p:cNvSpPr>
            <a:spLocks noGrp="1"/>
          </p:cNvSpPr>
          <p:nvPr>
            <p:ph type="body" sz="quarter" idx="18"/>
          </p:nvPr>
        </p:nvSpPr>
        <p:spPr/>
        <p:txBody>
          <a:bodyPr/>
          <a:lstStyle/>
          <a:p>
            <a:endParaRPr lang="en-ID"/>
          </a:p>
        </p:txBody>
      </p:sp>
      <p:sp>
        <p:nvSpPr>
          <p:cNvPr id="3" name="Title 2">
            <a:extLst>
              <a:ext uri="{FF2B5EF4-FFF2-40B4-BE49-F238E27FC236}">
                <a16:creationId xmlns:a16="http://schemas.microsoft.com/office/drawing/2014/main" id="{61DE0AF7-C298-47FC-89D8-0B688CB7E7AD}"/>
              </a:ext>
            </a:extLst>
          </p:cNvPr>
          <p:cNvSpPr>
            <a:spLocks noGrp="1"/>
          </p:cNvSpPr>
          <p:nvPr>
            <p:ph type="title"/>
          </p:nvPr>
        </p:nvSpPr>
        <p:spPr/>
        <p:txBody>
          <a:bodyPr/>
          <a:lstStyle/>
          <a:p>
            <a:r>
              <a:rPr lang="en-ID" b="1" dirty="0"/>
              <a:t>DATA</a:t>
            </a:r>
          </a:p>
        </p:txBody>
      </p:sp>
      <p:sp>
        <p:nvSpPr>
          <p:cNvPr id="4" name="Text Placeholder 3">
            <a:extLst>
              <a:ext uri="{FF2B5EF4-FFF2-40B4-BE49-F238E27FC236}">
                <a16:creationId xmlns:a16="http://schemas.microsoft.com/office/drawing/2014/main" id="{B487C8F3-FDA9-4D1B-A7B4-BD4A8C524FDF}"/>
              </a:ext>
            </a:extLst>
          </p:cNvPr>
          <p:cNvSpPr>
            <a:spLocks noGrp="1"/>
          </p:cNvSpPr>
          <p:nvPr>
            <p:ph type="body" sz="quarter" idx="17"/>
          </p:nvPr>
        </p:nvSpPr>
        <p:spPr/>
        <p:txBody>
          <a:bodyPr>
            <a:normAutofit fontScale="47500" lnSpcReduction="20000"/>
          </a:bodyPr>
          <a:lstStyle/>
          <a:p>
            <a:endParaRPr lang="en-ID"/>
          </a:p>
        </p:txBody>
      </p:sp>
      <p:sp>
        <p:nvSpPr>
          <p:cNvPr id="5" name="Date Placeholder 4">
            <a:extLst>
              <a:ext uri="{FF2B5EF4-FFF2-40B4-BE49-F238E27FC236}">
                <a16:creationId xmlns:a16="http://schemas.microsoft.com/office/drawing/2014/main" id="{A18D11B4-DBB6-46FD-9067-58DEC40CBC42}"/>
              </a:ext>
            </a:extLst>
          </p:cNvPr>
          <p:cNvSpPr>
            <a:spLocks noGrp="1"/>
          </p:cNvSpPr>
          <p:nvPr>
            <p:ph type="dt" sz="half" idx="19"/>
          </p:nvPr>
        </p:nvSpPr>
        <p:spPr/>
        <p:txBody>
          <a:bodyPr/>
          <a:lstStyle/>
          <a:p>
            <a:fld id="{1153D9D2-4109-4658-A169-3AF16B615417}" type="datetime5">
              <a:rPr lang="en-US" smtClean="0"/>
              <a:t>6-Mar-21</a:t>
            </a:fld>
            <a:endParaRPr lang="en-GB"/>
          </a:p>
        </p:txBody>
      </p:sp>
      <p:sp>
        <p:nvSpPr>
          <p:cNvPr id="7" name="Slide Number Placeholder 6">
            <a:extLst>
              <a:ext uri="{FF2B5EF4-FFF2-40B4-BE49-F238E27FC236}">
                <a16:creationId xmlns:a16="http://schemas.microsoft.com/office/drawing/2014/main" id="{ABACCE97-10DA-4710-A345-D9ED953175EA}"/>
              </a:ext>
            </a:extLst>
          </p:cNvPr>
          <p:cNvSpPr>
            <a:spLocks noGrp="1"/>
          </p:cNvSpPr>
          <p:nvPr>
            <p:ph type="sldNum" sz="quarter" idx="21"/>
          </p:nvPr>
        </p:nvSpPr>
        <p:spPr/>
        <p:txBody>
          <a:bodyPr/>
          <a:lstStyle/>
          <a:p>
            <a:fld id="{61201FF1-C63B-412E-ABF0-3D0E918900AC}" type="slidenum">
              <a:rPr lang="en-GB" smtClean="0"/>
              <a:pPr/>
              <a:t>5</a:t>
            </a:fld>
            <a:endParaRPr lang="en-GB" dirty="0"/>
          </a:p>
        </p:txBody>
      </p:sp>
      <p:graphicFrame>
        <p:nvGraphicFramePr>
          <p:cNvPr id="9" name="Diagram 8">
            <a:extLst>
              <a:ext uri="{FF2B5EF4-FFF2-40B4-BE49-F238E27FC236}">
                <a16:creationId xmlns:a16="http://schemas.microsoft.com/office/drawing/2014/main" id="{256F34A4-6452-4BA4-B38E-61BE385FC4E8}"/>
              </a:ext>
            </a:extLst>
          </p:cNvPr>
          <p:cNvGraphicFramePr/>
          <p:nvPr>
            <p:extLst>
              <p:ext uri="{D42A27DB-BD31-4B8C-83A1-F6EECF244321}">
                <p14:modId xmlns:p14="http://schemas.microsoft.com/office/powerpoint/2010/main" val="3384063016"/>
              </p:ext>
            </p:extLst>
          </p:nvPr>
        </p:nvGraphicFramePr>
        <p:xfrm>
          <a:off x="0" y="1468879"/>
          <a:ext cx="11581606" cy="44615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3865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E95A27-A63D-4695-AECA-6AF3343AAA8E}"/>
              </a:ext>
            </a:extLst>
          </p:cNvPr>
          <p:cNvSpPr>
            <a:spLocks noGrp="1"/>
          </p:cNvSpPr>
          <p:nvPr>
            <p:ph type="body" sz="quarter" idx="18"/>
          </p:nvPr>
        </p:nvSpPr>
        <p:spPr/>
        <p:txBody>
          <a:bodyPr/>
          <a:lstStyle/>
          <a:p>
            <a:endParaRPr lang="en-ID"/>
          </a:p>
        </p:txBody>
      </p:sp>
      <p:sp>
        <p:nvSpPr>
          <p:cNvPr id="3" name="Title 2">
            <a:extLst>
              <a:ext uri="{FF2B5EF4-FFF2-40B4-BE49-F238E27FC236}">
                <a16:creationId xmlns:a16="http://schemas.microsoft.com/office/drawing/2014/main" id="{61DE0AF7-C298-47FC-89D8-0B688CB7E7AD}"/>
              </a:ext>
            </a:extLst>
          </p:cNvPr>
          <p:cNvSpPr>
            <a:spLocks noGrp="1"/>
          </p:cNvSpPr>
          <p:nvPr>
            <p:ph type="title"/>
          </p:nvPr>
        </p:nvSpPr>
        <p:spPr/>
        <p:txBody>
          <a:bodyPr/>
          <a:lstStyle/>
          <a:p>
            <a:r>
              <a:rPr lang="en-ID" b="1" dirty="0"/>
              <a:t>INPUT &amp; OUTPUT</a:t>
            </a:r>
          </a:p>
        </p:txBody>
      </p:sp>
      <p:sp>
        <p:nvSpPr>
          <p:cNvPr id="4" name="Text Placeholder 3">
            <a:extLst>
              <a:ext uri="{FF2B5EF4-FFF2-40B4-BE49-F238E27FC236}">
                <a16:creationId xmlns:a16="http://schemas.microsoft.com/office/drawing/2014/main" id="{B487C8F3-FDA9-4D1B-A7B4-BD4A8C524FDF}"/>
              </a:ext>
            </a:extLst>
          </p:cNvPr>
          <p:cNvSpPr>
            <a:spLocks noGrp="1"/>
          </p:cNvSpPr>
          <p:nvPr>
            <p:ph type="body" sz="quarter" idx="17"/>
          </p:nvPr>
        </p:nvSpPr>
        <p:spPr/>
        <p:txBody>
          <a:bodyPr>
            <a:normAutofit fontScale="47500" lnSpcReduction="20000"/>
          </a:bodyPr>
          <a:lstStyle/>
          <a:p>
            <a:endParaRPr lang="en-ID"/>
          </a:p>
        </p:txBody>
      </p:sp>
      <p:sp>
        <p:nvSpPr>
          <p:cNvPr id="5" name="Date Placeholder 4">
            <a:extLst>
              <a:ext uri="{FF2B5EF4-FFF2-40B4-BE49-F238E27FC236}">
                <a16:creationId xmlns:a16="http://schemas.microsoft.com/office/drawing/2014/main" id="{A18D11B4-DBB6-46FD-9067-58DEC40CBC42}"/>
              </a:ext>
            </a:extLst>
          </p:cNvPr>
          <p:cNvSpPr>
            <a:spLocks noGrp="1"/>
          </p:cNvSpPr>
          <p:nvPr>
            <p:ph type="dt" sz="half" idx="19"/>
          </p:nvPr>
        </p:nvSpPr>
        <p:spPr/>
        <p:txBody>
          <a:bodyPr/>
          <a:lstStyle/>
          <a:p>
            <a:fld id="{1153D9D2-4109-4658-A169-3AF16B615417}" type="datetime5">
              <a:rPr lang="en-US" smtClean="0"/>
              <a:t>6-Mar-21</a:t>
            </a:fld>
            <a:endParaRPr lang="en-GB"/>
          </a:p>
        </p:txBody>
      </p:sp>
      <p:sp>
        <p:nvSpPr>
          <p:cNvPr id="7" name="Slide Number Placeholder 6">
            <a:extLst>
              <a:ext uri="{FF2B5EF4-FFF2-40B4-BE49-F238E27FC236}">
                <a16:creationId xmlns:a16="http://schemas.microsoft.com/office/drawing/2014/main" id="{ABACCE97-10DA-4710-A345-D9ED953175EA}"/>
              </a:ext>
            </a:extLst>
          </p:cNvPr>
          <p:cNvSpPr>
            <a:spLocks noGrp="1"/>
          </p:cNvSpPr>
          <p:nvPr>
            <p:ph type="sldNum" sz="quarter" idx="21"/>
          </p:nvPr>
        </p:nvSpPr>
        <p:spPr/>
        <p:txBody>
          <a:bodyPr/>
          <a:lstStyle/>
          <a:p>
            <a:fld id="{61201FF1-C63B-412E-ABF0-3D0E918900AC}" type="slidenum">
              <a:rPr lang="en-GB" smtClean="0"/>
              <a:pPr/>
              <a:t>6</a:t>
            </a:fld>
            <a:endParaRPr lang="en-GB" dirty="0"/>
          </a:p>
        </p:txBody>
      </p:sp>
      <p:graphicFrame>
        <p:nvGraphicFramePr>
          <p:cNvPr id="9" name="Diagram 8">
            <a:extLst>
              <a:ext uri="{FF2B5EF4-FFF2-40B4-BE49-F238E27FC236}">
                <a16:creationId xmlns:a16="http://schemas.microsoft.com/office/drawing/2014/main" id="{256F34A4-6452-4BA4-B38E-61BE385FC4E8}"/>
              </a:ext>
            </a:extLst>
          </p:cNvPr>
          <p:cNvGraphicFramePr/>
          <p:nvPr>
            <p:extLst>
              <p:ext uri="{D42A27DB-BD31-4B8C-83A1-F6EECF244321}">
                <p14:modId xmlns:p14="http://schemas.microsoft.com/office/powerpoint/2010/main" val="2646257655"/>
              </p:ext>
            </p:extLst>
          </p:nvPr>
        </p:nvGraphicFramePr>
        <p:xfrm>
          <a:off x="1523206" y="1627117"/>
          <a:ext cx="9982200" cy="44615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5648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platzhalter 12"/>
          <p:cNvSpPr>
            <a:spLocks noGrp="1"/>
          </p:cNvSpPr>
          <p:nvPr>
            <p:ph type="body" sz="quarter" idx="18"/>
          </p:nvPr>
        </p:nvSpPr>
        <p:spPr/>
        <p:txBody>
          <a:bodyPr/>
          <a:lstStyle/>
          <a:p>
            <a:endParaRPr lang="en-US" dirty="0"/>
          </a:p>
        </p:txBody>
      </p:sp>
      <p:sp>
        <p:nvSpPr>
          <p:cNvPr id="111" name="Title 110"/>
          <p:cNvSpPr>
            <a:spLocks noGrp="1"/>
          </p:cNvSpPr>
          <p:nvPr>
            <p:ph type="title"/>
          </p:nvPr>
        </p:nvSpPr>
        <p:spPr/>
        <p:txBody>
          <a:bodyPr/>
          <a:lstStyle/>
          <a:p>
            <a:r>
              <a:rPr lang="en-US" b="1" dirty="0"/>
              <a:t>MAIN FEATURES</a:t>
            </a:r>
          </a:p>
        </p:txBody>
      </p:sp>
      <p:sp>
        <p:nvSpPr>
          <p:cNvPr id="12" name="Textplatzhalter 11"/>
          <p:cNvSpPr>
            <a:spLocks noGrp="1"/>
          </p:cNvSpPr>
          <p:nvPr>
            <p:ph type="body" sz="quarter" idx="17"/>
          </p:nvPr>
        </p:nvSpPr>
        <p:spPr/>
        <p:txBody>
          <a:bodyPr>
            <a:normAutofit fontScale="47500" lnSpcReduction="20000"/>
          </a:bodyPr>
          <a:lstStyle/>
          <a:p>
            <a:endParaRPr lang="en-US"/>
          </a:p>
        </p:txBody>
      </p:sp>
      <p:sp>
        <p:nvSpPr>
          <p:cNvPr id="6" name="Foliennummernplatzhalter 5"/>
          <p:cNvSpPr>
            <a:spLocks noGrp="1"/>
          </p:cNvSpPr>
          <p:nvPr>
            <p:ph type="sldNum" sz="quarter" idx="21"/>
          </p:nvPr>
        </p:nvSpPr>
        <p:spPr/>
        <p:txBody>
          <a:bodyPr/>
          <a:lstStyle/>
          <a:p>
            <a:fld id="{61201FF1-C63B-412E-ABF0-3D0E918900AC}" type="slidenum">
              <a:rPr lang="de-DE" smtClean="0"/>
              <a:pPr/>
              <a:t>7</a:t>
            </a:fld>
            <a:endParaRPr lang="de-DE" dirty="0"/>
          </a:p>
        </p:txBody>
      </p:sp>
      <p:sp>
        <p:nvSpPr>
          <p:cNvPr id="45" name="Rechteck 73">
            <a:extLst>
              <a:ext uri="{FF2B5EF4-FFF2-40B4-BE49-F238E27FC236}">
                <a16:creationId xmlns:a16="http://schemas.microsoft.com/office/drawing/2014/main" id="{50584120-9E4D-42F2-98FE-AE74DED3237C}"/>
              </a:ext>
            </a:extLst>
          </p:cNvPr>
          <p:cNvSpPr/>
          <p:nvPr/>
        </p:nvSpPr>
        <p:spPr>
          <a:xfrm>
            <a:off x="514350" y="1100725"/>
            <a:ext cx="3048000" cy="1880118"/>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b="1" dirty="0">
                <a:solidFill>
                  <a:schemeClr val="tx2"/>
                </a:solidFill>
              </a:rPr>
              <a:t>Feature 1: Sentiment Prediction</a:t>
            </a:r>
          </a:p>
          <a:p>
            <a:pPr marL="285750" indent="-285750">
              <a:buFontTx/>
              <a:buChar char="-"/>
            </a:pPr>
            <a:r>
              <a:rPr lang="de-AT" sz="1200" i="1" dirty="0">
                <a:solidFill>
                  <a:schemeClr val="tx2"/>
                </a:solidFill>
              </a:rPr>
              <a:t>From whose perspective?</a:t>
            </a:r>
          </a:p>
          <a:p>
            <a:pPr marL="285750" indent="-285750">
              <a:buFontTx/>
              <a:buChar char="-"/>
            </a:pPr>
            <a:r>
              <a:rPr lang="de-AT" sz="1200" i="1" dirty="0">
                <a:solidFill>
                  <a:schemeClr val="tx2"/>
                </a:solidFill>
              </a:rPr>
              <a:t>What industry/topic?</a:t>
            </a:r>
          </a:p>
          <a:p>
            <a:pPr marL="285750" indent="-285750">
              <a:buFontTx/>
              <a:buChar char="-"/>
            </a:pPr>
            <a:r>
              <a:rPr lang="de-AT" sz="1200" i="1" dirty="0">
                <a:solidFill>
                  <a:schemeClr val="tx2"/>
                </a:solidFill>
              </a:rPr>
              <a:t>What are the channels from?</a:t>
            </a:r>
          </a:p>
          <a:p>
            <a:pPr marL="285750" indent="-285750">
              <a:buFontTx/>
              <a:buChar char="-"/>
            </a:pPr>
            <a:r>
              <a:rPr lang="de-AT" sz="1200" i="1" dirty="0">
                <a:solidFill>
                  <a:schemeClr val="tx2"/>
                </a:solidFill>
              </a:rPr>
              <a:t>What data will be collected?</a:t>
            </a:r>
          </a:p>
          <a:p>
            <a:pPr marL="285750" indent="-285750">
              <a:buFontTx/>
              <a:buChar char="-"/>
            </a:pPr>
            <a:r>
              <a:rPr lang="de-AT" sz="1200" i="1" dirty="0">
                <a:solidFill>
                  <a:schemeClr val="tx2"/>
                </a:solidFill>
              </a:rPr>
              <a:t>Accuracy &amp; confusion matrix?</a:t>
            </a:r>
          </a:p>
        </p:txBody>
      </p:sp>
      <p:sp>
        <p:nvSpPr>
          <p:cNvPr id="46" name="Rechteck 73">
            <a:extLst>
              <a:ext uri="{FF2B5EF4-FFF2-40B4-BE49-F238E27FC236}">
                <a16:creationId xmlns:a16="http://schemas.microsoft.com/office/drawing/2014/main" id="{C3A71944-4B9C-4A99-A9D0-697B5E83839D}"/>
              </a:ext>
            </a:extLst>
          </p:cNvPr>
          <p:cNvSpPr/>
          <p:nvPr/>
        </p:nvSpPr>
        <p:spPr>
          <a:xfrm>
            <a:off x="507934" y="4075311"/>
            <a:ext cx="3048000" cy="872085"/>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b="1" dirty="0">
                <a:solidFill>
                  <a:schemeClr val="tx2"/>
                </a:solidFill>
              </a:rPr>
              <a:t>Feature 3: Translation (English – Indonesian)</a:t>
            </a:r>
          </a:p>
        </p:txBody>
      </p:sp>
      <p:sp>
        <p:nvSpPr>
          <p:cNvPr id="47" name="Rechteck 76">
            <a:extLst>
              <a:ext uri="{FF2B5EF4-FFF2-40B4-BE49-F238E27FC236}">
                <a16:creationId xmlns:a16="http://schemas.microsoft.com/office/drawing/2014/main" id="{E5C551D7-A841-4C81-A58A-246E5044ACE8}"/>
              </a:ext>
            </a:extLst>
          </p:cNvPr>
          <p:cNvSpPr/>
          <p:nvPr/>
        </p:nvSpPr>
        <p:spPr>
          <a:xfrm>
            <a:off x="3656806" y="1100725"/>
            <a:ext cx="7885971" cy="1889681"/>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400" dirty="0">
                <a:solidFill>
                  <a:srgbClr val="49648C"/>
                </a:solidFill>
              </a:rPr>
              <a:t>Every content’s sentiment is labelled/predicted automatically</a:t>
            </a:r>
          </a:p>
          <a:p>
            <a:pPr marL="285750" indent="-285750" fontAlgn="base">
              <a:buFont typeface="Arial" panose="020B0604020202020204" pitchFamily="34" charset="0"/>
              <a:buChar char="•"/>
            </a:pPr>
            <a:r>
              <a:rPr lang="en-US" sz="1400" dirty="0">
                <a:solidFill>
                  <a:srgbClr val="49648C"/>
                </a:solidFill>
              </a:rPr>
              <a:t>The accuracy and confusion matrix should be better than previous projects</a:t>
            </a:r>
          </a:p>
          <a:p>
            <a:pPr marL="285750" indent="-285750" fontAlgn="base">
              <a:buFont typeface="Arial" panose="020B0604020202020204" pitchFamily="34" charset="0"/>
              <a:buChar char="•"/>
            </a:pPr>
            <a:r>
              <a:rPr lang="en-US" sz="1400" dirty="0">
                <a:solidFill>
                  <a:srgbClr val="49648C"/>
                </a:solidFill>
              </a:rPr>
              <a:t>Dataset should be legally collected and public</a:t>
            </a:r>
          </a:p>
          <a:p>
            <a:pPr marL="285750" indent="-285750" fontAlgn="base">
              <a:buFont typeface="Arial" panose="020B0604020202020204" pitchFamily="34" charset="0"/>
              <a:buChar char="•"/>
            </a:pPr>
            <a:r>
              <a:rPr lang="en-US" sz="1400" dirty="0">
                <a:solidFill>
                  <a:srgbClr val="49648C"/>
                </a:solidFill>
              </a:rPr>
              <a:t>Provide benchmark score from popular classification algorithms (KNN, SVM, SGD, Random Forest, Naïve Bayes, Logistics Regression, Gradient Boosting) and deep learning algorithms (see Samuel </a:t>
            </a:r>
            <a:r>
              <a:rPr lang="en-US" sz="1400" dirty="0" err="1">
                <a:solidFill>
                  <a:srgbClr val="49648C"/>
                </a:solidFill>
              </a:rPr>
              <a:t>Cahya</a:t>
            </a:r>
            <a:r>
              <a:rPr lang="en-US" sz="1400" dirty="0">
                <a:solidFill>
                  <a:srgbClr val="49648C"/>
                </a:solidFill>
              </a:rPr>
              <a:t> &amp; </a:t>
            </a:r>
            <a:r>
              <a:rPr lang="en-US" sz="1400" dirty="0" err="1">
                <a:solidFill>
                  <a:srgbClr val="49648C"/>
                </a:solidFill>
              </a:rPr>
              <a:t>PyData</a:t>
            </a:r>
            <a:r>
              <a:rPr lang="en-US" sz="1400" dirty="0">
                <a:solidFill>
                  <a:srgbClr val="49648C"/>
                </a:solidFill>
              </a:rPr>
              <a:t> slides)</a:t>
            </a:r>
          </a:p>
        </p:txBody>
      </p:sp>
      <p:sp>
        <p:nvSpPr>
          <p:cNvPr id="48" name="Rechteck 76">
            <a:extLst>
              <a:ext uri="{FF2B5EF4-FFF2-40B4-BE49-F238E27FC236}">
                <a16:creationId xmlns:a16="http://schemas.microsoft.com/office/drawing/2014/main" id="{80A7A3EE-40FC-49B4-840E-7DB3CA5B17A1}"/>
              </a:ext>
            </a:extLst>
          </p:cNvPr>
          <p:cNvSpPr/>
          <p:nvPr/>
        </p:nvSpPr>
        <p:spPr>
          <a:xfrm>
            <a:off x="3656806" y="4075310"/>
            <a:ext cx="7885971" cy="872086"/>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400" dirty="0">
                <a:solidFill>
                  <a:srgbClr val="49648C"/>
                </a:solidFill>
              </a:rPr>
              <a:t>This feature is nice to have</a:t>
            </a:r>
          </a:p>
          <a:p>
            <a:pPr marL="285750" indent="-285750" fontAlgn="base">
              <a:buFont typeface="Arial" panose="020B0604020202020204" pitchFamily="34" charset="0"/>
              <a:buChar char="•"/>
            </a:pPr>
            <a:r>
              <a:rPr lang="en-US" sz="1400" dirty="0">
                <a:solidFill>
                  <a:srgbClr val="49648C"/>
                </a:solidFill>
              </a:rPr>
              <a:t>It becomes added value for the project and also a distinguished factor from the previous project.</a:t>
            </a:r>
          </a:p>
          <a:p>
            <a:pPr marL="285750" indent="-285750" fontAlgn="base">
              <a:buFont typeface="Arial" panose="020B0604020202020204" pitchFamily="34" charset="0"/>
              <a:buChar char="•"/>
            </a:pPr>
            <a:r>
              <a:rPr lang="en-US" sz="1400" dirty="0">
                <a:solidFill>
                  <a:srgbClr val="49648C"/>
                </a:solidFill>
              </a:rPr>
              <a:t>This works very simply, it is translating English to Indonesian.</a:t>
            </a:r>
          </a:p>
        </p:txBody>
      </p:sp>
      <p:sp>
        <p:nvSpPr>
          <p:cNvPr id="49" name="Rechteck 73">
            <a:extLst>
              <a:ext uri="{FF2B5EF4-FFF2-40B4-BE49-F238E27FC236}">
                <a16:creationId xmlns:a16="http://schemas.microsoft.com/office/drawing/2014/main" id="{43F042AF-70B8-4967-A23A-D32FF8A239BA}"/>
              </a:ext>
            </a:extLst>
          </p:cNvPr>
          <p:cNvSpPr/>
          <p:nvPr/>
        </p:nvSpPr>
        <p:spPr>
          <a:xfrm>
            <a:off x="507934" y="5094229"/>
            <a:ext cx="3048000" cy="697765"/>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b="1" dirty="0">
                <a:solidFill>
                  <a:schemeClr val="tx2"/>
                </a:solidFill>
              </a:rPr>
              <a:t>Future Works</a:t>
            </a:r>
          </a:p>
        </p:txBody>
      </p:sp>
      <p:sp>
        <p:nvSpPr>
          <p:cNvPr id="50" name="Rechteck 76">
            <a:extLst>
              <a:ext uri="{FF2B5EF4-FFF2-40B4-BE49-F238E27FC236}">
                <a16:creationId xmlns:a16="http://schemas.microsoft.com/office/drawing/2014/main" id="{B87DD4D8-5361-4C6B-A709-AEE62D187199}"/>
              </a:ext>
            </a:extLst>
          </p:cNvPr>
          <p:cNvSpPr/>
          <p:nvPr/>
        </p:nvSpPr>
        <p:spPr>
          <a:xfrm>
            <a:off x="3656806" y="5094229"/>
            <a:ext cx="7885971" cy="697765"/>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400" dirty="0">
                <a:solidFill>
                  <a:srgbClr val="49648C"/>
                </a:solidFill>
              </a:rPr>
              <a:t>Early Warning System for Top 5 Negative Contents</a:t>
            </a:r>
          </a:p>
          <a:p>
            <a:pPr marL="285750" indent="-285750" fontAlgn="base">
              <a:buFont typeface="Arial" panose="020B0604020202020204" pitchFamily="34" charset="0"/>
              <a:buChar char="•"/>
            </a:pPr>
            <a:r>
              <a:rPr lang="en-US" sz="1400" dirty="0">
                <a:solidFill>
                  <a:srgbClr val="49648C"/>
                </a:solidFill>
              </a:rPr>
              <a:t>Image detection for fraud analysis or brand misuse</a:t>
            </a:r>
          </a:p>
          <a:p>
            <a:pPr marL="285750" indent="-285750" fontAlgn="base">
              <a:buFont typeface="Arial" panose="020B0604020202020204" pitchFamily="34" charset="0"/>
              <a:buChar char="•"/>
            </a:pPr>
            <a:r>
              <a:rPr lang="en-US" sz="1400" dirty="0">
                <a:solidFill>
                  <a:srgbClr val="49648C"/>
                </a:solidFill>
              </a:rPr>
              <a:t>Recommendation based on contents and sentiment</a:t>
            </a:r>
          </a:p>
        </p:txBody>
      </p:sp>
      <p:sp>
        <p:nvSpPr>
          <p:cNvPr id="14" name="Rechteck 73">
            <a:extLst>
              <a:ext uri="{FF2B5EF4-FFF2-40B4-BE49-F238E27FC236}">
                <a16:creationId xmlns:a16="http://schemas.microsoft.com/office/drawing/2014/main" id="{9D59F113-3597-43E8-B620-7127931FE9B8}"/>
              </a:ext>
            </a:extLst>
          </p:cNvPr>
          <p:cNvSpPr/>
          <p:nvPr/>
        </p:nvSpPr>
        <p:spPr>
          <a:xfrm>
            <a:off x="514350" y="3083984"/>
            <a:ext cx="3048000" cy="867672"/>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200" b="1" dirty="0">
                <a:solidFill>
                  <a:schemeClr val="tx2"/>
                </a:solidFill>
              </a:rPr>
              <a:t>Feature 2: Weekly text summary</a:t>
            </a:r>
          </a:p>
        </p:txBody>
      </p:sp>
      <p:sp>
        <p:nvSpPr>
          <p:cNvPr id="15" name="Rechteck 76">
            <a:extLst>
              <a:ext uri="{FF2B5EF4-FFF2-40B4-BE49-F238E27FC236}">
                <a16:creationId xmlns:a16="http://schemas.microsoft.com/office/drawing/2014/main" id="{5E001F78-98CB-4552-827D-4C6131AE6375}"/>
              </a:ext>
            </a:extLst>
          </p:cNvPr>
          <p:cNvSpPr/>
          <p:nvPr/>
        </p:nvSpPr>
        <p:spPr>
          <a:xfrm>
            <a:off x="3656806" y="3086299"/>
            <a:ext cx="7885971" cy="872086"/>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sz="1400" dirty="0">
                <a:solidFill>
                  <a:srgbClr val="49648C"/>
                </a:solidFill>
              </a:rPr>
              <a:t>Text summarization</a:t>
            </a:r>
          </a:p>
          <a:p>
            <a:pPr marL="285750" indent="-285750" fontAlgn="base">
              <a:buFont typeface="Arial" panose="020B0604020202020204" pitchFamily="34" charset="0"/>
              <a:buChar char="•"/>
            </a:pPr>
            <a:r>
              <a:rPr lang="en-US" sz="1400" dirty="0">
                <a:solidFill>
                  <a:srgbClr val="49648C"/>
                </a:solidFill>
              </a:rPr>
              <a:t>Trend insight/keywords insight</a:t>
            </a:r>
          </a:p>
        </p:txBody>
      </p:sp>
    </p:spTree>
    <p:extLst>
      <p:ext uri="{BB962C8B-B14F-4D97-AF65-F5344CB8AC3E}">
        <p14:creationId xmlns:p14="http://schemas.microsoft.com/office/powerpoint/2010/main" val="2967934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01874A-B1F2-44AA-A241-B9FC485DECC1}"/>
              </a:ext>
            </a:extLst>
          </p:cNvPr>
          <p:cNvSpPr>
            <a:spLocks noGrp="1"/>
          </p:cNvSpPr>
          <p:nvPr>
            <p:ph type="body" sz="quarter" idx="18"/>
          </p:nvPr>
        </p:nvSpPr>
        <p:spPr/>
        <p:txBody>
          <a:bodyPr/>
          <a:lstStyle/>
          <a:p>
            <a:endParaRPr lang="en-ID"/>
          </a:p>
        </p:txBody>
      </p:sp>
      <p:sp>
        <p:nvSpPr>
          <p:cNvPr id="3" name="Title 2">
            <a:extLst>
              <a:ext uri="{FF2B5EF4-FFF2-40B4-BE49-F238E27FC236}">
                <a16:creationId xmlns:a16="http://schemas.microsoft.com/office/drawing/2014/main" id="{B87BBC6D-36AF-4BC6-AF89-5405BE465E21}"/>
              </a:ext>
            </a:extLst>
          </p:cNvPr>
          <p:cNvSpPr>
            <a:spLocks noGrp="1"/>
          </p:cNvSpPr>
          <p:nvPr>
            <p:ph type="title"/>
          </p:nvPr>
        </p:nvSpPr>
        <p:spPr>
          <a:xfrm>
            <a:off x="470088" y="514349"/>
            <a:ext cx="10672963" cy="514351"/>
          </a:xfrm>
        </p:spPr>
        <p:txBody>
          <a:bodyPr/>
          <a:lstStyle/>
          <a:p>
            <a:r>
              <a:rPr lang="en-ID" b="1" dirty="0"/>
              <a:t>BACKGROUND</a:t>
            </a:r>
          </a:p>
        </p:txBody>
      </p:sp>
      <p:sp>
        <p:nvSpPr>
          <p:cNvPr id="4" name="Text Placeholder 3">
            <a:extLst>
              <a:ext uri="{FF2B5EF4-FFF2-40B4-BE49-F238E27FC236}">
                <a16:creationId xmlns:a16="http://schemas.microsoft.com/office/drawing/2014/main" id="{1BB25C21-6430-4458-9193-3A97DFE4571A}"/>
              </a:ext>
            </a:extLst>
          </p:cNvPr>
          <p:cNvSpPr>
            <a:spLocks noGrp="1"/>
          </p:cNvSpPr>
          <p:nvPr>
            <p:ph type="body" sz="quarter" idx="17"/>
          </p:nvPr>
        </p:nvSpPr>
        <p:spPr/>
        <p:txBody>
          <a:bodyPr>
            <a:normAutofit fontScale="47500" lnSpcReduction="20000"/>
          </a:bodyPr>
          <a:lstStyle/>
          <a:p>
            <a:endParaRPr lang="en-ID"/>
          </a:p>
        </p:txBody>
      </p:sp>
      <p:sp>
        <p:nvSpPr>
          <p:cNvPr id="5" name="Date Placeholder 4">
            <a:extLst>
              <a:ext uri="{FF2B5EF4-FFF2-40B4-BE49-F238E27FC236}">
                <a16:creationId xmlns:a16="http://schemas.microsoft.com/office/drawing/2014/main" id="{175E926E-5670-4DC3-9CE8-24BCC04DAA7A}"/>
              </a:ext>
            </a:extLst>
          </p:cNvPr>
          <p:cNvSpPr>
            <a:spLocks noGrp="1"/>
          </p:cNvSpPr>
          <p:nvPr>
            <p:ph type="dt" sz="half" idx="19"/>
          </p:nvPr>
        </p:nvSpPr>
        <p:spPr/>
        <p:txBody>
          <a:bodyPr/>
          <a:lstStyle/>
          <a:p>
            <a:fld id="{1153D9D2-4109-4658-A169-3AF16B615417}" type="datetime5">
              <a:rPr lang="en-US" smtClean="0"/>
              <a:t>6-Mar-21</a:t>
            </a:fld>
            <a:endParaRPr lang="en-GB"/>
          </a:p>
        </p:txBody>
      </p:sp>
      <p:sp>
        <p:nvSpPr>
          <p:cNvPr id="7" name="Slide Number Placeholder 6">
            <a:extLst>
              <a:ext uri="{FF2B5EF4-FFF2-40B4-BE49-F238E27FC236}">
                <a16:creationId xmlns:a16="http://schemas.microsoft.com/office/drawing/2014/main" id="{10AD9C0C-A451-4924-84CD-A0F9CE9C8001}"/>
              </a:ext>
            </a:extLst>
          </p:cNvPr>
          <p:cNvSpPr>
            <a:spLocks noGrp="1"/>
          </p:cNvSpPr>
          <p:nvPr>
            <p:ph type="sldNum" sz="quarter" idx="21"/>
          </p:nvPr>
        </p:nvSpPr>
        <p:spPr/>
        <p:txBody>
          <a:bodyPr/>
          <a:lstStyle/>
          <a:p>
            <a:fld id="{61201FF1-C63B-412E-ABF0-3D0E918900AC}" type="slidenum">
              <a:rPr lang="en-GB" smtClean="0"/>
              <a:pPr/>
              <a:t>8</a:t>
            </a:fld>
            <a:endParaRPr lang="en-GB" dirty="0"/>
          </a:p>
        </p:txBody>
      </p:sp>
      <p:sp>
        <p:nvSpPr>
          <p:cNvPr id="8" name="Rechteck 73">
            <a:extLst>
              <a:ext uri="{FF2B5EF4-FFF2-40B4-BE49-F238E27FC236}">
                <a16:creationId xmlns:a16="http://schemas.microsoft.com/office/drawing/2014/main" id="{D0D0530F-80C1-4302-AE8F-B4418120BA2E}"/>
              </a:ext>
            </a:extLst>
          </p:cNvPr>
          <p:cNvSpPr/>
          <p:nvPr/>
        </p:nvSpPr>
        <p:spPr>
          <a:xfrm>
            <a:off x="470088" y="1077985"/>
            <a:ext cx="10762456" cy="3123732"/>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de-AT" sz="1600" dirty="0">
                <a:solidFill>
                  <a:schemeClr val="tx2"/>
                </a:solidFill>
                <a:latin typeface="Calibri" panose="020F0502020204030204" pitchFamily="34" charset="0"/>
                <a:cs typeface="Calibri" panose="020F0502020204030204" pitchFamily="34" charset="0"/>
              </a:rPr>
              <a:t>Based on Hootsuite Digital Report January 2020, Indonesia internet users are 175.4 million people</a:t>
            </a:r>
            <a:endParaRPr lang="de-AT" sz="1600" i="1" dirty="0">
              <a:solidFill>
                <a:schemeClr val="tx2"/>
              </a:solidFill>
              <a:latin typeface="Calibri" panose="020F0502020204030204" pitchFamily="34" charset="0"/>
              <a:cs typeface="Calibri" panose="020F0502020204030204" pitchFamily="34" charset="0"/>
            </a:endParaRPr>
          </a:p>
          <a:p>
            <a:pPr marL="342900" indent="-342900">
              <a:buAutoNum type="arabicPeriod"/>
            </a:pPr>
            <a:r>
              <a:rPr lang="de-AT" sz="1600" dirty="0">
                <a:solidFill>
                  <a:schemeClr val="tx2"/>
                </a:solidFill>
                <a:latin typeface="Calibri" panose="020F0502020204030204" pitchFamily="34" charset="0"/>
                <a:cs typeface="Calibri" panose="020F0502020204030204" pitchFamily="34" charset="0"/>
              </a:rPr>
              <a:t>160 million of them are social media users</a:t>
            </a:r>
          </a:p>
          <a:p>
            <a:pPr marL="342900" indent="-342900">
              <a:buAutoNum type="arabicPeriod"/>
            </a:pPr>
            <a:r>
              <a:rPr lang="de-AT" sz="1600" dirty="0">
                <a:solidFill>
                  <a:schemeClr val="tx2"/>
                </a:solidFill>
                <a:latin typeface="Calibri" panose="020F0502020204030204" pitchFamily="34" charset="0"/>
                <a:cs typeface="Calibri" panose="020F0502020204030204" pitchFamily="34" charset="0"/>
              </a:rPr>
              <a:t>95% are actively engaged with social media where each of them spend averagely 3H 26M per day using social media</a:t>
            </a:r>
          </a:p>
          <a:p>
            <a:pPr marL="342900" indent="-342900">
              <a:buAutoNum type="arabicPeriod"/>
            </a:pPr>
            <a:r>
              <a:rPr lang="de-AT" sz="1600" dirty="0">
                <a:solidFill>
                  <a:schemeClr val="tx2"/>
                </a:solidFill>
                <a:latin typeface="Calibri" panose="020F0502020204030204" pitchFamily="34" charset="0"/>
                <a:cs typeface="Calibri" panose="020F0502020204030204" pitchFamily="34" charset="0"/>
              </a:rPr>
              <a:t>Continuing the trend from last years, digital behaviour of Indonesian people tend to grow higher moreover with the existence of pandemic. They are more actively engaged in digital in terms of accessing information, buying something, sharing insight or opinions.</a:t>
            </a:r>
          </a:p>
          <a:p>
            <a:pPr marL="342900" indent="-342900">
              <a:buAutoNum type="arabicPeriod"/>
            </a:pPr>
            <a:r>
              <a:rPr lang="de-AT" sz="1600" dirty="0">
                <a:solidFill>
                  <a:schemeClr val="tx2"/>
                </a:solidFill>
                <a:latin typeface="Calibri" panose="020F0502020204030204" pitchFamily="34" charset="0"/>
                <a:cs typeface="Calibri" panose="020F0502020204030204" pitchFamily="34" charset="0"/>
              </a:rPr>
              <a:t>On the other hand, brands/companies are also challenged to adapt in this condition. With more limited physical activities, they give more focus on optimizing all digital channels in providing services/distributing products as well as collecting data/listening to customers‘ voice.</a:t>
            </a:r>
          </a:p>
          <a:p>
            <a:pPr marL="342900" indent="-342900">
              <a:buAutoNum type="arabicPeriod"/>
            </a:pPr>
            <a:r>
              <a:rPr lang="de-AT" sz="1600" dirty="0">
                <a:solidFill>
                  <a:schemeClr val="tx2"/>
                </a:solidFill>
                <a:latin typeface="Calibri" panose="020F0502020204030204" pitchFamily="34" charset="0"/>
                <a:cs typeface="Calibri" panose="020F0502020204030204" pitchFamily="34" charset="0"/>
              </a:rPr>
              <a:t>Listening customers‘ or people‘s voice is really significant. One of key factors in capturing what customers‘/people want is through understanding their intention based on sentiment categorization.</a:t>
            </a:r>
          </a:p>
        </p:txBody>
      </p:sp>
      <p:pic>
        <p:nvPicPr>
          <p:cNvPr id="10" name="Picture 9">
            <a:extLst>
              <a:ext uri="{FF2B5EF4-FFF2-40B4-BE49-F238E27FC236}">
                <a16:creationId xmlns:a16="http://schemas.microsoft.com/office/drawing/2014/main" id="{78D174AB-25F2-4A77-B850-BDBE2A7D918B}"/>
              </a:ext>
            </a:extLst>
          </p:cNvPr>
          <p:cNvPicPr>
            <a:picLocks noChangeAspect="1"/>
          </p:cNvPicPr>
          <p:nvPr/>
        </p:nvPicPr>
        <p:blipFill>
          <a:blip r:embed="rId2"/>
          <a:stretch>
            <a:fillRect/>
          </a:stretch>
        </p:blipFill>
        <p:spPr>
          <a:xfrm>
            <a:off x="472071" y="4420394"/>
            <a:ext cx="4004506" cy="2073555"/>
          </a:xfrm>
          <a:prstGeom prst="rect">
            <a:avLst/>
          </a:prstGeom>
        </p:spPr>
      </p:pic>
    </p:spTree>
    <p:extLst>
      <p:ext uri="{BB962C8B-B14F-4D97-AF65-F5344CB8AC3E}">
        <p14:creationId xmlns:p14="http://schemas.microsoft.com/office/powerpoint/2010/main" val="836778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E95A27-A63D-4695-AECA-6AF3343AAA8E}"/>
              </a:ext>
            </a:extLst>
          </p:cNvPr>
          <p:cNvSpPr>
            <a:spLocks noGrp="1"/>
          </p:cNvSpPr>
          <p:nvPr>
            <p:ph type="body" sz="quarter" idx="18"/>
          </p:nvPr>
        </p:nvSpPr>
        <p:spPr/>
        <p:txBody>
          <a:bodyPr/>
          <a:lstStyle/>
          <a:p>
            <a:endParaRPr lang="en-ID"/>
          </a:p>
        </p:txBody>
      </p:sp>
      <p:sp>
        <p:nvSpPr>
          <p:cNvPr id="3" name="Title 2">
            <a:extLst>
              <a:ext uri="{FF2B5EF4-FFF2-40B4-BE49-F238E27FC236}">
                <a16:creationId xmlns:a16="http://schemas.microsoft.com/office/drawing/2014/main" id="{61DE0AF7-C298-47FC-89D8-0B688CB7E7AD}"/>
              </a:ext>
            </a:extLst>
          </p:cNvPr>
          <p:cNvSpPr>
            <a:spLocks noGrp="1"/>
          </p:cNvSpPr>
          <p:nvPr>
            <p:ph type="title"/>
          </p:nvPr>
        </p:nvSpPr>
        <p:spPr/>
        <p:txBody>
          <a:bodyPr/>
          <a:lstStyle/>
          <a:p>
            <a:r>
              <a:rPr lang="en-ID" b="1" dirty="0"/>
              <a:t>THEORY</a:t>
            </a:r>
          </a:p>
        </p:txBody>
      </p:sp>
      <p:sp>
        <p:nvSpPr>
          <p:cNvPr id="4" name="Text Placeholder 3">
            <a:extLst>
              <a:ext uri="{FF2B5EF4-FFF2-40B4-BE49-F238E27FC236}">
                <a16:creationId xmlns:a16="http://schemas.microsoft.com/office/drawing/2014/main" id="{B487C8F3-FDA9-4D1B-A7B4-BD4A8C524FDF}"/>
              </a:ext>
            </a:extLst>
          </p:cNvPr>
          <p:cNvSpPr>
            <a:spLocks noGrp="1"/>
          </p:cNvSpPr>
          <p:nvPr>
            <p:ph type="body" sz="quarter" idx="17"/>
          </p:nvPr>
        </p:nvSpPr>
        <p:spPr/>
        <p:txBody>
          <a:bodyPr>
            <a:normAutofit fontScale="47500" lnSpcReduction="20000"/>
          </a:bodyPr>
          <a:lstStyle/>
          <a:p>
            <a:endParaRPr lang="en-ID"/>
          </a:p>
        </p:txBody>
      </p:sp>
      <p:sp>
        <p:nvSpPr>
          <p:cNvPr id="5" name="Date Placeholder 4">
            <a:extLst>
              <a:ext uri="{FF2B5EF4-FFF2-40B4-BE49-F238E27FC236}">
                <a16:creationId xmlns:a16="http://schemas.microsoft.com/office/drawing/2014/main" id="{A18D11B4-DBB6-46FD-9067-58DEC40CBC42}"/>
              </a:ext>
            </a:extLst>
          </p:cNvPr>
          <p:cNvSpPr>
            <a:spLocks noGrp="1"/>
          </p:cNvSpPr>
          <p:nvPr>
            <p:ph type="dt" sz="half" idx="19"/>
          </p:nvPr>
        </p:nvSpPr>
        <p:spPr/>
        <p:txBody>
          <a:bodyPr/>
          <a:lstStyle/>
          <a:p>
            <a:fld id="{1153D9D2-4109-4658-A169-3AF16B615417}" type="datetime5">
              <a:rPr lang="en-US" smtClean="0"/>
              <a:t>6-Mar-21</a:t>
            </a:fld>
            <a:endParaRPr lang="en-GB"/>
          </a:p>
        </p:txBody>
      </p:sp>
      <p:sp>
        <p:nvSpPr>
          <p:cNvPr id="7" name="Slide Number Placeholder 6">
            <a:extLst>
              <a:ext uri="{FF2B5EF4-FFF2-40B4-BE49-F238E27FC236}">
                <a16:creationId xmlns:a16="http://schemas.microsoft.com/office/drawing/2014/main" id="{ABACCE97-10DA-4710-A345-D9ED953175EA}"/>
              </a:ext>
            </a:extLst>
          </p:cNvPr>
          <p:cNvSpPr>
            <a:spLocks noGrp="1"/>
          </p:cNvSpPr>
          <p:nvPr>
            <p:ph type="sldNum" sz="quarter" idx="21"/>
          </p:nvPr>
        </p:nvSpPr>
        <p:spPr/>
        <p:txBody>
          <a:bodyPr/>
          <a:lstStyle/>
          <a:p>
            <a:fld id="{61201FF1-C63B-412E-ABF0-3D0E918900AC}" type="slidenum">
              <a:rPr lang="en-GB" smtClean="0"/>
              <a:pPr/>
              <a:t>9</a:t>
            </a:fld>
            <a:endParaRPr lang="en-GB" dirty="0"/>
          </a:p>
        </p:txBody>
      </p:sp>
      <p:sp>
        <p:nvSpPr>
          <p:cNvPr id="10" name="Rechteck 73">
            <a:extLst>
              <a:ext uri="{FF2B5EF4-FFF2-40B4-BE49-F238E27FC236}">
                <a16:creationId xmlns:a16="http://schemas.microsoft.com/office/drawing/2014/main" id="{EF4BACB4-F0B6-49C6-AA29-7F7CC8A11A6B}"/>
              </a:ext>
            </a:extLst>
          </p:cNvPr>
          <p:cNvSpPr/>
          <p:nvPr/>
        </p:nvSpPr>
        <p:spPr>
          <a:xfrm>
            <a:off x="470088" y="1077985"/>
            <a:ext cx="10762456" cy="3123732"/>
          </a:xfrm>
          <a:prstGeom prst="rect">
            <a:avLst/>
          </a:prstGeom>
          <a:solidFill>
            <a:srgbClr val="D6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sz="1200" b="0" i="0" dirty="0">
                <a:solidFill>
                  <a:srgbClr val="212529"/>
                </a:solidFill>
                <a:effectLst/>
                <a:latin typeface="TT Norms W05 Light"/>
              </a:rPr>
              <a:t>Sentiment analytics use techniques such as </a:t>
            </a:r>
            <a:r>
              <a:rPr lang="en-US" sz="1200" b="1" i="0" dirty="0">
                <a:solidFill>
                  <a:srgbClr val="212529"/>
                </a:solidFill>
                <a:effectLst/>
                <a:latin typeface="TT Norms W05 Light"/>
              </a:rPr>
              <a:t>part of speech tagging, lemmatization, prior polarity, negations, ampliﬁers &amp; other grammatical constructs, and semantic clustering </a:t>
            </a:r>
            <a:r>
              <a:rPr lang="en-US" sz="1200" b="0" i="0" dirty="0">
                <a:solidFill>
                  <a:srgbClr val="212529"/>
                </a:solidFill>
                <a:effectLst/>
                <a:latin typeface="TT Norms W05 Light"/>
              </a:rPr>
              <a:t>to assign sentiment scores to </a:t>
            </a:r>
            <a:r>
              <a:rPr lang="en-US" sz="1200" b="1" i="0" dirty="0">
                <a:solidFill>
                  <a:srgbClr val="212529"/>
                </a:solidFill>
                <a:effectLst/>
                <a:latin typeface="TT Norms W05 Light"/>
              </a:rPr>
              <a:t>social media posts, research survey questions and documents</a:t>
            </a:r>
            <a:r>
              <a:rPr lang="en-US" sz="1200" b="0" i="0" dirty="0">
                <a:solidFill>
                  <a:srgbClr val="212529"/>
                </a:solidFill>
                <a:effectLst/>
                <a:latin typeface="TT Norms W05 Light"/>
              </a:rPr>
              <a:t> such as </a:t>
            </a:r>
            <a:r>
              <a:rPr lang="en-US" sz="1200" b="1" i="0" dirty="0">
                <a:solidFill>
                  <a:srgbClr val="212529"/>
                </a:solidFill>
                <a:effectLst/>
                <a:latin typeface="TT Norms W05 Light"/>
              </a:rPr>
              <a:t>-1 (true negative) and 1 (true positive)</a:t>
            </a:r>
            <a:r>
              <a:rPr lang="en-US" sz="1200" b="0" i="0" dirty="0">
                <a:solidFill>
                  <a:srgbClr val="212529"/>
                </a:solidFill>
                <a:effectLst/>
                <a:latin typeface="TT Norms W05 Light"/>
              </a:rPr>
              <a:t>. A </a:t>
            </a:r>
            <a:r>
              <a:rPr lang="en-US" sz="1200" b="1" i="0" dirty="0">
                <a:solidFill>
                  <a:srgbClr val="212529"/>
                </a:solidFill>
                <a:effectLst/>
                <a:latin typeface="TT Norms W05 Light"/>
              </a:rPr>
              <a:t>score of 0 or very close to 0 (±0.05) can be interpreted as being neutral</a:t>
            </a:r>
            <a:r>
              <a:rPr lang="en-US" sz="1200" b="0" i="0" dirty="0">
                <a:solidFill>
                  <a:srgbClr val="212529"/>
                </a:solidFill>
                <a:effectLst/>
                <a:latin typeface="TT Norms W05 Light"/>
              </a:rPr>
              <a:t>; either there was no sentiment expressed or it was ambiguous – Repustate.com (</a:t>
            </a:r>
            <a:r>
              <a:rPr lang="en-US" sz="1200" b="0" i="0" dirty="0">
                <a:solidFill>
                  <a:srgbClr val="212529"/>
                </a:solidFill>
                <a:effectLst/>
                <a:latin typeface="TT Norms W05 Light"/>
                <a:hlinkClick r:id="rId2"/>
              </a:rPr>
              <a:t>https://www.repustate.com/sentiment-analysis/</a:t>
            </a:r>
            <a:r>
              <a:rPr lang="en-US" sz="1200" b="0" i="0" dirty="0">
                <a:solidFill>
                  <a:srgbClr val="212529"/>
                </a:solidFill>
                <a:effectLst/>
                <a:latin typeface="TT Norms W05 Light"/>
              </a:rPr>
              <a:t>)</a:t>
            </a:r>
          </a:p>
          <a:p>
            <a:pPr marL="342900" indent="-342900">
              <a:buAutoNum type="arabicPeriod"/>
            </a:pPr>
            <a:r>
              <a:rPr lang="en-US" sz="1200" dirty="0">
                <a:solidFill>
                  <a:srgbClr val="212529"/>
                </a:solidFill>
                <a:latin typeface="TT Norms W05 Light"/>
                <a:cs typeface="Calibri" panose="020F0502020204030204" pitchFamily="34" charset="0"/>
              </a:rPr>
              <a:t>Industry benefited from sentiment analysis </a:t>
            </a:r>
            <a:r>
              <a:rPr lang="en-US" sz="1200" dirty="0">
                <a:solidFill>
                  <a:srgbClr val="212529"/>
                </a:solidFill>
                <a:latin typeface="TT Norms W05 Light"/>
                <a:cs typeface="Calibri" panose="020F0502020204030204" pitchFamily="34" charset="0"/>
                <a:sym typeface="Wingdings" panose="05000000000000000000" pitchFamily="2" charset="2"/>
              </a:rPr>
              <a:t> e-commerce, banking &amp; finance, healthcare, hospitality, market research, government &amp; automobile manufacturing</a:t>
            </a:r>
          </a:p>
          <a:p>
            <a:pPr marL="342900" indent="-342900">
              <a:buAutoNum type="arabicPeriod"/>
            </a:pPr>
            <a:r>
              <a:rPr lang="en-US" sz="1200" b="0" i="0" dirty="0">
                <a:solidFill>
                  <a:srgbClr val="212529"/>
                </a:solidFill>
                <a:effectLst/>
                <a:latin typeface="TT Norms W05 Light"/>
              </a:rPr>
              <a:t>The larger the corpus, and more importantly, the more varied the corpus, the better the results in creating the Indonesian part-of-speech tagger</a:t>
            </a:r>
            <a:r>
              <a:rPr lang="en-US" sz="1200" b="0" i="0" dirty="0">
                <a:solidFill>
                  <a:srgbClr val="212529"/>
                </a:solidFill>
                <a:effectLst/>
                <a:latin typeface="TT Norms W05 Light"/>
                <a:cs typeface="Calibri" panose="020F0502020204030204" pitchFamily="34" charset="0"/>
                <a:sym typeface="Wingdings" panose="05000000000000000000" pitchFamily="2" charset="2"/>
              </a:rPr>
              <a:t> (</a:t>
            </a:r>
            <a:r>
              <a:rPr lang="en-US" sz="1200" b="0" i="0" dirty="0">
                <a:solidFill>
                  <a:srgbClr val="212529"/>
                </a:solidFill>
                <a:effectLst/>
                <a:latin typeface="TT Norms W05 Light"/>
                <a:cs typeface="Calibri" panose="020F0502020204030204" pitchFamily="34" charset="0"/>
                <a:sym typeface="Wingdings" panose="05000000000000000000" pitchFamily="2" charset="2"/>
                <a:hlinkClick r:id="rId3"/>
              </a:rPr>
              <a:t>https://www.repustate.com/indonesian-sentiment-analysis/</a:t>
            </a:r>
            <a:r>
              <a:rPr lang="en-US" sz="1200" b="0" i="0" dirty="0">
                <a:solidFill>
                  <a:srgbClr val="212529"/>
                </a:solidFill>
                <a:effectLst/>
                <a:latin typeface="TT Norms W05 Light"/>
                <a:cs typeface="Calibri" panose="020F0502020204030204" pitchFamily="34" charset="0"/>
                <a:sym typeface="Wingdings" panose="05000000000000000000" pitchFamily="2" charset="2"/>
              </a:rPr>
              <a:t>)</a:t>
            </a:r>
          </a:p>
          <a:p>
            <a:pPr marL="342900" indent="-342900">
              <a:buAutoNum type="arabicPeriod"/>
            </a:pPr>
            <a:r>
              <a:rPr lang="en-US" sz="1200" dirty="0">
                <a:solidFill>
                  <a:srgbClr val="212529"/>
                </a:solidFill>
                <a:latin typeface="TT Norms W05 Light"/>
                <a:cs typeface="Calibri" panose="020F0502020204030204" pitchFamily="34" charset="0"/>
                <a:sym typeface="Wingdings" panose="05000000000000000000" pitchFamily="2" charset="2"/>
              </a:rPr>
              <a:t>Using NER to increase the quality of </a:t>
            </a:r>
            <a:r>
              <a:rPr lang="en-US" sz="1200">
                <a:solidFill>
                  <a:srgbClr val="212529"/>
                </a:solidFill>
                <a:latin typeface="TT Norms W05 Light"/>
                <a:cs typeface="Calibri" panose="020F0502020204030204" pitchFamily="34" charset="0"/>
                <a:sym typeface="Wingdings" panose="05000000000000000000" pitchFamily="2" charset="2"/>
              </a:rPr>
              <a:t>sentiment analysis (https://www.repustate.com/named-entity-recognition/)</a:t>
            </a:r>
            <a:endParaRPr lang="de-AT" sz="16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1161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19e0966f-40cc-446e-a248-c10a673782a7" Revision="1" Stencil="System.MyShapes" StencilVersion="1.0"/>
</Control>
</file>

<file path=customXml/itemProps1.xml><?xml version="1.0" encoding="utf-8"?>
<ds:datastoreItem xmlns:ds="http://schemas.openxmlformats.org/officeDocument/2006/customXml" ds:itemID="{8D3225FD-C76F-4B0A-80B4-9CE389B8141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0</TotalTime>
  <Words>1341</Words>
  <Application>Microsoft Office PowerPoint</Application>
  <PresentationFormat>Custom</PresentationFormat>
  <Paragraphs>118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TT Norms W05 Light</vt:lpstr>
      <vt:lpstr>Office Theme</vt:lpstr>
      <vt:lpstr>SENTIMENT ANALYSIS</vt:lpstr>
      <vt:lpstr>PROBLEM FORMULATION</vt:lpstr>
      <vt:lpstr>PowerPoint Presentation</vt:lpstr>
      <vt:lpstr>PROTOTYPE</vt:lpstr>
      <vt:lpstr>DATA</vt:lpstr>
      <vt:lpstr>INPUT &amp; OUTPUT</vt:lpstr>
      <vt:lpstr>MAIN FEATURES</vt:lpstr>
      <vt:lpstr>BACKGROUND</vt:lpstr>
      <vt:lpstr>THEORY</vt:lpstr>
      <vt:lpstr>LEARNING CYCLE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2020-11-19T14:28:36Z</dcterms:created>
  <dcterms:modified xsi:type="dcterms:W3CDTF">2021-03-06T11:42:03Z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