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62"/>
  </p:notesMasterIdLst>
  <p:sldIdLst>
    <p:sldId id="256" r:id="rId4"/>
    <p:sldId id="261" r:id="rId5"/>
    <p:sldId id="264" r:id="rId6"/>
    <p:sldId id="300" r:id="rId7"/>
    <p:sldId id="269" r:id="rId8"/>
    <p:sldId id="268" r:id="rId9"/>
    <p:sldId id="302" r:id="rId10"/>
    <p:sldId id="270" r:id="rId11"/>
    <p:sldId id="306" r:id="rId12"/>
    <p:sldId id="307" r:id="rId13"/>
    <p:sldId id="308" r:id="rId14"/>
    <p:sldId id="290" r:id="rId15"/>
    <p:sldId id="314" r:id="rId16"/>
    <p:sldId id="313" r:id="rId17"/>
    <p:sldId id="310" r:id="rId18"/>
    <p:sldId id="644" r:id="rId19"/>
    <p:sldId id="645" r:id="rId20"/>
    <p:sldId id="646" r:id="rId21"/>
    <p:sldId id="271" r:id="rId22"/>
    <p:sldId id="315" r:id="rId23"/>
    <p:sldId id="311" r:id="rId24"/>
    <p:sldId id="312" r:id="rId25"/>
    <p:sldId id="265" r:id="rId26"/>
    <p:sldId id="303" r:id="rId27"/>
    <p:sldId id="282" r:id="rId28"/>
    <p:sldId id="305" r:id="rId29"/>
    <p:sldId id="304" r:id="rId30"/>
    <p:sldId id="285" r:id="rId31"/>
    <p:sldId id="301" r:id="rId32"/>
    <p:sldId id="283" r:id="rId33"/>
    <p:sldId id="272" r:id="rId34"/>
    <p:sldId id="277" r:id="rId35"/>
    <p:sldId id="273" r:id="rId36"/>
    <p:sldId id="281" r:id="rId37"/>
    <p:sldId id="274" r:id="rId38"/>
    <p:sldId id="266" r:id="rId39"/>
    <p:sldId id="309" r:id="rId40"/>
    <p:sldId id="288" r:id="rId41"/>
    <p:sldId id="291" r:id="rId42"/>
    <p:sldId id="267" r:id="rId43"/>
    <p:sldId id="275" r:id="rId44"/>
    <p:sldId id="279" r:id="rId45"/>
    <p:sldId id="289" r:id="rId46"/>
    <p:sldId id="287" r:id="rId47"/>
    <p:sldId id="284" r:id="rId48"/>
    <p:sldId id="276" r:id="rId49"/>
    <p:sldId id="280" r:id="rId50"/>
    <p:sldId id="286" r:id="rId51"/>
    <p:sldId id="293" r:id="rId52"/>
    <p:sldId id="292" r:id="rId53"/>
    <p:sldId id="262" r:id="rId54"/>
    <p:sldId id="296" r:id="rId55"/>
    <p:sldId id="297" r:id="rId56"/>
    <p:sldId id="298" r:id="rId57"/>
    <p:sldId id="299" r:id="rId58"/>
    <p:sldId id="257" r:id="rId59"/>
    <p:sldId id="258" r:id="rId60"/>
    <p:sldId id="295" r:id="rId6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595959"/>
    <a:srgbClr val="FFCE29"/>
    <a:srgbClr val="404040"/>
    <a:srgbClr val="ED1C24"/>
    <a:srgbClr val="F2BF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9" autoAdjust="0"/>
    <p:restoredTop sz="89704" autoAdjust="0"/>
  </p:normalViewPr>
  <p:slideViewPr>
    <p:cSldViewPr>
      <p:cViewPr>
        <p:scale>
          <a:sx n="100" d="100"/>
          <a:sy n="100" d="100"/>
        </p:scale>
        <p:origin x="341" y="202"/>
      </p:cViewPr>
      <p:guideLst>
        <p:guide orient="horz" pos="193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tableStyles" Target="tableStyle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Text</c:v>
                </c:pt>
                <c:pt idx="1">
                  <c:v>Text</c:v>
                </c:pt>
                <c:pt idx="2">
                  <c:v>Text</c:v>
                </c:pt>
                <c:pt idx="3">
                  <c:v>Text</c:v>
                </c:pt>
                <c:pt idx="4">
                  <c:v>Text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25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00-4F96-A5C9-DAE764A7712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Text</c:v>
                </c:pt>
                <c:pt idx="1">
                  <c:v>Text</c:v>
                </c:pt>
                <c:pt idx="2">
                  <c:v>Text</c:v>
                </c:pt>
                <c:pt idx="3">
                  <c:v>Text</c:v>
                </c:pt>
                <c:pt idx="4">
                  <c:v>Text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30</c:v>
                </c:pt>
                <c:pt idx="1">
                  <c:v>35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F00-4F96-A5C9-DAE764A7712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 w="25400"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Text</c:v>
                </c:pt>
                <c:pt idx="1">
                  <c:v>Text</c:v>
                </c:pt>
                <c:pt idx="2">
                  <c:v>Text</c:v>
                </c:pt>
                <c:pt idx="3">
                  <c:v>Text</c:v>
                </c:pt>
                <c:pt idx="4">
                  <c:v>Text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30</c:v>
                </c:pt>
                <c:pt idx="1">
                  <c:v>25</c:v>
                </c:pt>
                <c:pt idx="2">
                  <c:v>35</c:v>
                </c:pt>
                <c:pt idx="3">
                  <c:v>40</c:v>
                </c:pt>
                <c:pt idx="4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F00-4F96-A5C9-DAE764A7712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Text</c:v>
                </c:pt>
                <c:pt idx="1">
                  <c:v>Text</c:v>
                </c:pt>
                <c:pt idx="2">
                  <c:v>Text</c:v>
                </c:pt>
                <c:pt idx="3">
                  <c:v>Text</c:v>
                </c:pt>
                <c:pt idx="4">
                  <c:v>Text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10</c:v>
                </c:pt>
                <c:pt idx="1">
                  <c:v>15</c:v>
                </c:pt>
                <c:pt idx="2">
                  <c:v>25</c:v>
                </c:pt>
                <c:pt idx="3">
                  <c:v>30</c:v>
                </c:pt>
                <c:pt idx="4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F00-4F96-A5C9-DAE764A771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3780896"/>
        <c:axId val="503792048"/>
      </c:areaChart>
      <c:catAx>
        <c:axId val="5037808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3792048"/>
        <c:crosses val="autoZero"/>
        <c:auto val="1"/>
        <c:lblAlgn val="ctr"/>
        <c:lblOffset val="100"/>
        <c:noMultiLvlLbl val="0"/>
      </c:catAx>
      <c:valAx>
        <c:axId val="5037920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3780896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3009666146416E-2"/>
          <c:y val="0"/>
          <c:w val="0.90152633558416406"/>
          <c:h val="0.99783667073374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DDCE-4191-BCED-98480AB8BA92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DDCE-4191-BCED-98480AB8BA92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DCE-4191-BCED-98480AB8BA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3009666146416E-2"/>
          <c:y val="0"/>
          <c:w val="0.90152633558416406"/>
          <c:h val="0.99783667073374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B320-4839-AEBE-4CA411026EC1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B320-4839-AEBE-4CA411026EC1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320-4839-AEBE-4CA411026E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3009666146416E-2"/>
          <c:y val="0"/>
          <c:w val="0.90152633558416406"/>
          <c:h val="0.99783667073374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7540-42CE-8A91-56F2F2C4B7D9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7540-42CE-8A91-56F2F2C4B7D9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540-42CE-8A91-56F2F2C4B7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290487608145588E-2"/>
          <c:y val="5.7022637795275589E-2"/>
          <c:w val="0.83759195610226722"/>
          <c:h val="0.98437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2570-45E1-8FF3-4F57B7DEE1C3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2570-45E1-8FF3-4F57B7DEE1C3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2570-45E1-8FF3-4F57B7DEE1C3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45</c:v>
                </c:pt>
                <c:pt idx="1">
                  <c:v>30</c:v>
                </c:pt>
                <c:pt idx="2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570-45E1-8FF3-4F57B7DEE1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5DA3F-ED3A-4897-B8F3-C49A97F730D1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9ED4F-90B4-4BD8-A817-6A0A9D036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800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epository.telkomuniversity.ac.id/pustaka/147378/improvement-of-lemmatization-for-indonesian-text-document-with-spellchecker.html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ID" dirty="0"/>
              <a:t>Standard Issue:</a:t>
            </a:r>
          </a:p>
          <a:p>
            <a:pPr marL="628650" lvl="1" indent="-171450">
              <a:buFontTx/>
              <a:buChar char="-"/>
            </a:pPr>
            <a:r>
              <a:rPr lang="en-ID" dirty="0"/>
              <a:t>Use of copyright content</a:t>
            </a:r>
          </a:p>
          <a:p>
            <a:pPr marL="628650" lvl="1" indent="-171450">
              <a:buFontTx/>
              <a:buChar char="-"/>
            </a:pPr>
            <a:r>
              <a:rPr lang="en-ID" dirty="0"/>
              <a:t>Not convenient service to certain public figure</a:t>
            </a:r>
          </a:p>
          <a:p>
            <a:pPr marL="171450" indent="-171450">
              <a:buFontTx/>
              <a:buChar char="-"/>
            </a:pPr>
            <a:r>
              <a:rPr lang="en-ID" dirty="0"/>
              <a:t>National issue:</a:t>
            </a:r>
          </a:p>
          <a:p>
            <a:pPr marL="628650" lvl="1" indent="-171450">
              <a:buFontTx/>
              <a:buChar char="-"/>
            </a:pPr>
            <a:r>
              <a:rPr lang="en-ID" dirty="0" err="1"/>
              <a:t>Jouska</a:t>
            </a:r>
            <a:endParaRPr lang="en-ID" dirty="0"/>
          </a:p>
          <a:p>
            <a:pPr marL="628650" lvl="1" indent="-171450">
              <a:buFontTx/>
              <a:buChar char="-"/>
            </a:pPr>
            <a:r>
              <a:rPr lang="en-ID" dirty="0" err="1"/>
              <a:t>Eiger</a:t>
            </a:r>
            <a:endParaRPr lang="en-ID" dirty="0"/>
          </a:p>
          <a:p>
            <a:pPr marL="628650" lvl="1" indent="-171450">
              <a:buFontTx/>
              <a:buChar char="-"/>
            </a:pPr>
            <a:r>
              <a:rPr lang="en-ID" dirty="0"/>
              <a:t>Garuda Indonesia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800" b="0" i="0" u="none" strike="noStrike" dirty="0">
                <a:solidFill>
                  <a:srgbClr val="49648C"/>
                </a:solidFill>
                <a:effectLst/>
                <a:latin typeface="Calibri" panose="020F0502020204030204" pitchFamily="34" charset="0"/>
              </a:rPr>
              <a:t>Reputational Risk is the responsibility of all Company’s elements from management to employment. In daily business, this specifically becomes the responsibility of a  cross-departments task force consisting of </a:t>
            </a:r>
            <a:r>
              <a:rPr lang="en-US" sz="1800" b="0" i="0" u="none" strike="noStrike" dirty="0" err="1">
                <a:solidFill>
                  <a:srgbClr val="49648C"/>
                </a:solidFill>
                <a:effectLst/>
                <a:latin typeface="Calibri" panose="020F0502020204030204" pitchFamily="34" charset="0"/>
              </a:rPr>
              <a:t>Corp.Comm</a:t>
            </a:r>
            <a:r>
              <a:rPr lang="en-US" sz="1800" b="0" i="0" u="none" strike="noStrike" dirty="0">
                <a:solidFill>
                  <a:srgbClr val="49648C"/>
                </a:solidFill>
                <a:effectLst/>
                <a:latin typeface="Calibri" panose="020F0502020204030204" pitchFamily="34" charset="0"/>
              </a:rPr>
              <a:t> Unit, Legal Unit, Customer Relation Unit, Risk Management Unit, and BCM Unit.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9ED4F-90B4-4BD8-A817-6A0A9D03637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356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ID" dirty="0"/>
              <a:t>National issue:</a:t>
            </a:r>
          </a:p>
          <a:p>
            <a:pPr marL="628650" lvl="1" indent="-171450">
              <a:buFontTx/>
              <a:buChar char="-"/>
            </a:pPr>
            <a:r>
              <a:rPr lang="en-ID" dirty="0" err="1"/>
              <a:t>Jouska</a:t>
            </a:r>
            <a:r>
              <a:rPr lang="en-ID" dirty="0"/>
              <a:t> </a:t>
            </a:r>
            <a:r>
              <a:rPr lang="en-ID" dirty="0">
                <a:sym typeface="Wingdings" panose="05000000000000000000" pitchFamily="2" charset="2"/>
              </a:rPr>
              <a:t> delayed and shut down</a:t>
            </a:r>
            <a:endParaRPr lang="en-ID" dirty="0"/>
          </a:p>
          <a:p>
            <a:pPr marL="628650" lvl="1" indent="-171450">
              <a:buFontTx/>
              <a:buChar char="-"/>
            </a:pPr>
            <a:r>
              <a:rPr lang="en-ID" dirty="0" err="1"/>
              <a:t>Eiger</a:t>
            </a:r>
            <a:r>
              <a:rPr lang="en-ID" dirty="0"/>
              <a:t> </a:t>
            </a:r>
            <a:r>
              <a:rPr lang="en-ID" dirty="0">
                <a:sym typeface="Wingdings" panose="05000000000000000000" pitchFamily="2" charset="2"/>
              </a:rPr>
              <a:t> negative sentiment</a:t>
            </a:r>
            <a:endParaRPr lang="en-ID" dirty="0"/>
          </a:p>
          <a:p>
            <a:pPr marL="628650" lvl="1" indent="-171450">
              <a:buFontTx/>
              <a:buChar char="-"/>
            </a:pPr>
            <a:r>
              <a:rPr lang="en-ID" dirty="0"/>
              <a:t>Garuda Indonesia </a:t>
            </a:r>
            <a:r>
              <a:rPr lang="en-ID" dirty="0">
                <a:sym typeface="Wingdings" panose="05000000000000000000" pitchFamily="2" charset="2"/>
              </a:rPr>
              <a:t> public distrust to management, change of BOD</a:t>
            </a:r>
          </a:p>
          <a:p>
            <a:pPr marL="628650" lvl="1" indent="-171450">
              <a:buFontTx/>
              <a:buChar char="-"/>
            </a:pPr>
            <a:r>
              <a:rPr lang="en-ID" dirty="0">
                <a:sym typeface="Wingdings" panose="05000000000000000000" pitchFamily="2" charset="2"/>
              </a:rPr>
              <a:t>National Police  not to publish the police action, but managed to be handled earlier</a:t>
            </a:r>
          </a:p>
          <a:p>
            <a:pPr marL="628650" lvl="1" indent="-171450">
              <a:buFontTx/>
              <a:buChar char="-"/>
            </a:pPr>
            <a:endParaRPr lang="en-ID" dirty="0"/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9ED4F-90B4-4BD8-A817-6A0A9D03637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250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ID" dirty="0"/>
              <a:t>Journey of reputational risk</a:t>
            </a:r>
          </a:p>
          <a:p>
            <a:pPr marL="171450" indent="-171450">
              <a:buFontTx/>
              <a:buChar char="-"/>
            </a:pP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9ED4F-90B4-4BD8-A817-6A0A9D03637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073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ID" dirty="0"/>
              <a:t>Although finally become national issue, at least public sees that the company did an effort to solve the root problem rather than considered ignoring the problem</a:t>
            </a:r>
          </a:p>
          <a:p>
            <a:pPr marL="171450" indent="-171450">
              <a:buFontTx/>
              <a:buChar char="-"/>
            </a:pPr>
            <a:r>
              <a:rPr lang="en-ID" dirty="0"/>
              <a:t>The resolution is a combined coordination with other related parties (CEO, Legal Team, Business Risk Team, Corporate Communication, etc)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9ED4F-90B4-4BD8-A817-6A0A9D03637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299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800" b="0" i="0" u="none" strike="noStrike" dirty="0">
                <a:solidFill>
                  <a:srgbClr val="49648C"/>
                </a:solidFill>
                <a:effectLst/>
                <a:latin typeface="Calibri" panose="020F0502020204030204" pitchFamily="34" charset="0"/>
              </a:rPr>
              <a:t>The amount of conversations on online platform are very vast and mostly in the form of text. 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800" b="0" i="0" u="none" strike="noStrike" dirty="0">
                <a:solidFill>
                  <a:srgbClr val="49648C"/>
                </a:solidFill>
                <a:effectLst/>
                <a:latin typeface="Calibri" panose="020F0502020204030204" pitchFamily="34" charset="0"/>
              </a:rPr>
              <a:t>The related team may analyze those texts, but mostly they lack time and resources to check and review each conversation’s sentiment one by one.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800" b="0" i="0" u="none" strike="noStrike" dirty="0">
                <a:solidFill>
                  <a:srgbClr val="49648C"/>
                </a:solidFill>
                <a:effectLst/>
                <a:latin typeface="Calibri" panose="020F0502020204030204" pitchFamily="34" charset="0"/>
              </a:rPr>
              <a:t>Therefore, Online Sentiment Detector is needed to help the team classifying those vast data more quickly and efficiently so they can focus on the quality of strategy to handle the risks. 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800" b="0" i="0" u="none" strike="noStrike" dirty="0">
                <a:solidFill>
                  <a:srgbClr val="49648C"/>
                </a:solidFill>
                <a:effectLst/>
                <a:latin typeface="Calibri" panose="020F0502020204030204" pitchFamily="34" charset="0"/>
              </a:rPr>
              <a:t>In addition, if the classification process is done manually, each team member’s subjectivity in labelling the sentiment may rise information bias and affect the decision-making process.</a:t>
            </a:r>
            <a:endParaRPr lang="en-US" sz="1800" b="0" i="0" u="none" strike="noStrike" dirty="0">
              <a:solidFill>
                <a:srgbClr val="49648C"/>
              </a:solidFill>
              <a:effectLst/>
              <a:latin typeface="Arial" panose="020B0604020202020204" pitchFamily="34" charset="0"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800" b="0" i="0" u="none" strike="noStrike" dirty="0">
                <a:solidFill>
                  <a:srgbClr val="49648C"/>
                </a:solidFill>
                <a:effectLst/>
                <a:latin typeface="Calibri" panose="020F0502020204030204" pitchFamily="34" charset="0"/>
              </a:rPr>
              <a:t>Human’s subjectivity may be affected by individual’s background, education, perspective/point and also body stamina.</a:t>
            </a:r>
            <a:endParaRPr lang="en-US" sz="1800" b="0" i="0" u="none" strike="noStrike" dirty="0">
              <a:solidFill>
                <a:srgbClr val="49648C"/>
              </a:solidFill>
              <a:effectLst/>
              <a:latin typeface="Arial" panose="020B0604020202020204" pitchFamily="34" charset="0"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800" b="0" i="0" u="none" strike="noStrike" dirty="0">
                <a:solidFill>
                  <a:srgbClr val="49648C"/>
                </a:solidFill>
                <a:effectLst/>
                <a:latin typeface="Calibri" panose="020F0502020204030204" pitchFamily="34" charset="0"/>
              </a:rPr>
              <a:t>In this case machine learning model (sentiment prediction) helps the manual classification process that is done by human.</a:t>
            </a:r>
            <a:endParaRPr lang="en-US" sz="1800" b="0" i="0" u="none" strike="noStrike" dirty="0">
              <a:solidFill>
                <a:srgbClr val="49648C"/>
              </a:solidFill>
              <a:effectLst/>
              <a:latin typeface="Arial" panose="020B0604020202020204" pitchFamily="34" charset="0"/>
            </a:endParaRPr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9ED4F-90B4-4BD8-A817-6A0A9D03637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450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Roboto"/>
              </a:rPr>
              <a:t>Standard text preprocessing: lowering all letters, removing numbers, removing punctuation, removing white space (non-standard white space such as tab space)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Roboto"/>
              </a:rPr>
              <a:t>Step point 5 to 8 are specially designed to handle Indonesian text.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212121"/>
                </a:solidFill>
                <a:effectLst/>
                <a:latin typeface="Roboto"/>
              </a:rPr>
              <a:t>slang words converter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Roboto"/>
              </a:rPr>
              <a:t>Indonesian people often shorten the standard words or use slang words when texting or posting something in the social media such as 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Roboto"/>
              </a:rPr>
              <a:t>bkn</a:t>
            </a:r>
            <a:r>
              <a:rPr lang="en-US" b="0" i="0" dirty="0">
                <a:solidFill>
                  <a:srgbClr val="212121"/>
                </a:solidFill>
                <a:effectLst/>
                <a:latin typeface="Roboto"/>
              </a:rPr>
              <a:t> (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Roboto"/>
              </a:rPr>
              <a:t>bukan</a:t>
            </a:r>
            <a:r>
              <a:rPr lang="en-US" b="0" i="0" dirty="0">
                <a:solidFill>
                  <a:srgbClr val="212121"/>
                </a:solidFill>
                <a:effectLst/>
                <a:latin typeface="Roboto"/>
              </a:rPr>
              <a:t>), 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Roboto"/>
              </a:rPr>
              <a:t>sm</a:t>
            </a:r>
            <a:r>
              <a:rPr lang="en-US" b="0" i="0" dirty="0">
                <a:solidFill>
                  <a:srgbClr val="212121"/>
                </a:solidFill>
                <a:effectLst/>
                <a:latin typeface="Roboto"/>
              </a:rPr>
              <a:t> (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Roboto"/>
              </a:rPr>
              <a:t>sama</a:t>
            </a:r>
            <a:r>
              <a:rPr lang="en-US" b="0" i="0" dirty="0">
                <a:solidFill>
                  <a:srgbClr val="212121"/>
                </a:solidFill>
                <a:effectLst/>
                <a:latin typeface="Roboto"/>
              </a:rPr>
              <a:t>), 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Roboto"/>
              </a:rPr>
              <a:t>ngebully</a:t>
            </a:r>
            <a:r>
              <a:rPr lang="en-US" b="0" i="0" dirty="0">
                <a:solidFill>
                  <a:srgbClr val="212121"/>
                </a:solidFill>
                <a:effectLst/>
                <a:latin typeface="Roboto"/>
              </a:rPr>
              <a:t> (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Roboto"/>
              </a:rPr>
              <a:t>intimadasi</a:t>
            </a:r>
            <a:r>
              <a:rPr lang="en-US" b="0" i="0" dirty="0">
                <a:solidFill>
                  <a:srgbClr val="212121"/>
                </a:solidFill>
                <a:effectLst/>
                <a:latin typeface="Roboto"/>
              </a:rPr>
              <a:t>), au ah (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Roboto"/>
              </a:rPr>
              <a:t>tidak</a:t>
            </a:r>
            <a:r>
              <a:rPr lang="en-US" b="0" i="0" dirty="0">
                <a:solidFill>
                  <a:srgbClr val="212121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Roboto"/>
              </a:rPr>
              <a:t>tahu</a:t>
            </a:r>
            <a:r>
              <a:rPr lang="en-US" b="0" i="0" dirty="0">
                <a:solidFill>
                  <a:srgbClr val="212121"/>
                </a:solidFill>
                <a:effectLst/>
                <a:latin typeface="Roboto"/>
              </a:rPr>
              <a:t>) and the likes. In this step we will replace all the slang and abbreviated words into its standard form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212121"/>
                </a:solidFill>
                <a:effectLst/>
                <a:latin typeface="Roboto"/>
              </a:rPr>
              <a:t>emoji converter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Roboto"/>
              </a:rPr>
              <a:t>by using this converter, the idea is to replace all emojis into its description. For example, 🙇 converted into 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Roboto"/>
              </a:rPr>
              <a:t>Person_Bowing</a:t>
            </a:r>
            <a:r>
              <a:rPr lang="en-US" b="0" i="0" dirty="0">
                <a:solidFill>
                  <a:srgbClr val="212121"/>
                </a:solidFill>
                <a:effectLst/>
                <a:latin typeface="Roboto"/>
              </a:rPr>
              <a:t> or 😮 converted into 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Roboto"/>
              </a:rPr>
              <a:t>Face_With_Open_Mouth</a:t>
            </a:r>
            <a:endParaRPr lang="en-US" b="0" i="0" dirty="0">
              <a:solidFill>
                <a:srgbClr val="212121"/>
              </a:solidFill>
              <a:effectLst/>
              <a:latin typeface="Roboto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 err="1">
                <a:solidFill>
                  <a:srgbClr val="212121"/>
                </a:solidFill>
                <a:effectLst/>
                <a:latin typeface="Roboto"/>
              </a:rPr>
              <a:t>stopwords</a:t>
            </a:r>
            <a:r>
              <a:rPr lang="en-US" b="0" i="0" dirty="0">
                <a:solidFill>
                  <a:srgbClr val="212121"/>
                </a:solidFill>
                <a:effectLst/>
                <a:latin typeface="Roboto"/>
              </a:rPr>
              <a:t> removal we use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Roboto"/>
              </a:rPr>
              <a:t>nltk</a:t>
            </a:r>
            <a:r>
              <a:rPr lang="en-US" b="0" i="0" dirty="0">
                <a:solidFill>
                  <a:srgbClr val="212121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Roboto"/>
              </a:rPr>
              <a:t>stopwords</a:t>
            </a:r>
            <a:r>
              <a:rPr lang="en-US" b="0" i="0" dirty="0">
                <a:solidFill>
                  <a:srgbClr val="212121"/>
                </a:solidFill>
                <a:effectLst/>
                <a:latin typeface="Roboto"/>
              </a:rPr>
              <a:t> that is modified by omitting the negation words (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Roboto"/>
              </a:rPr>
              <a:t>tidak</a:t>
            </a:r>
            <a:r>
              <a:rPr lang="en-US" b="0" i="0" dirty="0">
                <a:solidFill>
                  <a:srgbClr val="212121"/>
                </a:solidFill>
                <a:effectLst/>
                <a:latin typeface="Roboto"/>
              </a:rPr>
              <a:t>, 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Roboto"/>
              </a:rPr>
              <a:t>bukan</a:t>
            </a:r>
            <a:r>
              <a:rPr lang="en-US" b="0" i="0" dirty="0">
                <a:solidFill>
                  <a:srgbClr val="212121"/>
                </a:solidFill>
                <a:effectLst/>
                <a:latin typeface="Roboto"/>
              </a:rPr>
              <a:t>, 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Roboto"/>
              </a:rPr>
              <a:t>jangan</a:t>
            </a:r>
            <a:r>
              <a:rPr lang="en-US" b="0" i="0" dirty="0">
                <a:solidFill>
                  <a:srgbClr val="212121"/>
                </a:solidFill>
                <a:effectLst/>
                <a:latin typeface="Roboto"/>
              </a:rPr>
              <a:t> and 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Roboto"/>
              </a:rPr>
              <a:t>belum</a:t>
            </a:r>
            <a:r>
              <a:rPr lang="en-US" b="0" i="0" dirty="0">
                <a:solidFill>
                  <a:srgbClr val="212121"/>
                </a:solidFill>
                <a:effectLst/>
                <a:latin typeface="Roboto"/>
              </a:rPr>
              <a:t>) and adding some other forms found in the data such as 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Roboto"/>
              </a:rPr>
              <a:t>nya</a:t>
            </a:r>
            <a:r>
              <a:rPr lang="en-US" b="0" i="0" dirty="0">
                <a:solidFill>
                  <a:srgbClr val="212121"/>
                </a:solidFill>
                <a:effectLst/>
                <a:latin typeface="Roboto"/>
              </a:rPr>
              <a:t> and 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Roboto"/>
              </a:rPr>
              <a:t>yg</a:t>
            </a:r>
            <a:r>
              <a:rPr lang="en-US" b="0" i="0" dirty="0">
                <a:solidFill>
                  <a:srgbClr val="212121"/>
                </a:solidFill>
                <a:effectLst/>
                <a:latin typeface="Roboto"/>
              </a:rPr>
              <a:t>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212121"/>
                </a:solidFill>
                <a:effectLst/>
                <a:latin typeface="Roboto"/>
              </a:rPr>
              <a:t>stemming since we are treating Indonesian text, so we will use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Roboto"/>
              </a:rPr>
              <a:t>Sastrawi</a:t>
            </a:r>
            <a:r>
              <a:rPr lang="en-US" b="0" i="0" dirty="0">
                <a:solidFill>
                  <a:srgbClr val="212121"/>
                </a:solidFill>
                <a:effectLst/>
                <a:latin typeface="Roboto"/>
              </a:rPr>
              <a:t> library for stemming process (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Roboto"/>
              </a:rPr>
              <a:t>Sastrawi</a:t>
            </a:r>
            <a:r>
              <a:rPr lang="en-US" b="0" i="0" dirty="0">
                <a:solidFill>
                  <a:srgbClr val="212121"/>
                </a:solidFill>
                <a:effectLst/>
                <a:latin typeface="Roboto"/>
              </a:rPr>
              <a:t> only provides stemming). NLTK and other NLP Libraries do not yet have the Indonesian-based stemming.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0" i="1" dirty="0">
                <a:solidFill>
                  <a:srgbClr val="212121"/>
                </a:solidFill>
                <a:effectLst/>
                <a:highlight>
                  <a:srgbClr val="FFFF00"/>
                </a:highlight>
                <a:latin typeface="Roboto"/>
              </a:rPr>
              <a:t>however, it should be noted that according to </a:t>
            </a:r>
            <a:r>
              <a:rPr lang="en-US" sz="1400" b="1" i="1" dirty="0">
                <a:solidFill>
                  <a:srgbClr val="212121"/>
                </a:solidFill>
                <a:effectLst/>
                <a:highlight>
                  <a:srgbClr val="FFFF00"/>
                </a:highlight>
                <a:latin typeface="Roboto"/>
              </a:rPr>
              <a:t>INDIRA SYAWANODYA</a:t>
            </a:r>
            <a:r>
              <a:rPr lang="en-US" sz="1400" b="0" i="1" dirty="0">
                <a:solidFill>
                  <a:srgbClr val="212121"/>
                </a:solidFill>
                <a:effectLst/>
                <a:highlight>
                  <a:srgbClr val="FFFF00"/>
                </a:highlight>
                <a:latin typeface="Roboto"/>
              </a:rPr>
              <a:t> in her </a:t>
            </a:r>
            <a:r>
              <a:rPr lang="en-US" sz="1400" b="0" i="1" dirty="0">
                <a:solidFill>
                  <a:srgbClr val="212121"/>
                </a:solidFill>
                <a:effectLst/>
                <a:highlight>
                  <a:srgbClr val="FFFF00"/>
                </a:highlight>
                <a:latin typeface="Roboto"/>
                <a:hlinkClick r:id="rId3"/>
              </a:rPr>
              <a:t>Post-Graduate Thesis</a:t>
            </a:r>
            <a:r>
              <a:rPr lang="en-US" sz="1400" b="0" i="1" dirty="0">
                <a:solidFill>
                  <a:srgbClr val="212121"/>
                </a:solidFill>
                <a:effectLst/>
                <a:highlight>
                  <a:srgbClr val="FFFF00"/>
                </a:highlight>
                <a:latin typeface="Roboto"/>
              </a:rPr>
              <a:t>, </a:t>
            </a:r>
            <a:r>
              <a:rPr lang="en-US" sz="1400" b="0" i="1" dirty="0" err="1">
                <a:solidFill>
                  <a:srgbClr val="212121"/>
                </a:solidFill>
                <a:effectLst/>
                <a:highlight>
                  <a:srgbClr val="FFFF00"/>
                </a:highlight>
                <a:latin typeface="Roboto"/>
              </a:rPr>
              <a:t>Sastrawi's</a:t>
            </a:r>
            <a:r>
              <a:rPr lang="en-US" sz="1400" b="0" i="1" dirty="0">
                <a:solidFill>
                  <a:srgbClr val="212121"/>
                </a:solidFill>
                <a:effectLst/>
                <a:highlight>
                  <a:srgbClr val="FFFF00"/>
                </a:highlight>
                <a:latin typeface="Roboto"/>
              </a:rPr>
              <a:t> running time is slow and it impacts to its low performance.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212121"/>
                </a:solidFill>
                <a:effectLst/>
                <a:latin typeface="Roboto"/>
              </a:rPr>
              <a:t>we will see later that it will impact also to the model performance. We can see this illustration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Roboto"/>
              </a:rPr>
              <a:t>running the stemming process to 27,617 data needs more than 1 hour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Roboto"/>
              </a:rPr>
              <a:t>running hyperparameter tuning to create model for 19,000 training data needs more than 24 hours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Roboto"/>
              </a:rPr>
              <a:t>running the hyperparameter tuning model for 100 new data needs approximately 30 seconds to 1 minute</a:t>
            </a:r>
          </a:p>
          <a:p>
            <a:pPr marL="171450" indent="-171450">
              <a:buFontTx/>
              <a:buChar char="-"/>
            </a:pP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9ED4F-90B4-4BD8-A817-6A0A9D03637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508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9ED4F-90B4-4BD8-A817-6A0A9D03637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476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921D975-47B7-40FA-B919-8B79C77FC0F2}"/>
              </a:ext>
            </a:extLst>
          </p:cNvPr>
          <p:cNvGrpSpPr/>
          <p:nvPr userDrawn="1"/>
        </p:nvGrpSpPr>
        <p:grpSpPr>
          <a:xfrm>
            <a:off x="4572000" y="387072"/>
            <a:ext cx="4569687" cy="4756528"/>
            <a:chOff x="4572000" y="387072"/>
            <a:chExt cx="4569687" cy="4756528"/>
          </a:xfrm>
        </p:grpSpPr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3D941B2F-ACDE-44DC-AD51-21CFD90B9D89}"/>
                </a:ext>
              </a:extLst>
            </p:cNvPr>
            <p:cNvSpPr/>
            <p:nvPr userDrawn="1"/>
          </p:nvSpPr>
          <p:spPr>
            <a:xfrm>
              <a:off x="4572000" y="1408870"/>
              <a:ext cx="4569687" cy="3734730"/>
            </a:xfrm>
            <a:custGeom>
              <a:avLst/>
              <a:gdLst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63923 w 4569687"/>
                <a:gd name="connsiteY30" fmla="*/ 3304336 h 3734631"/>
                <a:gd name="connsiteX31" fmla="*/ 1334207 w 4569687"/>
                <a:gd name="connsiteY31" fmla="*/ 3340352 h 3734631"/>
                <a:gd name="connsiteX32" fmla="*/ 1046262 w 4569687"/>
                <a:gd name="connsiteY32" fmla="*/ 3459623 h 3734631"/>
                <a:gd name="connsiteX33" fmla="*/ 647319 w 4569687"/>
                <a:gd name="connsiteY33" fmla="*/ 3134475 h 3734631"/>
                <a:gd name="connsiteX34" fmla="*/ 642925 w 4569687"/>
                <a:gd name="connsiteY34" fmla="*/ 3090891 h 3734631"/>
                <a:gd name="connsiteX35" fmla="*/ 634894 w 4569687"/>
                <a:gd name="connsiteY35" fmla="*/ 3098188 h 3734631"/>
                <a:gd name="connsiteX36" fmla="*/ 407216 w 4569687"/>
                <a:gd name="connsiteY36" fmla="*/ 3167734 h 3734631"/>
                <a:gd name="connsiteX37" fmla="*/ 0 w 4569687"/>
                <a:gd name="connsiteY37" fmla="*/ 2760518 h 3734631"/>
                <a:gd name="connsiteX38" fmla="*/ 407216 w 4569687"/>
                <a:gd name="connsiteY38" fmla="*/ 2353302 h 3734631"/>
                <a:gd name="connsiteX39" fmla="*/ 489284 w 4569687"/>
                <a:gd name="connsiteY39" fmla="*/ 2361575 h 3734631"/>
                <a:gd name="connsiteX40" fmla="*/ 508084 w 4569687"/>
                <a:gd name="connsiteY40" fmla="*/ 2367411 h 3734631"/>
                <a:gd name="connsiteX41" fmla="*/ 503849 w 4569687"/>
                <a:gd name="connsiteY41" fmla="*/ 2325400 h 3734631"/>
                <a:gd name="connsiteX42" fmla="*/ 1121688 w 4569687"/>
                <a:gd name="connsiteY42" fmla="*/ 1707561 h 3734631"/>
                <a:gd name="connsiteX43" fmla="*/ 1246204 w 4569687"/>
                <a:gd name="connsiteY43" fmla="*/ 1720113 h 3734631"/>
                <a:gd name="connsiteX44" fmla="*/ 1284356 w 4569687"/>
                <a:gd name="connsiteY44" fmla="*/ 1731957 h 3734631"/>
                <a:gd name="connsiteX45" fmla="*/ 1305976 w 4569687"/>
                <a:gd name="connsiteY45" fmla="*/ 1705754 h 3734631"/>
                <a:gd name="connsiteX46" fmla="*/ 1742854 w 4569687"/>
                <a:gd name="connsiteY46" fmla="*/ 1524793 h 3734631"/>
                <a:gd name="connsiteX47" fmla="*/ 1760288 w 4569687"/>
                <a:gd name="connsiteY47" fmla="*/ 1526551 h 3734631"/>
                <a:gd name="connsiteX48" fmla="*/ 1748032 w 4569687"/>
                <a:gd name="connsiteY48" fmla="*/ 1487068 h 3734631"/>
                <a:gd name="connsiteX49" fmla="*/ 1742854 w 4569687"/>
                <a:gd name="connsiteY49" fmla="*/ 1435701 h 3734631"/>
                <a:gd name="connsiteX50" fmla="*/ 1946367 w 4569687"/>
                <a:gd name="connsiteY50" fmla="*/ 1185999 h 3734631"/>
                <a:gd name="connsiteX51" fmla="*/ 1956892 w 4569687"/>
                <a:gd name="connsiteY51" fmla="*/ 1184938 h 3734631"/>
                <a:gd name="connsiteX52" fmla="*/ 1963928 w 4569687"/>
                <a:gd name="connsiteY52" fmla="*/ 1115143 h 3734631"/>
                <a:gd name="connsiteX53" fmla="*/ 2450363 w 4569687"/>
                <a:gd name="connsiteY53" fmla="*/ 718687 h 3734631"/>
                <a:gd name="connsiteX54" fmla="*/ 2520904 w 4569687"/>
                <a:gd name="connsiteY54" fmla="*/ 725798 h 3734631"/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34207 w 4569687"/>
                <a:gd name="connsiteY30" fmla="*/ 3340352 h 3734631"/>
                <a:gd name="connsiteX31" fmla="*/ 1046262 w 4569687"/>
                <a:gd name="connsiteY31" fmla="*/ 3459623 h 3734631"/>
                <a:gd name="connsiteX32" fmla="*/ 647319 w 4569687"/>
                <a:gd name="connsiteY32" fmla="*/ 3134475 h 3734631"/>
                <a:gd name="connsiteX33" fmla="*/ 642925 w 4569687"/>
                <a:gd name="connsiteY33" fmla="*/ 3090891 h 3734631"/>
                <a:gd name="connsiteX34" fmla="*/ 634894 w 4569687"/>
                <a:gd name="connsiteY34" fmla="*/ 3098188 h 3734631"/>
                <a:gd name="connsiteX35" fmla="*/ 407216 w 4569687"/>
                <a:gd name="connsiteY35" fmla="*/ 3167734 h 3734631"/>
                <a:gd name="connsiteX36" fmla="*/ 0 w 4569687"/>
                <a:gd name="connsiteY36" fmla="*/ 2760518 h 3734631"/>
                <a:gd name="connsiteX37" fmla="*/ 407216 w 4569687"/>
                <a:gd name="connsiteY37" fmla="*/ 2353302 h 3734631"/>
                <a:gd name="connsiteX38" fmla="*/ 489284 w 4569687"/>
                <a:gd name="connsiteY38" fmla="*/ 2361575 h 3734631"/>
                <a:gd name="connsiteX39" fmla="*/ 508084 w 4569687"/>
                <a:gd name="connsiteY39" fmla="*/ 2367411 h 3734631"/>
                <a:gd name="connsiteX40" fmla="*/ 503849 w 4569687"/>
                <a:gd name="connsiteY40" fmla="*/ 2325400 h 3734631"/>
                <a:gd name="connsiteX41" fmla="*/ 1121688 w 4569687"/>
                <a:gd name="connsiteY41" fmla="*/ 1707561 h 3734631"/>
                <a:gd name="connsiteX42" fmla="*/ 1246204 w 4569687"/>
                <a:gd name="connsiteY42" fmla="*/ 1720113 h 3734631"/>
                <a:gd name="connsiteX43" fmla="*/ 1284356 w 4569687"/>
                <a:gd name="connsiteY43" fmla="*/ 1731957 h 3734631"/>
                <a:gd name="connsiteX44" fmla="*/ 1305976 w 4569687"/>
                <a:gd name="connsiteY44" fmla="*/ 1705754 h 3734631"/>
                <a:gd name="connsiteX45" fmla="*/ 1742854 w 4569687"/>
                <a:gd name="connsiteY45" fmla="*/ 1524793 h 3734631"/>
                <a:gd name="connsiteX46" fmla="*/ 1760288 w 4569687"/>
                <a:gd name="connsiteY46" fmla="*/ 1526551 h 3734631"/>
                <a:gd name="connsiteX47" fmla="*/ 1748032 w 4569687"/>
                <a:gd name="connsiteY47" fmla="*/ 1487068 h 3734631"/>
                <a:gd name="connsiteX48" fmla="*/ 1742854 w 4569687"/>
                <a:gd name="connsiteY48" fmla="*/ 1435701 h 3734631"/>
                <a:gd name="connsiteX49" fmla="*/ 1946367 w 4569687"/>
                <a:gd name="connsiteY49" fmla="*/ 1185999 h 3734631"/>
                <a:gd name="connsiteX50" fmla="*/ 1956892 w 4569687"/>
                <a:gd name="connsiteY50" fmla="*/ 1184938 h 3734631"/>
                <a:gd name="connsiteX51" fmla="*/ 1963928 w 4569687"/>
                <a:gd name="connsiteY51" fmla="*/ 1115143 h 3734631"/>
                <a:gd name="connsiteX52" fmla="*/ 2450363 w 4569687"/>
                <a:gd name="connsiteY52" fmla="*/ 718687 h 3734631"/>
                <a:gd name="connsiteX53" fmla="*/ 2520904 w 4569687"/>
                <a:gd name="connsiteY53" fmla="*/ 725798 h 3734631"/>
                <a:gd name="connsiteX54" fmla="*/ 2611712 w 4569687"/>
                <a:gd name="connsiteY54" fmla="*/ 0 h 3734631"/>
                <a:gd name="connsiteX0" fmla="*/ 2611712 w 4569687"/>
                <a:gd name="connsiteY0" fmla="*/ 0 h 3743131"/>
                <a:gd name="connsiteX1" fmla="*/ 2927539 w 4569687"/>
                <a:gd name="connsiteY1" fmla="*/ 0 h 3743131"/>
                <a:gd name="connsiteX2" fmla="*/ 3010471 w 4569687"/>
                <a:gd name="connsiteY2" fmla="*/ 662843 h 3743131"/>
                <a:gd name="connsiteX3" fmla="*/ 3062414 w 4569687"/>
                <a:gd name="connsiteY3" fmla="*/ 672782 h 3743131"/>
                <a:gd name="connsiteX4" fmla="*/ 3375104 w 4569687"/>
                <a:gd name="connsiteY4" fmla="*/ 893768 h 3743131"/>
                <a:gd name="connsiteX5" fmla="*/ 3401966 w 4569687"/>
                <a:gd name="connsiteY5" fmla="*/ 943258 h 3743131"/>
                <a:gd name="connsiteX6" fmla="*/ 3444529 w 4569687"/>
                <a:gd name="connsiteY6" fmla="*/ 938967 h 3743131"/>
                <a:gd name="connsiteX7" fmla="*/ 3941882 w 4569687"/>
                <a:gd name="connsiteY7" fmla="*/ 1268635 h 3743131"/>
                <a:gd name="connsiteX8" fmla="*/ 3950232 w 4569687"/>
                <a:gd name="connsiteY8" fmla="*/ 1295533 h 3743131"/>
                <a:gd name="connsiteX9" fmla="*/ 3968452 w 4569687"/>
                <a:gd name="connsiteY9" fmla="*/ 1289878 h 3743131"/>
                <a:gd name="connsiteX10" fmla="*/ 4041773 w 4569687"/>
                <a:gd name="connsiteY10" fmla="*/ 1282486 h 3743131"/>
                <a:gd name="connsiteX11" fmla="*/ 4398197 w 4569687"/>
                <a:gd name="connsiteY11" fmla="*/ 1572980 h 3743131"/>
                <a:gd name="connsiteX12" fmla="*/ 4401113 w 4569687"/>
                <a:gd name="connsiteY12" fmla="*/ 1601912 h 3743131"/>
                <a:gd name="connsiteX13" fmla="*/ 4509768 w 4569687"/>
                <a:gd name="connsiteY13" fmla="*/ 1612865 h 3743131"/>
                <a:gd name="connsiteX14" fmla="*/ 4569687 w 4569687"/>
                <a:gd name="connsiteY14" fmla="*/ 1630661 h 3743131"/>
                <a:gd name="connsiteX15" fmla="*/ 4569687 w 4569687"/>
                <a:gd name="connsiteY15" fmla="*/ 3685776 h 3743131"/>
                <a:gd name="connsiteX16" fmla="*/ 4479175 w 4569687"/>
                <a:gd name="connsiteY16" fmla="*/ 3694900 h 3743131"/>
                <a:gd name="connsiteX17" fmla="*/ 4083674 w 4569687"/>
                <a:gd name="connsiteY17" fmla="*/ 3574092 h 3743131"/>
                <a:gd name="connsiteX18" fmla="*/ 4051094 w 4569687"/>
                <a:gd name="connsiteY18" fmla="*/ 3547210 h 3743131"/>
                <a:gd name="connsiteX19" fmla="*/ 4009782 w 4569687"/>
                <a:gd name="connsiteY19" fmla="*/ 3581295 h 3743131"/>
                <a:gd name="connsiteX20" fmla="*/ 3782104 w 4569687"/>
                <a:gd name="connsiteY20" fmla="*/ 3650841 h 3743131"/>
                <a:gd name="connsiteX21" fmla="*/ 3494159 w 4569687"/>
                <a:gd name="connsiteY21" fmla="*/ 3531570 h 3743131"/>
                <a:gd name="connsiteX22" fmla="*/ 3452428 w 4569687"/>
                <a:gd name="connsiteY22" fmla="*/ 3480992 h 3743131"/>
                <a:gd name="connsiteX23" fmla="*/ 3441126 w 4569687"/>
                <a:gd name="connsiteY23" fmla="*/ 3501813 h 3743131"/>
                <a:gd name="connsiteX24" fmla="*/ 3103456 w 4569687"/>
                <a:gd name="connsiteY24" fmla="*/ 3681351 h 3743131"/>
                <a:gd name="connsiteX25" fmla="*/ 2815511 w 4569687"/>
                <a:gd name="connsiteY25" fmla="*/ 3562080 h 3743131"/>
                <a:gd name="connsiteX26" fmla="*/ 2772231 w 4569687"/>
                <a:gd name="connsiteY26" fmla="*/ 3509625 h 3743131"/>
                <a:gd name="connsiteX27" fmla="*/ 2697608 w 4569687"/>
                <a:gd name="connsiteY27" fmla="*/ 3571194 h 3743131"/>
                <a:gd name="connsiteX28" fmla="*/ 2162552 w 4569687"/>
                <a:gd name="connsiteY28" fmla="*/ 3734631 h 3743131"/>
                <a:gd name="connsiteX29" fmla="*/ 1334207 w 4569687"/>
                <a:gd name="connsiteY29" fmla="*/ 3340352 h 3743131"/>
                <a:gd name="connsiteX30" fmla="*/ 1046262 w 4569687"/>
                <a:gd name="connsiteY30" fmla="*/ 3459623 h 3743131"/>
                <a:gd name="connsiteX31" fmla="*/ 647319 w 4569687"/>
                <a:gd name="connsiteY31" fmla="*/ 3134475 h 3743131"/>
                <a:gd name="connsiteX32" fmla="*/ 642925 w 4569687"/>
                <a:gd name="connsiteY32" fmla="*/ 3090891 h 3743131"/>
                <a:gd name="connsiteX33" fmla="*/ 634894 w 4569687"/>
                <a:gd name="connsiteY33" fmla="*/ 3098188 h 3743131"/>
                <a:gd name="connsiteX34" fmla="*/ 407216 w 4569687"/>
                <a:gd name="connsiteY34" fmla="*/ 3167734 h 3743131"/>
                <a:gd name="connsiteX35" fmla="*/ 0 w 4569687"/>
                <a:gd name="connsiteY35" fmla="*/ 2760518 h 3743131"/>
                <a:gd name="connsiteX36" fmla="*/ 407216 w 4569687"/>
                <a:gd name="connsiteY36" fmla="*/ 2353302 h 3743131"/>
                <a:gd name="connsiteX37" fmla="*/ 489284 w 4569687"/>
                <a:gd name="connsiteY37" fmla="*/ 2361575 h 3743131"/>
                <a:gd name="connsiteX38" fmla="*/ 508084 w 4569687"/>
                <a:gd name="connsiteY38" fmla="*/ 2367411 h 3743131"/>
                <a:gd name="connsiteX39" fmla="*/ 503849 w 4569687"/>
                <a:gd name="connsiteY39" fmla="*/ 2325400 h 3743131"/>
                <a:gd name="connsiteX40" fmla="*/ 1121688 w 4569687"/>
                <a:gd name="connsiteY40" fmla="*/ 1707561 h 3743131"/>
                <a:gd name="connsiteX41" fmla="*/ 1246204 w 4569687"/>
                <a:gd name="connsiteY41" fmla="*/ 1720113 h 3743131"/>
                <a:gd name="connsiteX42" fmla="*/ 1284356 w 4569687"/>
                <a:gd name="connsiteY42" fmla="*/ 1731957 h 3743131"/>
                <a:gd name="connsiteX43" fmla="*/ 1305976 w 4569687"/>
                <a:gd name="connsiteY43" fmla="*/ 1705754 h 3743131"/>
                <a:gd name="connsiteX44" fmla="*/ 1742854 w 4569687"/>
                <a:gd name="connsiteY44" fmla="*/ 1524793 h 3743131"/>
                <a:gd name="connsiteX45" fmla="*/ 1760288 w 4569687"/>
                <a:gd name="connsiteY45" fmla="*/ 1526551 h 3743131"/>
                <a:gd name="connsiteX46" fmla="*/ 1748032 w 4569687"/>
                <a:gd name="connsiteY46" fmla="*/ 1487068 h 3743131"/>
                <a:gd name="connsiteX47" fmla="*/ 1742854 w 4569687"/>
                <a:gd name="connsiteY47" fmla="*/ 1435701 h 3743131"/>
                <a:gd name="connsiteX48" fmla="*/ 1946367 w 4569687"/>
                <a:gd name="connsiteY48" fmla="*/ 1185999 h 3743131"/>
                <a:gd name="connsiteX49" fmla="*/ 1956892 w 4569687"/>
                <a:gd name="connsiteY49" fmla="*/ 1184938 h 3743131"/>
                <a:gd name="connsiteX50" fmla="*/ 1963928 w 4569687"/>
                <a:gd name="connsiteY50" fmla="*/ 1115143 h 3743131"/>
                <a:gd name="connsiteX51" fmla="*/ 2450363 w 4569687"/>
                <a:gd name="connsiteY51" fmla="*/ 718687 h 3743131"/>
                <a:gd name="connsiteX52" fmla="*/ 2520904 w 4569687"/>
                <a:gd name="connsiteY52" fmla="*/ 725798 h 3743131"/>
                <a:gd name="connsiteX53" fmla="*/ 2611712 w 4569687"/>
                <a:gd name="connsiteY53" fmla="*/ 0 h 3743131"/>
                <a:gd name="connsiteX0" fmla="*/ 2611712 w 4569687"/>
                <a:gd name="connsiteY0" fmla="*/ 0 h 3741630"/>
                <a:gd name="connsiteX1" fmla="*/ 2927539 w 4569687"/>
                <a:gd name="connsiteY1" fmla="*/ 0 h 3741630"/>
                <a:gd name="connsiteX2" fmla="*/ 3010471 w 4569687"/>
                <a:gd name="connsiteY2" fmla="*/ 662843 h 3741630"/>
                <a:gd name="connsiteX3" fmla="*/ 3062414 w 4569687"/>
                <a:gd name="connsiteY3" fmla="*/ 672782 h 3741630"/>
                <a:gd name="connsiteX4" fmla="*/ 3375104 w 4569687"/>
                <a:gd name="connsiteY4" fmla="*/ 893768 h 3741630"/>
                <a:gd name="connsiteX5" fmla="*/ 3401966 w 4569687"/>
                <a:gd name="connsiteY5" fmla="*/ 943258 h 3741630"/>
                <a:gd name="connsiteX6" fmla="*/ 3444529 w 4569687"/>
                <a:gd name="connsiteY6" fmla="*/ 938967 h 3741630"/>
                <a:gd name="connsiteX7" fmla="*/ 3941882 w 4569687"/>
                <a:gd name="connsiteY7" fmla="*/ 1268635 h 3741630"/>
                <a:gd name="connsiteX8" fmla="*/ 3950232 w 4569687"/>
                <a:gd name="connsiteY8" fmla="*/ 1295533 h 3741630"/>
                <a:gd name="connsiteX9" fmla="*/ 3968452 w 4569687"/>
                <a:gd name="connsiteY9" fmla="*/ 1289878 h 3741630"/>
                <a:gd name="connsiteX10" fmla="*/ 4041773 w 4569687"/>
                <a:gd name="connsiteY10" fmla="*/ 1282486 h 3741630"/>
                <a:gd name="connsiteX11" fmla="*/ 4398197 w 4569687"/>
                <a:gd name="connsiteY11" fmla="*/ 1572980 h 3741630"/>
                <a:gd name="connsiteX12" fmla="*/ 4401113 w 4569687"/>
                <a:gd name="connsiteY12" fmla="*/ 1601912 h 3741630"/>
                <a:gd name="connsiteX13" fmla="*/ 4509768 w 4569687"/>
                <a:gd name="connsiteY13" fmla="*/ 1612865 h 3741630"/>
                <a:gd name="connsiteX14" fmla="*/ 4569687 w 4569687"/>
                <a:gd name="connsiteY14" fmla="*/ 1630661 h 3741630"/>
                <a:gd name="connsiteX15" fmla="*/ 4569687 w 4569687"/>
                <a:gd name="connsiteY15" fmla="*/ 3685776 h 3741630"/>
                <a:gd name="connsiteX16" fmla="*/ 4479175 w 4569687"/>
                <a:gd name="connsiteY16" fmla="*/ 3694900 h 3741630"/>
                <a:gd name="connsiteX17" fmla="*/ 4083674 w 4569687"/>
                <a:gd name="connsiteY17" fmla="*/ 3574092 h 3741630"/>
                <a:gd name="connsiteX18" fmla="*/ 4051094 w 4569687"/>
                <a:gd name="connsiteY18" fmla="*/ 3547210 h 3741630"/>
                <a:gd name="connsiteX19" fmla="*/ 4009782 w 4569687"/>
                <a:gd name="connsiteY19" fmla="*/ 3581295 h 3741630"/>
                <a:gd name="connsiteX20" fmla="*/ 3782104 w 4569687"/>
                <a:gd name="connsiteY20" fmla="*/ 3650841 h 3741630"/>
                <a:gd name="connsiteX21" fmla="*/ 3494159 w 4569687"/>
                <a:gd name="connsiteY21" fmla="*/ 3531570 h 3741630"/>
                <a:gd name="connsiteX22" fmla="*/ 3452428 w 4569687"/>
                <a:gd name="connsiteY22" fmla="*/ 3480992 h 3741630"/>
                <a:gd name="connsiteX23" fmla="*/ 3441126 w 4569687"/>
                <a:gd name="connsiteY23" fmla="*/ 3501813 h 3741630"/>
                <a:gd name="connsiteX24" fmla="*/ 3103456 w 4569687"/>
                <a:gd name="connsiteY24" fmla="*/ 3681351 h 3741630"/>
                <a:gd name="connsiteX25" fmla="*/ 2815511 w 4569687"/>
                <a:gd name="connsiteY25" fmla="*/ 3562080 h 3741630"/>
                <a:gd name="connsiteX26" fmla="*/ 2772231 w 4569687"/>
                <a:gd name="connsiteY26" fmla="*/ 3509625 h 3741630"/>
                <a:gd name="connsiteX27" fmla="*/ 2697608 w 4569687"/>
                <a:gd name="connsiteY27" fmla="*/ 3571194 h 3741630"/>
                <a:gd name="connsiteX28" fmla="*/ 2162552 w 4569687"/>
                <a:gd name="connsiteY28" fmla="*/ 3734631 h 3741630"/>
                <a:gd name="connsiteX29" fmla="*/ 1390478 w 4569687"/>
                <a:gd name="connsiteY29" fmla="*/ 3368488 h 3741630"/>
                <a:gd name="connsiteX30" fmla="*/ 1046262 w 4569687"/>
                <a:gd name="connsiteY30" fmla="*/ 3459623 h 3741630"/>
                <a:gd name="connsiteX31" fmla="*/ 647319 w 4569687"/>
                <a:gd name="connsiteY31" fmla="*/ 3134475 h 3741630"/>
                <a:gd name="connsiteX32" fmla="*/ 642925 w 4569687"/>
                <a:gd name="connsiteY32" fmla="*/ 3090891 h 3741630"/>
                <a:gd name="connsiteX33" fmla="*/ 634894 w 4569687"/>
                <a:gd name="connsiteY33" fmla="*/ 3098188 h 3741630"/>
                <a:gd name="connsiteX34" fmla="*/ 407216 w 4569687"/>
                <a:gd name="connsiteY34" fmla="*/ 3167734 h 3741630"/>
                <a:gd name="connsiteX35" fmla="*/ 0 w 4569687"/>
                <a:gd name="connsiteY35" fmla="*/ 2760518 h 3741630"/>
                <a:gd name="connsiteX36" fmla="*/ 407216 w 4569687"/>
                <a:gd name="connsiteY36" fmla="*/ 2353302 h 3741630"/>
                <a:gd name="connsiteX37" fmla="*/ 489284 w 4569687"/>
                <a:gd name="connsiteY37" fmla="*/ 2361575 h 3741630"/>
                <a:gd name="connsiteX38" fmla="*/ 508084 w 4569687"/>
                <a:gd name="connsiteY38" fmla="*/ 2367411 h 3741630"/>
                <a:gd name="connsiteX39" fmla="*/ 503849 w 4569687"/>
                <a:gd name="connsiteY39" fmla="*/ 2325400 h 3741630"/>
                <a:gd name="connsiteX40" fmla="*/ 1121688 w 4569687"/>
                <a:gd name="connsiteY40" fmla="*/ 1707561 h 3741630"/>
                <a:gd name="connsiteX41" fmla="*/ 1246204 w 4569687"/>
                <a:gd name="connsiteY41" fmla="*/ 1720113 h 3741630"/>
                <a:gd name="connsiteX42" fmla="*/ 1284356 w 4569687"/>
                <a:gd name="connsiteY42" fmla="*/ 1731957 h 3741630"/>
                <a:gd name="connsiteX43" fmla="*/ 1305976 w 4569687"/>
                <a:gd name="connsiteY43" fmla="*/ 1705754 h 3741630"/>
                <a:gd name="connsiteX44" fmla="*/ 1742854 w 4569687"/>
                <a:gd name="connsiteY44" fmla="*/ 1524793 h 3741630"/>
                <a:gd name="connsiteX45" fmla="*/ 1760288 w 4569687"/>
                <a:gd name="connsiteY45" fmla="*/ 1526551 h 3741630"/>
                <a:gd name="connsiteX46" fmla="*/ 1748032 w 4569687"/>
                <a:gd name="connsiteY46" fmla="*/ 1487068 h 3741630"/>
                <a:gd name="connsiteX47" fmla="*/ 1742854 w 4569687"/>
                <a:gd name="connsiteY47" fmla="*/ 1435701 h 3741630"/>
                <a:gd name="connsiteX48" fmla="*/ 1946367 w 4569687"/>
                <a:gd name="connsiteY48" fmla="*/ 1185999 h 3741630"/>
                <a:gd name="connsiteX49" fmla="*/ 1956892 w 4569687"/>
                <a:gd name="connsiteY49" fmla="*/ 1184938 h 3741630"/>
                <a:gd name="connsiteX50" fmla="*/ 1963928 w 4569687"/>
                <a:gd name="connsiteY50" fmla="*/ 1115143 h 3741630"/>
                <a:gd name="connsiteX51" fmla="*/ 2450363 w 4569687"/>
                <a:gd name="connsiteY51" fmla="*/ 718687 h 3741630"/>
                <a:gd name="connsiteX52" fmla="*/ 2520904 w 4569687"/>
                <a:gd name="connsiteY52" fmla="*/ 725798 h 3741630"/>
                <a:gd name="connsiteX53" fmla="*/ 2611712 w 4569687"/>
                <a:gd name="connsiteY53" fmla="*/ 0 h 37416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569687" h="3734730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F6BA73B4-BC5C-4378-A083-948505655B7B}"/>
                </a:ext>
              </a:extLst>
            </p:cNvPr>
            <p:cNvGrpSpPr/>
            <p:nvPr userDrawn="1"/>
          </p:nvGrpSpPr>
          <p:grpSpPr>
            <a:xfrm>
              <a:off x="6992136" y="387072"/>
              <a:ext cx="704897" cy="1355021"/>
              <a:chOff x="5304862" y="-789923"/>
              <a:chExt cx="645890" cy="1241591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269974D1-7996-4667-BA09-83671B53C878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34" name="이등변 삼각형 49">
                  <a:extLst>
                    <a:ext uri="{FF2B5EF4-FFF2-40B4-BE49-F238E27FC236}">
                      <a16:creationId xmlns:a16="http://schemas.microsoft.com/office/drawing/2014/main" id="{28E40F27-2EBF-4762-A766-35C37FBBB4FC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5" name="자유형: 도형 34">
                  <a:extLst>
                    <a:ext uri="{FF2B5EF4-FFF2-40B4-BE49-F238E27FC236}">
                      <a16:creationId xmlns:a16="http://schemas.microsoft.com/office/drawing/2014/main" id="{8F48F4F8-139B-4033-8A10-8F6699C3926C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자유형: 도형 35">
                  <a:extLst>
                    <a:ext uri="{FF2B5EF4-FFF2-40B4-BE49-F238E27FC236}">
                      <a16:creationId xmlns:a16="http://schemas.microsoft.com/office/drawing/2014/main" id="{1B13B33C-E953-4CCE-A9B0-8BAF1A14BCD1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C8CF60D7-5C5A-451E-BE72-BA888208BAF2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47DE17EC-22E7-4731-8B49-B51235A1DF1F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548997DE-64C7-44A9-A88E-2031BD44F473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4E2EBBBA-5F6E-4A7C-B230-6E02F5B0DE65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Text Placeholder 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23528" y="2787774"/>
            <a:ext cx="3816424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8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ea typeface="맑은 고딕" pitchFamily="50" charset="-127"/>
              </a:rPr>
              <a:t>FREE PPT 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ea typeface="맑은 고딕" pitchFamily="50" charset="-127"/>
              </a:rPr>
              <a:t>TEMPLATES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 Placeholder 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23380" y="3867894"/>
            <a:ext cx="38164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INSERT THE TITLE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OF YOUR PRESENTATION HERE    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24943D91-C407-41C1-8574-76661B57139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48065" y="1431235"/>
            <a:ext cx="2568434" cy="2280270"/>
          </a:xfrm>
          <a:custGeom>
            <a:avLst/>
            <a:gdLst>
              <a:gd name="connsiteX0" fmla="*/ 125450 w 2568434"/>
              <a:gd name="connsiteY0" fmla="*/ 111684 h 2280270"/>
              <a:gd name="connsiteX1" fmla="*/ 2442984 w 2568434"/>
              <a:gd name="connsiteY1" fmla="*/ 111684 h 2280270"/>
              <a:gd name="connsiteX2" fmla="*/ 2442984 w 2568434"/>
              <a:gd name="connsiteY2" fmla="*/ 2168586 h 2280270"/>
              <a:gd name="connsiteX3" fmla="*/ 125450 w 2568434"/>
              <a:gd name="connsiteY3" fmla="*/ 2168586 h 2280270"/>
              <a:gd name="connsiteX4" fmla="*/ 96085 w 2568434"/>
              <a:gd name="connsiteY4" fmla="*/ 82319 h 2280270"/>
              <a:gd name="connsiteX5" fmla="*/ 96085 w 2568434"/>
              <a:gd name="connsiteY5" fmla="*/ 2197951 h 2280270"/>
              <a:gd name="connsiteX6" fmla="*/ 2472349 w 2568434"/>
              <a:gd name="connsiteY6" fmla="*/ 2197951 h 2280270"/>
              <a:gd name="connsiteX7" fmla="*/ 2472349 w 2568434"/>
              <a:gd name="connsiteY7" fmla="*/ 82319 h 2280270"/>
              <a:gd name="connsiteX8" fmla="*/ 0 w 2568434"/>
              <a:gd name="connsiteY8" fmla="*/ 0 h 2280270"/>
              <a:gd name="connsiteX9" fmla="*/ 2568434 w 2568434"/>
              <a:gd name="connsiteY9" fmla="*/ 0 h 2280270"/>
              <a:gd name="connsiteX10" fmla="*/ 2568434 w 2568434"/>
              <a:gd name="connsiteY10" fmla="*/ 2280270 h 2280270"/>
              <a:gd name="connsiteX11" fmla="*/ 0 w 2568434"/>
              <a:gd name="connsiteY11" fmla="*/ 2280270 h 228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68434" h="2280270">
                <a:moveTo>
                  <a:pt x="125450" y="111684"/>
                </a:moveTo>
                <a:lnTo>
                  <a:pt x="2442984" y="111684"/>
                </a:lnTo>
                <a:lnTo>
                  <a:pt x="2442984" y="2168586"/>
                </a:lnTo>
                <a:lnTo>
                  <a:pt x="125450" y="2168586"/>
                </a:lnTo>
                <a:close/>
                <a:moveTo>
                  <a:pt x="96085" y="82319"/>
                </a:moveTo>
                <a:lnTo>
                  <a:pt x="96085" y="2197951"/>
                </a:lnTo>
                <a:lnTo>
                  <a:pt x="2472349" y="2197951"/>
                </a:lnTo>
                <a:lnTo>
                  <a:pt x="2472349" y="82319"/>
                </a:lnTo>
                <a:close/>
                <a:moveTo>
                  <a:pt x="0" y="0"/>
                </a:moveTo>
                <a:lnTo>
                  <a:pt x="2568434" y="0"/>
                </a:lnTo>
                <a:lnTo>
                  <a:pt x="2568434" y="2280270"/>
                </a:lnTo>
                <a:lnTo>
                  <a:pt x="0" y="22802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D19E2BEF-0357-4B60-8F97-1B4CBD18E02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7704000" y="3703500"/>
            <a:ext cx="1440000" cy="1440000"/>
          </a:xfrm>
          <a:custGeom>
            <a:avLst/>
            <a:gdLst>
              <a:gd name="connsiteX0" fmla="*/ 125363 w 1440000"/>
              <a:gd name="connsiteY0" fmla="*/ 124056 h 1440000"/>
              <a:gd name="connsiteX1" fmla="*/ 1314637 w 1440000"/>
              <a:gd name="connsiteY1" fmla="*/ 124056 h 1440000"/>
              <a:gd name="connsiteX2" fmla="*/ 1314637 w 1440000"/>
              <a:gd name="connsiteY2" fmla="*/ 1315945 h 1440000"/>
              <a:gd name="connsiteX3" fmla="*/ 125363 w 1440000"/>
              <a:gd name="connsiteY3" fmla="*/ 1315945 h 1440000"/>
              <a:gd name="connsiteX4" fmla="*/ 92030 w 1440000"/>
              <a:gd name="connsiteY4" fmla="*/ 90723 h 1440000"/>
              <a:gd name="connsiteX5" fmla="*/ 92030 w 1440000"/>
              <a:gd name="connsiteY5" fmla="*/ 1349278 h 1440000"/>
              <a:gd name="connsiteX6" fmla="*/ 1347970 w 1440000"/>
              <a:gd name="connsiteY6" fmla="*/ 1349278 h 1440000"/>
              <a:gd name="connsiteX7" fmla="*/ 1347970 w 1440000"/>
              <a:gd name="connsiteY7" fmla="*/ 90723 h 1440000"/>
              <a:gd name="connsiteX8" fmla="*/ 0 w 1440000"/>
              <a:gd name="connsiteY8" fmla="*/ 0 h 1440000"/>
              <a:gd name="connsiteX9" fmla="*/ 1440000 w 1440000"/>
              <a:gd name="connsiteY9" fmla="*/ 0 h 1440000"/>
              <a:gd name="connsiteX10" fmla="*/ 1440000 w 1440000"/>
              <a:gd name="connsiteY10" fmla="*/ 1440000 h 1440000"/>
              <a:gd name="connsiteX11" fmla="*/ 0 w 1440000"/>
              <a:gd name="connsiteY11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40000" h="1440000">
                <a:moveTo>
                  <a:pt x="125363" y="124056"/>
                </a:moveTo>
                <a:lnTo>
                  <a:pt x="1314637" y="124056"/>
                </a:lnTo>
                <a:lnTo>
                  <a:pt x="1314637" y="1315945"/>
                </a:lnTo>
                <a:lnTo>
                  <a:pt x="125363" y="1315945"/>
                </a:lnTo>
                <a:close/>
                <a:moveTo>
                  <a:pt x="92030" y="90723"/>
                </a:moveTo>
                <a:lnTo>
                  <a:pt x="92030" y="1349278"/>
                </a:lnTo>
                <a:lnTo>
                  <a:pt x="1347970" y="1349278"/>
                </a:lnTo>
                <a:lnTo>
                  <a:pt x="1347970" y="90723"/>
                </a:lnTo>
                <a:close/>
                <a:moveTo>
                  <a:pt x="0" y="0"/>
                </a:moveTo>
                <a:lnTo>
                  <a:pt x="1440000" y="0"/>
                </a:lnTo>
                <a:lnTo>
                  <a:pt x="1440000" y="1440000"/>
                </a:lnTo>
                <a:lnTo>
                  <a:pt x="0" y="144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C69723CC-367A-47C2-9C98-4E37F9539DBD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3708064" y="0"/>
            <a:ext cx="1440000" cy="1440000"/>
          </a:xfrm>
          <a:custGeom>
            <a:avLst/>
            <a:gdLst>
              <a:gd name="connsiteX0" fmla="*/ 125363 w 1440000"/>
              <a:gd name="connsiteY0" fmla="*/ 124056 h 1440000"/>
              <a:gd name="connsiteX1" fmla="*/ 1314637 w 1440000"/>
              <a:gd name="connsiteY1" fmla="*/ 124056 h 1440000"/>
              <a:gd name="connsiteX2" fmla="*/ 1314637 w 1440000"/>
              <a:gd name="connsiteY2" fmla="*/ 1315945 h 1440000"/>
              <a:gd name="connsiteX3" fmla="*/ 125363 w 1440000"/>
              <a:gd name="connsiteY3" fmla="*/ 1315945 h 1440000"/>
              <a:gd name="connsiteX4" fmla="*/ 92030 w 1440000"/>
              <a:gd name="connsiteY4" fmla="*/ 90723 h 1440000"/>
              <a:gd name="connsiteX5" fmla="*/ 92030 w 1440000"/>
              <a:gd name="connsiteY5" fmla="*/ 1349278 h 1440000"/>
              <a:gd name="connsiteX6" fmla="*/ 1347970 w 1440000"/>
              <a:gd name="connsiteY6" fmla="*/ 1349278 h 1440000"/>
              <a:gd name="connsiteX7" fmla="*/ 1347970 w 1440000"/>
              <a:gd name="connsiteY7" fmla="*/ 90723 h 1440000"/>
              <a:gd name="connsiteX8" fmla="*/ 0 w 1440000"/>
              <a:gd name="connsiteY8" fmla="*/ 0 h 1440000"/>
              <a:gd name="connsiteX9" fmla="*/ 1440000 w 1440000"/>
              <a:gd name="connsiteY9" fmla="*/ 0 h 1440000"/>
              <a:gd name="connsiteX10" fmla="*/ 1440000 w 1440000"/>
              <a:gd name="connsiteY10" fmla="*/ 1440000 h 1440000"/>
              <a:gd name="connsiteX11" fmla="*/ 0 w 1440000"/>
              <a:gd name="connsiteY11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40000" h="1440000">
                <a:moveTo>
                  <a:pt x="125363" y="124056"/>
                </a:moveTo>
                <a:lnTo>
                  <a:pt x="1314637" y="124056"/>
                </a:lnTo>
                <a:lnTo>
                  <a:pt x="1314637" y="1315945"/>
                </a:lnTo>
                <a:lnTo>
                  <a:pt x="125363" y="1315945"/>
                </a:lnTo>
                <a:close/>
                <a:moveTo>
                  <a:pt x="92030" y="90723"/>
                </a:moveTo>
                <a:lnTo>
                  <a:pt x="92030" y="1349278"/>
                </a:lnTo>
                <a:lnTo>
                  <a:pt x="1347970" y="1349278"/>
                </a:lnTo>
                <a:lnTo>
                  <a:pt x="1347970" y="90723"/>
                </a:lnTo>
                <a:close/>
                <a:moveTo>
                  <a:pt x="0" y="0"/>
                </a:moveTo>
                <a:lnTo>
                  <a:pt x="1440000" y="0"/>
                </a:lnTo>
                <a:lnTo>
                  <a:pt x="1440000" y="1440000"/>
                </a:lnTo>
                <a:lnTo>
                  <a:pt x="0" y="144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54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8861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solidFill>
          <a:srgbClr val="FFCE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639597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4572000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9048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BC15B180-CBF0-499C-A764-95FA7614ACA6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984000" y="-1"/>
            <a:ext cx="2160000" cy="5143501"/>
          </a:xfrm>
          <a:custGeom>
            <a:avLst/>
            <a:gdLst>
              <a:gd name="connsiteX0" fmla="*/ 0 w 2160000"/>
              <a:gd name="connsiteY0" fmla="*/ 1425596 h 5143501"/>
              <a:gd name="connsiteX1" fmla="*/ 651889 w 2160000"/>
              <a:gd name="connsiteY1" fmla="*/ 2077485 h 5143501"/>
              <a:gd name="connsiteX2" fmla="*/ 0 w 2160000"/>
              <a:gd name="connsiteY2" fmla="*/ 2729373 h 5143501"/>
              <a:gd name="connsiteX3" fmla="*/ 0 w 2160000"/>
              <a:gd name="connsiteY3" fmla="*/ 0 h 5143501"/>
              <a:gd name="connsiteX4" fmla="*/ 2160000 w 2160000"/>
              <a:gd name="connsiteY4" fmla="*/ 0 h 5143501"/>
              <a:gd name="connsiteX5" fmla="*/ 2160000 w 2160000"/>
              <a:gd name="connsiteY5" fmla="*/ 5143501 h 5143501"/>
              <a:gd name="connsiteX6" fmla="*/ 0 w 2160000"/>
              <a:gd name="connsiteY6" fmla="*/ 5143501 h 5143501"/>
              <a:gd name="connsiteX7" fmla="*/ 0 w 2160000"/>
              <a:gd name="connsiteY7" fmla="*/ 2856759 h 5143501"/>
              <a:gd name="connsiteX8" fmla="*/ 779274 w 2160000"/>
              <a:gd name="connsiteY8" fmla="*/ 2077485 h 5143501"/>
              <a:gd name="connsiteX9" fmla="*/ 0 w 2160000"/>
              <a:gd name="connsiteY9" fmla="*/ 1298211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0000" h="5143501">
                <a:moveTo>
                  <a:pt x="0" y="1425596"/>
                </a:moveTo>
                <a:lnTo>
                  <a:pt x="651889" y="2077485"/>
                </a:lnTo>
                <a:lnTo>
                  <a:pt x="0" y="2729373"/>
                </a:lnTo>
                <a:close/>
                <a:moveTo>
                  <a:pt x="0" y="0"/>
                </a:moveTo>
                <a:lnTo>
                  <a:pt x="2160000" y="0"/>
                </a:lnTo>
                <a:lnTo>
                  <a:pt x="2160000" y="5143501"/>
                </a:lnTo>
                <a:lnTo>
                  <a:pt x="0" y="5143501"/>
                </a:lnTo>
                <a:lnTo>
                  <a:pt x="0" y="2856759"/>
                </a:lnTo>
                <a:lnTo>
                  <a:pt x="779274" y="2077485"/>
                </a:lnTo>
                <a:lnTo>
                  <a:pt x="0" y="129821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1FA03D3A-E0EA-4B8F-B538-58CE5D4DB32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4734004" y="2131318"/>
            <a:ext cx="2160000" cy="3012182"/>
          </a:xfrm>
          <a:custGeom>
            <a:avLst/>
            <a:gdLst>
              <a:gd name="connsiteX0" fmla="*/ 1563187 w 2160000"/>
              <a:gd name="connsiteY0" fmla="*/ 0 h 3012182"/>
              <a:gd name="connsiteX1" fmla="*/ 2160000 w 2160000"/>
              <a:gd name="connsiteY1" fmla="*/ 0 h 3012182"/>
              <a:gd name="connsiteX2" fmla="*/ 2160000 w 2160000"/>
              <a:gd name="connsiteY2" fmla="*/ 596813 h 3012182"/>
              <a:gd name="connsiteX3" fmla="*/ 0 w 2160000"/>
              <a:gd name="connsiteY3" fmla="*/ 0 h 3012182"/>
              <a:gd name="connsiteX4" fmla="*/ 1435802 w 2160000"/>
              <a:gd name="connsiteY4" fmla="*/ 0 h 3012182"/>
              <a:gd name="connsiteX5" fmla="*/ 2160000 w 2160000"/>
              <a:gd name="connsiteY5" fmla="*/ 724199 h 3012182"/>
              <a:gd name="connsiteX6" fmla="*/ 2160000 w 2160000"/>
              <a:gd name="connsiteY6" fmla="*/ 3012182 h 3012182"/>
              <a:gd name="connsiteX7" fmla="*/ 0 w 2160000"/>
              <a:gd name="connsiteY7" fmla="*/ 3012182 h 3012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60000" h="3012182">
                <a:moveTo>
                  <a:pt x="1563187" y="0"/>
                </a:moveTo>
                <a:lnTo>
                  <a:pt x="2160000" y="0"/>
                </a:lnTo>
                <a:lnTo>
                  <a:pt x="2160000" y="596813"/>
                </a:lnTo>
                <a:close/>
                <a:moveTo>
                  <a:pt x="0" y="0"/>
                </a:moveTo>
                <a:lnTo>
                  <a:pt x="1435802" y="0"/>
                </a:lnTo>
                <a:lnTo>
                  <a:pt x="2160000" y="724199"/>
                </a:lnTo>
                <a:lnTo>
                  <a:pt x="2160000" y="3012182"/>
                </a:lnTo>
                <a:lnTo>
                  <a:pt x="0" y="301218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492000" y="2131318"/>
            <a:ext cx="1152008" cy="30121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1EBCCB12-3AC7-4A57-8E11-5324E7CB7D04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492000" y="-1"/>
            <a:ext cx="3393830" cy="2043485"/>
          </a:xfrm>
          <a:custGeom>
            <a:avLst/>
            <a:gdLst>
              <a:gd name="connsiteX0" fmla="*/ 3393830 w 3393830"/>
              <a:gd name="connsiteY0" fmla="*/ 1435011 h 2043485"/>
              <a:gd name="connsiteX1" fmla="*/ 3393830 w 3393830"/>
              <a:gd name="connsiteY1" fmla="*/ 2043485 h 2043485"/>
              <a:gd name="connsiteX2" fmla="*/ 2785356 w 3393830"/>
              <a:gd name="connsiteY2" fmla="*/ 2043485 h 2043485"/>
              <a:gd name="connsiteX3" fmla="*/ 0 w 3393830"/>
              <a:gd name="connsiteY3" fmla="*/ 0 h 2043485"/>
              <a:gd name="connsiteX4" fmla="*/ 3393830 w 3393830"/>
              <a:gd name="connsiteY4" fmla="*/ 0 h 2043485"/>
              <a:gd name="connsiteX5" fmla="*/ 3393830 w 3393830"/>
              <a:gd name="connsiteY5" fmla="*/ 1307626 h 2043485"/>
              <a:gd name="connsiteX6" fmla="*/ 2657971 w 3393830"/>
              <a:gd name="connsiteY6" fmla="*/ 2043485 h 2043485"/>
              <a:gd name="connsiteX7" fmla="*/ 0 w 3393830"/>
              <a:gd name="connsiteY7" fmla="*/ 2043485 h 204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93830" h="2043485">
                <a:moveTo>
                  <a:pt x="3393830" y="1435011"/>
                </a:moveTo>
                <a:lnTo>
                  <a:pt x="3393830" y="2043485"/>
                </a:lnTo>
                <a:lnTo>
                  <a:pt x="2785356" y="2043485"/>
                </a:lnTo>
                <a:close/>
                <a:moveTo>
                  <a:pt x="0" y="0"/>
                </a:moveTo>
                <a:lnTo>
                  <a:pt x="3393830" y="0"/>
                </a:lnTo>
                <a:lnTo>
                  <a:pt x="3393830" y="1307626"/>
                </a:lnTo>
                <a:lnTo>
                  <a:pt x="2657971" y="2043485"/>
                </a:lnTo>
                <a:lnTo>
                  <a:pt x="0" y="204348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8779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그림 개체 틀 23">
            <a:extLst>
              <a:ext uri="{FF2B5EF4-FFF2-40B4-BE49-F238E27FC236}">
                <a16:creationId xmlns:a16="http://schemas.microsoft.com/office/drawing/2014/main" id="{6F099B2E-9C61-4C91-AB24-AB7B70E2D2E0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7301328" y="1495130"/>
            <a:ext cx="1840931" cy="3649326"/>
          </a:xfrm>
          <a:custGeom>
            <a:avLst/>
            <a:gdLst>
              <a:gd name="connsiteX0" fmla="*/ 540722 w 1840931"/>
              <a:gd name="connsiteY0" fmla="*/ 1288720 h 3649326"/>
              <a:gd name="connsiteX1" fmla="*/ 1084110 w 1840931"/>
              <a:gd name="connsiteY1" fmla="*/ 1832108 h 3649326"/>
              <a:gd name="connsiteX2" fmla="*/ 548200 w 1840931"/>
              <a:gd name="connsiteY2" fmla="*/ 2368018 h 3649326"/>
              <a:gd name="connsiteX3" fmla="*/ 0 w 1840931"/>
              <a:gd name="connsiteY3" fmla="*/ 1824663 h 3649326"/>
              <a:gd name="connsiteX4" fmla="*/ 1840931 w 1840931"/>
              <a:gd name="connsiteY4" fmla="*/ 0 h 3649326"/>
              <a:gd name="connsiteX5" fmla="*/ 1840931 w 1840931"/>
              <a:gd name="connsiteY5" fmla="*/ 3649326 h 3649326"/>
              <a:gd name="connsiteX6" fmla="*/ 609809 w 1840931"/>
              <a:gd name="connsiteY6" fmla="*/ 2429083 h 3649326"/>
              <a:gd name="connsiteX7" fmla="*/ 1206783 w 1840931"/>
              <a:gd name="connsiteY7" fmla="*/ 1832108 h 3649326"/>
              <a:gd name="connsiteX8" fmla="*/ 602331 w 1840931"/>
              <a:gd name="connsiteY8" fmla="*/ 1227655 h 364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0931" h="3649326">
                <a:moveTo>
                  <a:pt x="540722" y="1288720"/>
                </a:moveTo>
                <a:lnTo>
                  <a:pt x="1084110" y="1832108"/>
                </a:lnTo>
                <a:lnTo>
                  <a:pt x="548200" y="2368018"/>
                </a:lnTo>
                <a:lnTo>
                  <a:pt x="0" y="1824663"/>
                </a:lnTo>
                <a:close/>
                <a:moveTo>
                  <a:pt x="1840931" y="0"/>
                </a:moveTo>
                <a:lnTo>
                  <a:pt x="1840931" y="3649326"/>
                </a:lnTo>
                <a:lnTo>
                  <a:pt x="609809" y="2429083"/>
                </a:lnTo>
                <a:lnTo>
                  <a:pt x="1206783" y="1832108"/>
                </a:lnTo>
                <a:lnTo>
                  <a:pt x="602331" y="12276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3" name="그림 개체 틀 22">
            <a:extLst>
              <a:ext uri="{FF2B5EF4-FFF2-40B4-BE49-F238E27FC236}">
                <a16:creationId xmlns:a16="http://schemas.microsoft.com/office/drawing/2014/main" id="{02450FB2-6A00-42CF-B869-69B7A802C2C5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5476381" y="3386021"/>
            <a:ext cx="3530788" cy="1769004"/>
          </a:xfrm>
          <a:custGeom>
            <a:avLst/>
            <a:gdLst>
              <a:gd name="connsiteX0" fmla="*/ 2368610 w 3530788"/>
              <a:gd name="connsiteY0" fmla="*/ 604337 h 1769004"/>
              <a:gd name="connsiteX1" fmla="*/ 3530788 w 3530788"/>
              <a:gd name="connsiteY1" fmla="*/ 1761052 h 1769004"/>
              <a:gd name="connsiteX2" fmla="*/ 0 w 3530788"/>
              <a:gd name="connsiteY2" fmla="*/ 1769004 h 1769004"/>
              <a:gd name="connsiteX3" fmla="*/ 1159186 w 3530788"/>
              <a:gd name="connsiteY3" fmla="*/ 604826 h 1769004"/>
              <a:gd name="connsiteX4" fmla="*/ 1763653 w 3530788"/>
              <a:gd name="connsiteY4" fmla="*/ 1209294 h 1769004"/>
              <a:gd name="connsiteX5" fmla="*/ 1761418 w 3530788"/>
              <a:gd name="connsiteY5" fmla="*/ 0 h 1769004"/>
              <a:gd name="connsiteX6" fmla="*/ 2307129 w 3530788"/>
              <a:gd name="connsiteY6" fmla="*/ 543145 h 1769004"/>
              <a:gd name="connsiteX7" fmla="*/ 1763653 w 3530788"/>
              <a:gd name="connsiteY7" fmla="*/ 1086621 h 1769004"/>
              <a:gd name="connsiteX8" fmla="*/ 1220390 w 3530788"/>
              <a:gd name="connsiteY8" fmla="*/ 543358 h 176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30788" h="1769004">
                <a:moveTo>
                  <a:pt x="2368610" y="604337"/>
                </a:moveTo>
                <a:lnTo>
                  <a:pt x="3530788" y="1761052"/>
                </a:lnTo>
                <a:lnTo>
                  <a:pt x="0" y="1769004"/>
                </a:lnTo>
                <a:lnTo>
                  <a:pt x="1159186" y="604826"/>
                </a:lnTo>
                <a:lnTo>
                  <a:pt x="1763653" y="1209294"/>
                </a:lnTo>
                <a:close/>
                <a:moveTo>
                  <a:pt x="1761418" y="0"/>
                </a:moveTo>
                <a:lnTo>
                  <a:pt x="2307129" y="543145"/>
                </a:lnTo>
                <a:lnTo>
                  <a:pt x="1763653" y="1086621"/>
                </a:lnTo>
                <a:lnTo>
                  <a:pt x="1220390" y="5433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2" name="그림 개체 틀 21">
            <a:extLst>
              <a:ext uri="{FF2B5EF4-FFF2-40B4-BE49-F238E27FC236}">
                <a16:creationId xmlns:a16="http://schemas.microsoft.com/office/drawing/2014/main" id="{818F7804-9A99-482C-9BFA-8B2E895ADDDC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3491431" y="1495130"/>
            <a:ext cx="3681862" cy="3649326"/>
          </a:xfrm>
          <a:custGeom>
            <a:avLst/>
            <a:gdLst>
              <a:gd name="connsiteX0" fmla="*/ 3143876 w 3681862"/>
              <a:gd name="connsiteY0" fmla="*/ 1291431 h 3649326"/>
              <a:gd name="connsiteX1" fmla="*/ 3681862 w 3681862"/>
              <a:gd name="connsiteY1" fmla="*/ 1824663 h 3649326"/>
              <a:gd name="connsiteX2" fmla="*/ 3136398 w 3681862"/>
              <a:gd name="connsiteY2" fmla="*/ 2365307 h 3649326"/>
              <a:gd name="connsiteX3" fmla="*/ 2603199 w 3681862"/>
              <a:gd name="connsiteY3" fmla="*/ 1832108 h 3649326"/>
              <a:gd name="connsiteX4" fmla="*/ 1840931 w 3681862"/>
              <a:gd name="connsiteY4" fmla="*/ 0 h 3649326"/>
              <a:gd name="connsiteX5" fmla="*/ 3082267 w 3681862"/>
              <a:gd name="connsiteY5" fmla="*/ 1230367 h 3649326"/>
              <a:gd name="connsiteX6" fmla="*/ 2480526 w 3681862"/>
              <a:gd name="connsiteY6" fmla="*/ 1832108 h 3649326"/>
              <a:gd name="connsiteX7" fmla="*/ 3074789 w 3681862"/>
              <a:gd name="connsiteY7" fmla="*/ 2426371 h 3649326"/>
              <a:gd name="connsiteX8" fmla="*/ 1840931 w 3681862"/>
              <a:gd name="connsiteY8" fmla="*/ 3649326 h 3649326"/>
              <a:gd name="connsiteX9" fmla="*/ 0 w 3681862"/>
              <a:gd name="connsiteY9" fmla="*/ 1824663 h 364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81862" h="3649326">
                <a:moveTo>
                  <a:pt x="3143876" y="1291431"/>
                </a:moveTo>
                <a:lnTo>
                  <a:pt x="3681862" y="1824663"/>
                </a:lnTo>
                <a:lnTo>
                  <a:pt x="3136398" y="2365307"/>
                </a:lnTo>
                <a:lnTo>
                  <a:pt x="2603199" y="1832108"/>
                </a:lnTo>
                <a:close/>
                <a:moveTo>
                  <a:pt x="1840931" y="0"/>
                </a:moveTo>
                <a:lnTo>
                  <a:pt x="3082267" y="1230367"/>
                </a:lnTo>
                <a:lnTo>
                  <a:pt x="2480526" y="1832108"/>
                </a:lnTo>
                <a:lnTo>
                  <a:pt x="3074789" y="2426371"/>
                </a:lnTo>
                <a:lnTo>
                  <a:pt x="1840931" y="3649326"/>
                </a:lnTo>
                <a:lnTo>
                  <a:pt x="0" y="182466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1" name="그림 개체 틀 20">
            <a:extLst>
              <a:ext uri="{FF2B5EF4-FFF2-40B4-BE49-F238E27FC236}">
                <a16:creationId xmlns:a16="http://schemas.microsoft.com/office/drawing/2014/main" id="{59353D25-D7C0-4FC1-88CF-A55DAFC5690D}"/>
              </a:ext>
            </a:extLst>
          </p:cNvPr>
          <p:cNvSpPr>
            <a:spLocks noGrp="1"/>
          </p:cNvSpPr>
          <p:nvPr>
            <p:ph type="pic" idx="21" hasCustomPrompt="1"/>
          </p:nvPr>
        </p:nvSpPr>
        <p:spPr>
          <a:xfrm>
            <a:off x="5396868" y="-11318"/>
            <a:ext cx="3681862" cy="3267664"/>
          </a:xfrm>
          <a:custGeom>
            <a:avLst/>
            <a:gdLst>
              <a:gd name="connsiteX0" fmla="*/ 1843166 w 3681862"/>
              <a:gd name="connsiteY0" fmla="*/ 2193152 h 3267664"/>
              <a:gd name="connsiteX1" fmla="*/ 2381694 w 3681862"/>
              <a:gd name="connsiteY1" fmla="*/ 2731680 h 3267664"/>
              <a:gd name="connsiteX2" fmla="*/ 1840931 w 3681862"/>
              <a:gd name="connsiteY2" fmla="*/ 3267664 h 3267664"/>
              <a:gd name="connsiteX3" fmla="*/ 1302413 w 3681862"/>
              <a:gd name="connsiteY3" fmla="*/ 2733905 h 3267664"/>
              <a:gd name="connsiteX4" fmla="*/ 1467221 w 3681862"/>
              <a:gd name="connsiteY4" fmla="*/ 0 h 3267664"/>
              <a:gd name="connsiteX5" fmla="*/ 2284092 w 3681862"/>
              <a:gd name="connsiteY5" fmla="*/ 19269 h 3267664"/>
              <a:gd name="connsiteX6" fmla="*/ 3681862 w 3681862"/>
              <a:gd name="connsiteY6" fmla="*/ 1443001 h 3267664"/>
              <a:gd name="connsiteX7" fmla="*/ 2443303 w 3681862"/>
              <a:gd name="connsiteY7" fmla="*/ 2670616 h 3267664"/>
              <a:gd name="connsiteX8" fmla="*/ 1843166 w 3681862"/>
              <a:gd name="connsiteY8" fmla="*/ 2070479 h 3267664"/>
              <a:gd name="connsiteX9" fmla="*/ 1240805 w 3681862"/>
              <a:gd name="connsiteY9" fmla="*/ 2672841 h 3267664"/>
              <a:gd name="connsiteX10" fmla="*/ 0 w 3681862"/>
              <a:gd name="connsiteY10" fmla="*/ 1443001 h 3267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81862" h="3267664">
                <a:moveTo>
                  <a:pt x="1843166" y="2193152"/>
                </a:moveTo>
                <a:lnTo>
                  <a:pt x="2381694" y="2731680"/>
                </a:lnTo>
                <a:lnTo>
                  <a:pt x="1840931" y="3267664"/>
                </a:lnTo>
                <a:lnTo>
                  <a:pt x="1302413" y="2733905"/>
                </a:lnTo>
                <a:close/>
                <a:moveTo>
                  <a:pt x="1467221" y="0"/>
                </a:moveTo>
                <a:cubicBezTo>
                  <a:pt x="1832276" y="3773"/>
                  <a:pt x="1919036" y="-406"/>
                  <a:pt x="2284092" y="19269"/>
                </a:cubicBezTo>
                <a:lnTo>
                  <a:pt x="3681862" y="1443001"/>
                </a:lnTo>
                <a:lnTo>
                  <a:pt x="2443303" y="2670616"/>
                </a:lnTo>
                <a:lnTo>
                  <a:pt x="1843166" y="2070479"/>
                </a:lnTo>
                <a:lnTo>
                  <a:pt x="1240805" y="2672841"/>
                </a:lnTo>
                <a:lnTo>
                  <a:pt x="0" y="144300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3711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5536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95536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911680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1911680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5736054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5736055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7252198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21" hasCustomPrompt="1"/>
          </p:nvPr>
        </p:nvSpPr>
        <p:spPr>
          <a:xfrm>
            <a:off x="7252198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427823" y="1275605"/>
            <a:ext cx="2232248" cy="35283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686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2646762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6628553-F51C-4CE7-A3A6-AB374655DC97}"/>
              </a:ext>
            </a:extLst>
          </p:cNvPr>
          <p:cNvGrpSpPr/>
          <p:nvPr userDrawn="1"/>
        </p:nvGrpSpPr>
        <p:grpSpPr>
          <a:xfrm>
            <a:off x="786525" y="1114965"/>
            <a:ext cx="2320819" cy="2728174"/>
            <a:chOff x="5364088" y="1450891"/>
            <a:chExt cx="2320819" cy="2728174"/>
          </a:xfrm>
        </p:grpSpPr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B5880087-04C4-411C-AEAA-74B23548761F}"/>
                </a:ext>
              </a:extLst>
            </p:cNvPr>
            <p:cNvSpPr/>
            <p:nvPr userDrawn="1"/>
          </p:nvSpPr>
          <p:spPr>
            <a:xfrm>
              <a:off x="5399290" y="2150906"/>
              <a:ext cx="2261257" cy="2028159"/>
            </a:xfrm>
            <a:custGeom>
              <a:avLst/>
              <a:gdLst>
                <a:gd name="connsiteX0" fmla="*/ 1012851 w 2261257"/>
                <a:gd name="connsiteY0" fmla="*/ 0 h 2028159"/>
                <a:gd name="connsiteX1" fmla="*/ 1226850 w 2261257"/>
                <a:gd name="connsiteY1" fmla="*/ 0 h 2028159"/>
                <a:gd name="connsiteX2" fmla="*/ 1283043 w 2261257"/>
                <a:gd name="connsiteY2" fmla="*/ 449131 h 2028159"/>
                <a:gd name="connsiteX3" fmla="*/ 1318239 w 2261257"/>
                <a:gd name="connsiteY3" fmla="*/ 455866 h 2028159"/>
                <a:gd name="connsiteX4" fmla="*/ 1530113 w 2261257"/>
                <a:gd name="connsiteY4" fmla="*/ 605602 h 2028159"/>
                <a:gd name="connsiteX5" fmla="*/ 1548314 w 2261257"/>
                <a:gd name="connsiteY5" fmla="*/ 639136 h 2028159"/>
                <a:gd name="connsiteX6" fmla="*/ 1577154 w 2261257"/>
                <a:gd name="connsiteY6" fmla="*/ 636229 h 2028159"/>
                <a:gd name="connsiteX7" fmla="*/ 1914152 w 2261257"/>
                <a:gd name="connsiteY7" fmla="*/ 859606 h 2028159"/>
                <a:gd name="connsiteX8" fmla="*/ 1919810 w 2261257"/>
                <a:gd name="connsiteY8" fmla="*/ 877832 h 2028159"/>
                <a:gd name="connsiteX9" fmla="*/ 1932155 w 2261257"/>
                <a:gd name="connsiteY9" fmla="*/ 874000 h 2028159"/>
                <a:gd name="connsiteX10" fmla="*/ 1981836 w 2261257"/>
                <a:gd name="connsiteY10" fmla="*/ 868991 h 2028159"/>
                <a:gd name="connsiteX11" fmla="*/ 2223343 w 2261257"/>
                <a:gd name="connsiteY11" fmla="*/ 1065825 h 2028159"/>
                <a:gd name="connsiteX12" fmla="*/ 2225319 w 2261257"/>
                <a:gd name="connsiteY12" fmla="*/ 1085429 h 2028159"/>
                <a:gd name="connsiteX13" fmla="*/ 2261257 w 2261257"/>
                <a:gd name="connsiteY13" fmla="*/ 1089052 h 2028159"/>
                <a:gd name="connsiteX14" fmla="*/ 2259340 w 2261257"/>
                <a:gd name="connsiteY14" fmla="*/ 1101612 h 2028159"/>
                <a:gd name="connsiteX15" fmla="*/ 1122505 w 2261257"/>
                <a:gd name="connsiteY15" fmla="*/ 2028159 h 2028159"/>
                <a:gd name="connsiteX16" fmla="*/ 14265 w 2261257"/>
                <a:gd name="connsiteY16" fmla="*/ 1212820 h 2028159"/>
                <a:gd name="connsiteX17" fmla="*/ 0 w 2261257"/>
                <a:gd name="connsiteY17" fmla="*/ 1157341 h 2028159"/>
                <a:gd name="connsiteX18" fmla="*/ 3235 w 2261257"/>
                <a:gd name="connsiteY18" fmla="*/ 1157015 h 2028159"/>
                <a:gd name="connsiteX19" fmla="*/ 87605 w 2261257"/>
                <a:gd name="connsiteY19" fmla="*/ 1165520 h 2028159"/>
                <a:gd name="connsiteX20" fmla="*/ 113456 w 2261257"/>
                <a:gd name="connsiteY20" fmla="*/ 1173545 h 2028159"/>
                <a:gd name="connsiteX21" fmla="*/ 128106 w 2261257"/>
                <a:gd name="connsiteY21" fmla="*/ 1155791 h 2028159"/>
                <a:gd name="connsiteX22" fmla="*/ 424127 w 2261257"/>
                <a:gd name="connsiteY22" fmla="*/ 1033175 h 2028159"/>
                <a:gd name="connsiteX23" fmla="*/ 435940 w 2261257"/>
                <a:gd name="connsiteY23" fmla="*/ 1034366 h 2028159"/>
                <a:gd name="connsiteX24" fmla="*/ 427636 w 2261257"/>
                <a:gd name="connsiteY24" fmla="*/ 1007613 h 2028159"/>
                <a:gd name="connsiteX25" fmla="*/ 424127 w 2261257"/>
                <a:gd name="connsiteY25" fmla="*/ 972807 h 2028159"/>
                <a:gd name="connsiteX26" fmla="*/ 562024 w 2261257"/>
                <a:gd name="connsiteY26" fmla="*/ 803613 h 2028159"/>
                <a:gd name="connsiteX27" fmla="*/ 569156 w 2261257"/>
                <a:gd name="connsiteY27" fmla="*/ 802894 h 2028159"/>
                <a:gd name="connsiteX28" fmla="*/ 573923 w 2261257"/>
                <a:gd name="connsiteY28" fmla="*/ 755602 h 2028159"/>
                <a:gd name="connsiteX29" fmla="*/ 903523 w 2261257"/>
                <a:gd name="connsiteY29" fmla="*/ 486970 h 2028159"/>
                <a:gd name="connsiteX30" fmla="*/ 951321 w 2261257"/>
                <a:gd name="connsiteY30" fmla="*/ 491789 h 202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61257" h="2028159">
                  <a:moveTo>
                    <a:pt x="1012851" y="0"/>
                  </a:moveTo>
                  <a:lnTo>
                    <a:pt x="1226850" y="0"/>
                  </a:lnTo>
                  <a:lnTo>
                    <a:pt x="1283043" y="449131"/>
                  </a:lnTo>
                  <a:lnTo>
                    <a:pt x="1318239" y="455866"/>
                  </a:lnTo>
                  <a:cubicBezTo>
                    <a:pt x="1405884" y="478416"/>
                    <a:pt x="1480818" y="532637"/>
                    <a:pt x="1530113" y="605602"/>
                  </a:cubicBezTo>
                  <a:lnTo>
                    <a:pt x="1548314" y="639136"/>
                  </a:lnTo>
                  <a:lnTo>
                    <a:pt x="1577154" y="636229"/>
                  </a:lnTo>
                  <a:cubicBezTo>
                    <a:pt x="1728648" y="636229"/>
                    <a:pt x="1858629" y="728337"/>
                    <a:pt x="1914152" y="859606"/>
                  </a:cubicBezTo>
                  <a:lnTo>
                    <a:pt x="1919810" y="877832"/>
                  </a:lnTo>
                  <a:lnTo>
                    <a:pt x="1932155" y="874000"/>
                  </a:lnTo>
                  <a:cubicBezTo>
                    <a:pt x="1948202" y="870716"/>
                    <a:pt x="1964818" y="868991"/>
                    <a:pt x="1981836" y="868991"/>
                  </a:cubicBezTo>
                  <a:cubicBezTo>
                    <a:pt x="2100964" y="868991"/>
                    <a:pt x="2200356" y="953493"/>
                    <a:pt x="2223343" y="1065825"/>
                  </a:cubicBezTo>
                  <a:lnTo>
                    <a:pt x="2225319" y="1085429"/>
                  </a:lnTo>
                  <a:lnTo>
                    <a:pt x="2261257" y="1089052"/>
                  </a:lnTo>
                  <a:lnTo>
                    <a:pt x="2259340" y="1101612"/>
                  </a:lnTo>
                  <a:cubicBezTo>
                    <a:pt x="2151136" y="1630392"/>
                    <a:pt x="1683273" y="2028159"/>
                    <a:pt x="1122505" y="2028159"/>
                  </a:cubicBezTo>
                  <a:cubicBezTo>
                    <a:pt x="601793" y="2028159"/>
                    <a:pt x="161186" y="1685186"/>
                    <a:pt x="14265" y="1212820"/>
                  </a:cubicBezTo>
                  <a:lnTo>
                    <a:pt x="0" y="1157341"/>
                  </a:lnTo>
                  <a:lnTo>
                    <a:pt x="3235" y="1157015"/>
                  </a:lnTo>
                  <a:cubicBezTo>
                    <a:pt x="32136" y="1157015"/>
                    <a:pt x="60353" y="1159944"/>
                    <a:pt x="87605" y="1165520"/>
                  </a:cubicBezTo>
                  <a:lnTo>
                    <a:pt x="113456" y="1173545"/>
                  </a:lnTo>
                  <a:lnTo>
                    <a:pt x="128106" y="1155791"/>
                  </a:lnTo>
                  <a:cubicBezTo>
                    <a:pt x="203864" y="1080032"/>
                    <a:pt x="308523" y="1033175"/>
                    <a:pt x="424127" y="1033175"/>
                  </a:cubicBezTo>
                  <a:lnTo>
                    <a:pt x="435940" y="1034366"/>
                  </a:lnTo>
                  <a:lnTo>
                    <a:pt x="427636" y="1007613"/>
                  </a:lnTo>
                  <a:cubicBezTo>
                    <a:pt x="425335" y="996370"/>
                    <a:pt x="424127" y="984730"/>
                    <a:pt x="424127" y="972807"/>
                  </a:cubicBezTo>
                  <a:cubicBezTo>
                    <a:pt x="424127" y="889349"/>
                    <a:pt x="483326" y="819717"/>
                    <a:pt x="562024" y="803613"/>
                  </a:cubicBezTo>
                  <a:lnTo>
                    <a:pt x="569156" y="802894"/>
                  </a:lnTo>
                  <a:lnTo>
                    <a:pt x="573923" y="755602"/>
                  </a:lnTo>
                  <a:cubicBezTo>
                    <a:pt x="605295" y="602294"/>
                    <a:pt x="740941" y="486970"/>
                    <a:pt x="903523" y="486970"/>
                  </a:cubicBezTo>
                  <a:lnTo>
                    <a:pt x="951321" y="4917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7EF498E6-9850-42A0-8643-E6250BB46DE0}"/>
                </a:ext>
              </a:extLst>
            </p:cNvPr>
            <p:cNvSpPr/>
            <p:nvPr userDrawn="1"/>
          </p:nvSpPr>
          <p:spPr>
            <a:xfrm>
              <a:off x="5364088" y="1858246"/>
              <a:ext cx="2320819" cy="2320819"/>
            </a:xfrm>
            <a:prstGeom prst="ellipse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AF789A84-B899-484F-ADA6-1B784064DB8A}"/>
                </a:ext>
              </a:extLst>
            </p:cNvPr>
            <p:cNvGrpSpPr/>
            <p:nvPr userDrawn="1"/>
          </p:nvGrpSpPr>
          <p:grpSpPr>
            <a:xfrm>
              <a:off x="6280305" y="1450891"/>
              <a:ext cx="477626" cy="918140"/>
              <a:chOff x="5304862" y="-789923"/>
              <a:chExt cx="645890" cy="1241591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6DDA03B1-B885-4EB8-9AC5-617A33E28AA0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이등변 삼각형 49">
                  <a:extLst>
                    <a:ext uri="{FF2B5EF4-FFF2-40B4-BE49-F238E27FC236}">
                      <a16:creationId xmlns:a16="http://schemas.microsoft.com/office/drawing/2014/main" id="{50824863-8B90-4264-9AEB-19AE04C9A70D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3B003EFC-13D2-4BB4-8625-D6DD1D26689C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639551A5-A416-4935-A4CA-A8FCF74BAE6A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A0F64586-2454-49D0-905D-B01E2B155554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0010C14-1AD7-40EC-9EFB-091EB548BC40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54B0A336-7C2F-4F98-ABF5-299D91E12C13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2528A48D-D724-4DF8-B31C-D26E111E5960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Rectangle 1"/>
          <p:cNvSpPr/>
          <p:nvPr userDrawn="1"/>
        </p:nvSpPr>
        <p:spPr>
          <a:xfrm>
            <a:off x="3851920" y="1895103"/>
            <a:ext cx="5292080" cy="13681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25084" y="2154560"/>
            <a:ext cx="50189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25084" y="2730624"/>
            <a:ext cx="501891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7" name="그룹 3076">
            <a:extLst>
              <a:ext uri="{FF2B5EF4-FFF2-40B4-BE49-F238E27FC236}">
                <a16:creationId xmlns:a16="http://schemas.microsoft.com/office/drawing/2014/main" id="{98E1F27A-257B-4D1A-B672-BC3E23A06118}"/>
              </a:ext>
            </a:extLst>
          </p:cNvPr>
          <p:cNvGrpSpPr/>
          <p:nvPr userDrawn="1"/>
        </p:nvGrpSpPr>
        <p:grpSpPr>
          <a:xfrm>
            <a:off x="1902711" y="1537517"/>
            <a:ext cx="5620059" cy="3598510"/>
            <a:chOff x="2401342" y="248706"/>
            <a:chExt cx="5620059" cy="3598510"/>
          </a:xfrm>
          <a:solidFill>
            <a:schemeClr val="bg1"/>
          </a:solidFill>
        </p:grpSpPr>
        <p:sp>
          <p:nvSpPr>
            <p:cNvPr id="26" name="Oval 11">
              <a:extLst>
                <a:ext uri="{FF2B5EF4-FFF2-40B4-BE49-F238E27FC236}">
                  <a16:creationId xmlns:a16="http://schemas.microsoft.com/office/drawing/2014/main" id="{AFA52AFD-A09C-4B39-B8D1-31F5FF21F177}"/>
                </a:ext>
              </a:extLst>
            </p:cNvPr>
            <p:cNvSpPr/>
            <p:nvPr userDrawn="1"/>
          </p:nvSpPr>
          <p:spPr>
            <a:xfrm>
              <a:off x="4283968" y="941198"/>
              <a:ext cx="956850" cy="956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Oval 11">
              <a:extLst>
                <a:ext uri="{FF2B5EF4-FFF2-40B4-BE49-F238E27FC236}">
                  <a16:creationId xmlns:a16="http://schemas.microsoft.com/office/drawing/2014/main" id="{28048BEE-7C53-42D0-A506-848E3F17217E}"/>
                </a:ext>
              </a:extLst>
            </p:cNvPr>
            <p:cNvSpPr/>
            <p:nvPr userDrawn="1"/>
          </p:nvSpPr>
          <p:spPr>
            <a:xfrm>
              <a:off x="4080672" y="1386488"/>
              <a:ext cx="491180" cy="4911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Oval 11">
              <a:extLst>
                <a:ext uri="{FF2B5EF4-FFF2-40B4-BE49-F238E27FC236}">
                  <a16:creationId xmlns:a16="http://schemas.microsoft.com/office/drawing/2014/main" id="{55B93957-A57C-44E0-A336-699EE6B4F6CC}"/>
                </a:ext>
              </a:extLst>
            </p:cNvPr>
            <p:cNvSpPr/>
            <p:nvPr userDrawn="1"/>
          </p:nvSpPr>
          <p:spPr>
            <a:xfrm>
              <a:off x="3485352" y="1717923"/>
              <a:ext cx="1190640" cy="1190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Oval 11">
              <a:extLst>
                <a:ext uri="{FF2B5EF4-FFF2-40B4-BE49-F238E27FC236}">
                  <a16:creationId xmlns:a16="http://schemas.microsoft.com/office/drawing/2014/main" id="{0C21273E-B44A-44F4-BED0-FE6BE1C84CED}"/>
                </a:ext>
              </a:extLst>
            </p:cNvPr>
            <p:cNvSpPr/>
            <p:nvPr userDrawn="1"/>
          </p:nvSpPr>
          <p:spPr>
            <a:xfrm>
              <a:off x="2886827" y="1894030"/>
              <a:ext cx="1190640" cy="1190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Oval 11">
              <a:extLst>
                <a:ext uri="{FF2B5EF4-FFF2-40B4-BE49-F238E27FC236}">
                  <a16:creationId xmlns:a16="http://schemas.microsoft.com/office/drawing/2014/main" id="{C9498B36-2DEE-4230-ADEC-8236BBAE4F80}"/>
                </a:ext>
              </a:extLst>
            </p:cNvPr>
            <p:cNvSpPr/>
            <p:nvPr userDrawn="1"/>
          </p:nvSpPr>
          <p:spPr>
            <a:xfrm>
              <a:off x="2401342" y="2516235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EEE0F05A-0627-4B21-8C58-1FF2AFA50934}"/>
                </a:ext>
              </a:extLst>
            </p:cNvPr>
            <p:cNvSpPr/>
            <p:nvPr userDrawn="1"/>
          </p:nvSpPr>
          <p:spPr>
            <a:xfrm>
              <a:off x="3017096" y="2797485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Oval 11">
              <a:extLst>
                <a:ext uri="{FF2B5EF4-FFF2-40B4-BE49-F238E27FC236}">
                  <a16:creationId xmlns:a16="http://schemas.microsoft.com/office/drawing/2014/main" id="{5AC876EE-8F1E-42E3-85E8-F082493EA4B2}"/>
                </a:ext>
              </a:extLst>
            </p:cNvPr>
            <p:cNvSpPr/>
            <p:nvPr userDrawn="1"/>
          </p:nvSpPr>
          <p:spPr>
            <a:xfrm>
              <a:off x="3562974" y="2003019"/>
              <a:ext cx="1844197" cy="18441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Oval 11">
              <a:extLst>
                <a:ext uri="{FF2B5EF4-FFF2-40B4-BE49-F238E27FC236}">
                  <a16:creationId xmlns:a16="http://schemas.microsoft.com/office/drawing/2014/main" id="{AE727798-AF92-4B1B-B34B-6A0B5F01364D}"/>
                </a:ext>
              </a:extLst>
            </p:cNvPr>
            <p:cNvSpPr/>
            <p:nvPr userDrawn="1"/>
          </p:nvSpPr>
          <p:spPr>
            <a:xfrm>
              <a:off x="4999309" y="3011131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Oval 11">
              <a:extLst>
                <a:ext uri="{FF2B5EF4-FFF2-40B4-BE49-F238E27FC236}">
                  <a16:creationId xmlns:a16="http://schemas.microsoft.com/office/drawing/2014/main" id="{0A1A70B0-8EC9-4232-A569-700F9CB90D86}"/>
                </a:ext>
              </a:extLst>
            </p:cNvPr>
            <p:cNvSpPr/>
            <p:nvPr userDrawn="1"/>
          </p:nvSpPr>
          <p:spPr>
            <a:xfrm>
              <a:off x="5653222" y="2981733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Oval 11">
              <a:extLst>
                <a:ext uri="{FF2B5EF4-FFF2-40B4-BE49-F238E27FC236}">
                  <a16:creationId xmlns:a16="http://schemas.microsoft.com/office/drawing/2014/main" id="{8468AA9A-5D52-41E9-AE95-D453CCCDE517}"/>
                </a:ext>
              </a:extLst>
            </p:cNvPr>
            <p:cNvSpPr/>
            <p:nvPr userDrawn="1"/>
          </p:nvSpPr>
          <p:spPr>
            <a:xfrm>
              <a:off x="6035666" y="2445747"/>
              <a:ext cx="1363186" cy="13631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Oval 11">
              <a:extLst>
                <a:ext uri="{FF2B5EF4-FFF2-40B4-BE49-F238E27FC236}">
                  <a16:creationId xmlns:a16="http://schemas.microsoft.com/office/drawing/2014/main" id="{F238635E-ADE2-4689-B906-BFA3780205D3}"/>
                </a:ext>
              </a:extLst>
            </p:cNvPr>
            <p:cNvSpPr/>
            <p:nvPr userDrawn="1"/>
          </p:nvSpPr>
          <p:spPr>
            <a:xfrm>
              <a:off x="7037784" y="2729409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Oval 11">
              <a:extLst>
                <a:ext uri="{FF2B5EF4-FFF2-40B4-BE49-F238E27FC236}">
                  <a16:creationId xmlns:a16="http://schemas.microsoft.com/office/drawing/2014/main" id="{4A66CCF7-4F34-4CEF-A93F-D4C3FBBC31C8}"/>
                </a:ext>
              </a:extLst>
            </p:cNvPr>
            <p:cNvSpPr/>
            <p:nvPr userDrawn="1"/>
          </p:nvSpPr>
          <p:spPr>
            <a:xfrm>
              <a:off x="6658215" y="1725625"/>
              <a:ext cx="1363186" cy="13631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Oval 11">
              <a:extLst>
                <a:ext uri="{FF2B5EF4-FFF2-40B4-BE49-F238E27FC236}">
                  <a16:creationId xmlns:a16="http://schemas.microsoft.com/office/drawing/2014/main" id="{ED5842E9-7C7B-4145-8777-A72EAA033919}"/>
                </a:ext>
              </a:extLst>
            </p:cNvPr>
            <p:cNvSpPr/>
            <p:nvPr userDrawn="1"/>
          </p:nvSpPr>
          <p:spPr>
            <a:xfrm>
              <a:off x="4702059" y="880592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Oval 11">
              <a:extLst>
                <a:ext uri="{FF2B5EF4-FFF2-40B4-BE49-F238E27FC236}">
                  <a16:creationId xmlns:a16="http://schemas.microsoft.com/office/drawing/2014/main" id="{FE795315-79B9-4ACC-A173-0FF1208985F1}"/>
                </a:ext>
              </a:extLst>
            </p:cNvPr>
            <p:cNvSpPr/>
            <p:nvPr userDrawn="1"/>
          </p:nvSpPr>
          <p:spPr>
            <a:xfrm>
              <a:off x="5200227" y="1153449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Oval 11">
              <a:extLst>
                <a:ext uri="{FF2B5EF4-FFF2-40B4-BE49-F238E27FC236}">
                  <a16:creationId xmlns:a16="http://schemas.microsoft.com/office/drawing/2014/main" id="{3C261F52-1234-4DC3-A2FF-D2EDCDFBD59B}"/>
                </a:ext>
              </a:extLst>
            </p:cNvPr>
            <p:cNvSpPr/>
            <p:nvPr userDrawn="1"/>
          </p:nvSpPr>
          <p:spPr>
            <a:xfrm>
              <a:off x="5945245" y="1484448"/>
              <a:ext cx="701108" cy="7011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Oval 11">
              <a:extLst>
                <a:ext uri="{FF2B5EF4-FFF2-40B4-BE49-F238E27FC236}">
                  <a16:creationId xmlns:a16="http://schemas.microsoft.com/office/drawing/2014/main" id="{8898D16D-0930-4BB5-A3BE-871D589D05A2}"/>
                </a:ext>
              </a:extLst>
            </p:cNvPr>
            <p:cNvSpPr/>
            <p:nvPr userDrawn="1"/>
          </p:nvSpPr>
          <p:spPr>
            <a:xfrm>
              <a:off x="6121822" y="1792219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Oval 11">
              <a:extLst>
                <a:ext uri="{FF2B5EF4-FFF2-40B4-BE49-F238E27FC236}">
                  <a16:creationId xmlns:a16="http://schemas.microsoft.com/office/drawing/2014/main" id="{7BD6D6B7-F491-44FF-BEFA-1D7F73C5CB3B}"/>
                </a:ext>
              </a:extLst>
            </p:cNvPr>
            <p:cNvSpPr/>
            <p:nvPr userDrawn="1"/>
          </p:nvSpPr>
          <p:spPr>
            <a:xfrm>
              <a:off x="4251327" y="1369850"/>
              <a:ext cx="2136016" cy="2136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다리꼴 6">
              <a:extLst>
                <a:ext uri="{FF2B5EF4-FFF2-40B4-BE49-F238E27FC236}">
                  <a16:creationId xmlns:a16="http://schemas.microsoft.com/office/drawing/2014/main" id="{A3711D92-0D82-4A0C-98E5-DF2B26ADA064}"/>
                </a:ext>
              </a:extLst>
            </p:cNvPr>
            <p:cNvSpPr/>
            <p:nvPr userDrawn="1"/>
          </p:nvSpPr>
          <p:spPr>
            <a:xfrm>
              <a:off x="4765704" y="248706"/>
              <a:ext cx="608632" cy="1216152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Rectangle 3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3798740"/>
            <a:ext cx="9144000" cy="1344760"/>
            <a:chOff x="0" y="3798740"/>
            <a:chExt cx="9144000" cy="1344760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4731990"/>
              <a:ext cx="9144000" cy="411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2" name="Oval 1"/>
            <p:cNvSpPr/>
            <p:nvPr userDrawn="1"/>
          </p:nvSpPr>
          <p:spPr>
            <a:xfrm>
              <a:off x="2195736" y="4299942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1772072" y="4361681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1330152" y="4539308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7092280" y="3798740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Oval 12"/>
            <p:cNvSpPr/>
            <p:nvPr userDrawn="1"/>
          </p:nvSpPr>
          <p:spPr>
            <a:xfrm>
              <a:off x="6495678" y="4341143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Oval 13"/>
            <p:cNvSpPr/>
            <p:nvPr userDrawn="1"/>
          </p:nvSpPr>
          <p:spPr>
            <a:xfrm>
              <a:off x="6991200" y="4240063"/>
              <a:ext cx="697682" cy="6976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7392378" y="4244602"/>
              <a:ext cx="593007" cy="5930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7812360" y="4435486"/>
              <a:ext cx="593007" cy="5930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075806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372387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6535596" y="1104508"/>
            <a:ext cx="672848" cy="486211"/>
            <a:chOff x="6495678" y="1779663"/>
            <a:chExt cx="672848" cy="486211"/>
          </a:xfrm>
        </p:grpSpPr>
        <p:sp>
          <p:nvSpPr>
            <p:cNvPr id="17" name="Oval 16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2098952" y="2183144"/>
            <a:ext cx="524595" cy="379081"/>
            <a:chOff x="6495678" y="1779663"/>
            <a:chExt cx="672848" cy="486211"/>
          </a:xfrm>
        </p:grpSpPr>
        <p:sp>
          <p:nvSpPr>
            <p:cNvPr id="22" name="Oval 21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76" name="그룹 3075">
            <a:extLst>
              <a:ext uri="{FF2B5EF4-FFF2-40B4-BE49-F238E27FC236}">
                <a16:creationId xmlns:a16="http://schemas.microsoft.com/office/drawing/2014/main" id="{D94CBEB5-5417-46B1-88F6-CC8EAFA04538}"/>
              </a:ext>
            </a:extLst>
          </p:cNvPr>
          <p:cNvGrpSpPr/>
          <p:nvPr userDrawn="1"/>
        </p:nvGrpSpPr>
        <p:grpSpPr>
          <a:xfrm>
            <a:off x="4249055" y="497586"/>
            <a:ext cx="645890" cy="1241591"/>
            <a:chOff x="5304862" y="-789923"/>
            <a:chExt cx="645890" cy="1241591"/>
          </a:xfrm>
        </p:grpSpPr>
        <p:grpSp>
          <p:nvGrpSpPr>
            <p:cNvPr id="3072" name="그룹 3071">
              <a:extLst>
                <a:ext uri="{FF2B5EF4-FFF2-40B4-BE49-F238E27FC236}">
                  <a16:creationId xmlns:a16="http://schemas.microsoft.com/office/drawing/2014/main" id="{1EDC8D9B-3ACF-4259-97AD-31C89A94208E}"/>
                </a:ext>
              </a:extLst>
            </p:cNvPr>
            <p:cNvGrpSpPr/>
            <p:nvPr userDrawn="1"/>
          </p:nvGrpSpPr>
          <p:grpSpPr>
            <a:xfrm>
              <a:off x="5377232" y="-789923"/>
              <a:ext cx="495969" cy="1052585"/>
              <a:chOff x="5868144" y="-857099"/>
              <a:chExt cx="495969" cy="1052585"/>
            </a:xfrm>
          </p:grpSpPr>
          <p:sp>
            <p:nvSpPr>
              <p:cNvPr id="50" name="이등변 삼각형 49">
                <a:extLst>
                  <a:ext uri="{FF2B5EF4-FFF2-40B4-BE49-F238E27FC236}">
                    <a16:creationId xmlns:a16="http://schemas.microsoft.com/office/drawing/2014/main" id="{91D8E74F-74D1-42AF-878A-87DB5086DFB8}"/>
                  </a:ext>
                </a:extLst>
              </p:cNvPr>
              <p:cNvSpPr/>
              <p:nvPr userDrawn="1"/>
            </p:nvSpPr>
            <p:spPr>
              <a:xfrm>
                <a:off x="5868144" y="-853769"/>
                <a:ext cx="495969" cy="1049255"/>
              </a:xfrm>
              <a:custGeom>
                <a:avLst/>
                <a:gdLst>
                  <a:gd name="connsiteX0" fmla="*/ 0 w 311344"/>
                  <a:gd name="connsiteY0" fmla="*/ 1049255 h 1049255"/>
                  <a:gd name="connsiteX1" fmla="*/ 155672 w 311344"/>
                  <a:gd name="connsiteY1" fmla="*/ 0 h 1049255"/>
                  <a:gd name="connsiteX2" fmla="*/ 311344 w 311344"/>
                  <a:gd name="connsiteY2" fmla="*/ 1049255 h 1049255"/>
                  <a:gd name="connsiteX3" fmla="*/ 0 w 311344"/>
                  <a:gd name="connsiteY3" fmla="*/ 1049255 h 1049255"/>
                  <a:gd name="connsiteX0" fmla="*/ 45684 w 357028"/>
                  <a:gd name="connsiteY0" fmla="*/ 1049255 h 1049255"/>
                  <a:gd name="connsiteX1" fmla="*/ 201356 w 357028"/>
                  <a:gd name="connsiteY1" fmla="*/ 0 h 1049255"/>
                  <a:gd name="connsiteX2" fmla="*/ 357028 w 357028"/>
                  <a:gd name="connsiteY2" fmla="*/ 1049255 h 1049255"/>
                  <a:gd name="connsiteX3" fmla="*/ 45684 w 357028"/>
                  <a:gd name="connsiteY3" fmla="*/ 1049255 h 1049255"/>
                  <a:gd name="connsiteX0" fmla="*/ 45684 w 416158"/>
                  <a:gd name="connsiteY0" fmla="*/ 1049255 h 1049255"/>
                  <a:gd name="connsiteX1" fmla="*/ 201356 w 416158"/>
                  <a:gd name="connsiteY1" fmla="*/ 0 h 1049255"/>
                  <a:gd name="connsiteX2" fmla="*/ 357028 w 416158"/>
                  <a:gd name="connsiteY2" fmla="*/ 1049255 h 1049255"/>
                  <a:gd name="connsiteX3" fmla="*/ 45684 w 416158"/>
                  <a:gd name="connsiteY3" fmla="*/ 1049255 h 1049255"/>
                  <a:gd name="connsiteX0" fmla="*/ 87161 w 457635"/>
                  <a:gd name="connsiteY0" fmla="*/ 1049255 h 1049255"/>
                  <a:gd name="connsiteX1" fmla="*/ 242833 w 457635"/>
                  <a:gd name="connsiteY1" fmla="*/ 0 h 1049255"/>
                  <a:gd name="connsiteX2" fmla="*/ 398505 w 457635"/>
                  <a:gd name="connsiteY2" fmla="*/ 1049255 h 1049255"/>
                  <a:gd name="connsiteX3" fmla="*/ 87161 w 457635"/>
                  <a:gd name="connsiteY3" fmla="*/ 1049255 h 1049255"/>
                  <a:gd name="connsiteX0" fmla="*/ 87161 w 500627"/>
                  <a:gd name="connsiteY0" fmla="*/ 1049255 h 1049255"/>
                  <a:gd name="connsiteX1" fmla="*/ 242833 w 500627"/>
                  <a:gd name="connsiteY1" fmla="*/ 0 h 1049255"/>
                  <a:gd name="connsiteX2" fmla="*/ 398505 w 500627"/>
                  <a:gd name="connsiteY2" fmla="*/ 1049255 h 1049255"/>
                  <a:gd name="connsiteX3" fmla="*/ 87161 w 500627"/>
                  <a:gd name="connsiteY3" fmla="*/ 1049255 h 1049255"/>
                  <a:gd name="connsiteX0" fmla="*/ 91187 w 504653"/>
                  <a:gd name="connsiteY0" fmla="*/ 1049255 h 1049255"/>
                  <a:gd name="connsiteX1" fmla="*/ 246859 w 504653"/>
                  <a:gd name="connsiteY1" fmla="*/ 0 h 1049255"/>
                  <a:gd name="connsiteX2" fmla="*/ 402531 w 504653"/>
                  <a:gd name="connsiteY2" fmla="*/ 1049255 h 1049255"/>
                  <a:gd name="connsiteX3" fmla="*/ 91187 w 504653"/>
                  <a:gd name="connsiteY3" fmla="*/ 1049255 h 1049255"/>
                  <a:gd name="connsiteX0" fmla="*/ 91187 w 500775"/>
                  <a:gd name="connsiteY0" fmla="*/ 1049255 h 1049255"/>
                  <a:gd name="connsiteX1" fmla="*/ 246859 w 500775"/>
                  <a:gd name="connsiteY1" fmla="*/ 0 h 1049255"/>
                  <a:gd name="connsiteX2" fmla="*/ 402531 w 500775"/>
                  <a:gd name="connsiteY2" fmla="*/ 1049255 h 1049255"/>
                  <a:gd name="connsiteX3" fmla="*/ 91187 w 500775"/>
                  <a:gd name="connsiteY3" fmla="*/ 1049255 h 1049255"/>
                  <a:gd name="connsiteX0" fmla="*/ 91187 w 484758"/>
                  <a:gd name="connsiteY0" fmla="*/ 1049255 h 1049255"/>
                  <a:gd name="connsiteX1" fmla="*/ 246859 w 484758"/>
                  <a:gd name="connsiteY1" fmla="*/ 0 h 1049255"/>
                  <a:gd name="connsiteX2" fmla="*/ 402531 w 484758"/>
                  <a:gd name="connsiteY2" fmla="*/ 1049255 h 1049255"/>
                  <a:gd name="connsiteX3" fmla="*/ 91187 w 484758"/>
                  <a:gd name="connsiteY3" fmla="*/ 1049255 h 1049255"/>
                  <a:gd name="connsiteX0" fmla="*/ 91187 w 488692"/>
                  <a:gd name="connsiteY0" fmla="*/ 1049255 h 1049255"/>
                  <a:gd name="connsiteX1" fmla="*/ 246859 w 488692"/>
                  <a:gd name="connsiteY1" fmla="*/ 0 h 1049255"/>
                  <a:gd name="connsiteX2" fmla="*/ 402531 w 488692"/>
                  <a:gd name="connsiteY2" fmla="*/ 1049255 h 1049255"/>
                  <a:gd name="connsiteX3" fmla="*/ 91187 w 488692"/>
                  <a:gd name="connsiteY3" fmla="*/ 1049255 h 1049255"/>
                  <a:gd name="connsiteX0" fmla="*/ 91187 w 492707"/>
                  <a:gd name="connsiteY0" fmla="*/ 1049255 h 1049255"/>
                  <a:gd name="connsiteX1" fmla="*/ 246859 w 492707"/>
                  <a:gd name="connsiteY1" fmla="*/ 0 h 1049255"/>
                  <a:gd name="connsiteX2" fmla="*/ 402531 w 492707"/>
                  <a:gd name="connsiteY2" fmla="*/ 1049255 h 1049255"/>
                  <a:gd name="connsiteX3" fmla="*/ 91187 w 492707"/>
                  <a:gd name="connsiteY3" fmla="*/ 1049255 h 1049255"/>
                  <a:gd name="connsiteX0" fmla="*/ 95257 w 496777"/>
                  <a:gd name="connsiteY0" fmla="*/ 1049255 h 1049255"/>
                  <a:gd name="connsiteX1" fmla="*/ 250929 w 496777"/>
                  <a:gd name="connsiteY1" fmla="*/ 0 h 1049255"/>
                  <a:gd name="connsiteX2" fmla="*/ 406601 w 496777"/>
                  <a:gd name="connsiteY2" fmla="*/ 1049255 h 1049255"/>
                  <a:gd name="connsiteX3" fmla="*/ 95257 w 496777"/>
                  <a:gd name="connsiteY3" fmla="*/ 1049255 h 1049255"/>
                  <a:gd name="connsiteX0" fmla="*/ 95257 w 485293"/>
                  <a:gd name="connsiteY0" fmla="*/ 1049255 h 1049255"/>
                  <a:gd name="connsiteX1" fmla="*/ 250929 w 485293"/>
                  <a:gd name="connsiteY1" fmla="*/ 0 h 1049255"/>
                  <a:gd name="connsiteX2" fmla="*/ 406601 w 485293"/>
                  <a:gd name="connsiteY2" fmla="*/ 1049255 h 1049255"/>
                  <a:gd name="connsiteX3" fmla="*/ 95257 w 485293"/>
                  <a:gd name="connsiteY3" fmla="*/ 1049255 h 1049255"/>
                  <a:gd name="connsiteX0" fmla="*/ 95257 w 494828"/>
                  <a:gd name="connsiteY0" fmla="*/ 1049255 h 1049255"/>
                  <a:gd name="connsiteX1" fmla="*/ 250929 w 494828"/>
                  <a:gd name="connsiteY1" fmla="*/ 0 h 1049255"/>
                  <a:gd name="connsiteX2" fmla="*/ 406601 w 494828"/>
                  <a:gd name="connsiteY2" fmla="*/ 1049255 h 1049255"/>
                  <a:gd name="connsiteX3" fmla="*/ 95257 w 494828"/>
                  <a:gd name="connsiteY3" fmla="*/ 1049255 h 1049255"/>
                  <a:gd name="connsiteX0" fmla="*/ 95257 w 493814"/>
                  <a:gd name="connsiteY0" fmla="*/ 1049255 h 1049255"/>
                  <a:gd name="connsiteX1" fmla="*/ 250929 w 493814"/>
                  <a:gd name="connsiteY1" fmla="*/ 0 h 1049255"/>
                  <a:gd name="connsiteX2" fmla="*/ 406601 w 493814"/>
                  <a:gd name="connsiteY2" fmla="*/ 1049255 h 1049255"/>
                  <a:gd name="connsiteX3" fmla="*/ 95257 w 493814"/>
                  <a:gd name="connsiteY3" fmla="*/ 1049255 h 1049255"/>
                  <a:gd name="connsiteX0" fmla="*/ 95257 w 496864"/>
                  <a:gd name="connsiteY0" fmla="*/ 1049255 h 1049255"/>
                  <a:gd name="connsiteX1" fmla="*/ 250929 w 496864"/>
                  <a:gd name="connsiteY1" fmla="*/ 0 h 1049255"/>
                  <a:gd name="connsiteX2" fmla="*/ 406601 w 496864"/>
                  <a:gd name="connsiteY2" fmla="*/ 1049255 h 1049255"/>
                  <a:gd name="connsiteX3" fmla="*/ 95257 w 496864"/>
                  <a:gd name="connsiteY3" fmla="*/ 1049255 h 1049255"/>
                  <a:gd name="connsiteX0" fmla="*/ 95257 w 497887"/>
                  <a:gd name="connsiteY0" fmla="*/ 1049255 h 1049255"/>
                  <a:gd name="connsiteX1" fmla="*/ 250929 w 497887"/>
                  <a:gd name="connsiteY1" fmla="*/ 0 h 1049255"/>
                  <a:gd name="connsiteX2" fmla="*/ 406601 w 497887"/>
                  <a:gd name="connsiteY2" fmla="*/ 1049255 h 1049255"/>
                  <a:gd name="connsiteX3" fmla="*/ 95257 w 497887"/>
                  <a:gd name="connsiteY3" fmla="*/ 1049255 h 1049255"/>
                  <a:gd name="connsiteX0" fmla="*/ 95257 w 495969"/>
                  <a:gd name="connsiteY0" fmla="*/ 1049255 h 1049255"/>
                  <a:gd name="connsiteX1" fmla="*/ 250929 w 495969"/>
                  <a:gd name="connsiteY1" fmla="*/ 0 h 1049255"/>
                  <a:gd name="connsiteX2" fmla="*/ 406601 w 495969"/>
                  <a:gd name="connsiteY2" fmla="*/ 1049255 h 1049255"/>
                  <a:gd name="connsiteX3" fmla="*/ 95257 w 495969"/>
                  <a:gd name="connsiteY3" fmla="*/ 1049255 h 1049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969" h="1049255">
                    <a:moveTo>
                      <a:pt x="95257" y="1049255"/>
                    </a:moveTo>
                    <a:cubicBezTo>
                      <a:pt x="6676" y="723357"/>
                      <a:pt x="-121664" y="317947"/>
                      <a:pt x="250929" y="0"/>
                    </a:cubicBezTo>
                    <a:cubicBezTo>
                      <a:pt x="612920" y="328549"/>
                      <a:pt x="489882" y="781667"/>
                      <a:pt x="406601" y="1049255"/>
                    </a:cubicBezTo>
                    <a:lnTo>
                      <a:pt x="95257" y="104925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AE1386C1-5A88-4DFD-B9C6-1BD9FD99E884}"/>
                  </a:ext>
                </a:extLst>
              </p:cNvPr>
              <p:cNvSpPr/>
              <p:nvPr userDrawn="1"/>
            </p:nvSpPr>
            <p:spPr>
              <a:xfrm>
                <a:off x="5939427" y="102551"/>
                <a:ext cx="364003" cy="92935"/>
              </a:xfrm>
              <a:custGeom>
                <a:avLst/>
                <a:gdLst>
                  <a:gd name="connsiteX0" fmla="*/ 0 w 364003"/>
                  <a:gd name="connsiteY0" fmla="*/ 0 h 92935"/>
                  <a:gd name="connsiteX1" fmla="*/ 364003 w 364003"/>
                  <a:gd name="connsiteY1" fmla="*/ 0 h 92935"/>
                  <a:gd name="connsiteX2" fmla="*/ 336518 w 364003"/>
                  <a:gd name="connsiteY2" fmla="*/ 92935 h 92935"/>
                  <a:gd name="connsiteX3" fmla="*/ 25174 w 364003"/>
                  <a:gd name="connsiteY3" fmla="*/ 92935 h 92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003" h="92935">
                    <a:moveTo>
                      <a:pt x="0" y="0"/>
                    </a:moveTo>
                    <a:lnTo>
                      <a:pt x="364003" y="0"/>
                    </a:lnTo>
                    <a:lnTo>
                      <a:pt x="336518" y="92935"/>
                    </a:lnTo>
                    <a:lnTo>
                      <a:pt x="25174" y="92935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54B26653-6B23-4EFE-8B06-375137532FD8}"/>
                  </a:ext>
                </a:extLst>
              </p:cNvPr>
              <p:cNvSpPr/>
              <p:nvPr userDrawn="1"/>
            </p:nvSpPr>
            <p:spPr>
              <a:xfrm>
                <a:off x="5893989" y="-857099"/>
                <a:ext cx="444279" cy="350537"/>
              </a:xfrm>
              <a:custGeom>
                <a:avLst/>
                <a:gdLst>
                  <a:gd name="connsiteX0" fmla="*/ 227272 w 444279"/>
                  <a:gd name="connsiteY0" fmla="*/ 0 h 350537"/>
                  <a:gd name="connsiteX1" fmla="*/ 440556 w 444279"/>
                  <a:gd name="connsiteY1" fmla="*/ 335046 h 350537"/>
                  <a:gd name="connsiteX2" fmla="*/ 444279 w 444279"/>
                  <a:gd name="connsiteY2" fmla="*/ 350537 h 350537"/>
                  <a:gd name="connsiteX3" fmla="*/ 0 w 444279"/>
                  <a:gd name="connsiteY3" fmla="*/ 350537 h 350537"/>
                  <a:gd name="connsiteX4" fmla="*/ 8223 w 444279"/>
                  <a:gd name="connsiteY4" fmla="*/ 318604 h 350537"/>
                  <a:gd name="connsiteX5" fmla="*/ 227272 w 444279"/>
                  <a:gd name="connsiteY5" fmla="*/ 0 h 350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4279" h="350537">
                    <a:moveTo>
                      <a:pt x="227272" y="0"/>
                    </a:moveTo>
                    <a:cubicBezTo>
                      <a:pt x="340394" y="102672"/>
                      <a:pt x="406151" y="217508"/>
                      <a:pt x="440556" y="335046"/>
                    </a:cubicBezTo>
                    <a:lnTo>
                      <a:pt x="444279" y="350537"/>
                    </a:lnTo>
                    <a:lnTo>
                      <a:pt x="0" y="350537"/>
                    </a:lnTo>
                    <a:lnTo>
                      <a:pt x="8223" y="318604"/>
                    </a:lnTo>
                    <a:cubicBezTo>
                      <a:pt x="43321" y="207258"/>
                      <a:pt x="110837" y="99358"/>
                      <a:pt x="2272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12D3E034-244B-447C-9103-515EC73ED955}"/>
                </a:ext>
              </a:extLst>
            </p:cNvPr>
            <p:cNvSpPr/>
            <p:nvPr userDrawn="1"/>
          </p:nvSpPr>
          <p:spPr>
            <a:xfrm>
              <a:off x="5535216" y="-351600"/>
              <a:ext cx="180000" cy="18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3" name="직사각형 3072">
              <a:extLst>
                <a:ext uri="{FF2B5EF4-FFF2-40B4-BE49-F238E27FC236}">
                  <a16:creationId xmlns:a16="http://schemas.microsoft.com/office/drawing/2014/main" id="{B8AC1995-F1DB-45F4-BAD9-8612F17EC7CF}"/>
                </a:ext>
              </a:extLst>
            </p:cNvPr>
            <p:cNvSpPr/>
            <p:nvPr userDrawn="1"/>
          </p:nvSpPr>
          <p:spPr>
            <a:xfrm flipH="1">
              <a:off x="5614416" y="6445"/>
              <a:ext cx="21600" cy="43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5" name="자유형: 도형 3074">
              <a:extLst>
                <a:ext uri="{FF2B5EF4-FFF2-40B4-BE49-F238E27FC236}">
                  <a16:creationId xmlns:a16="http://schemas.microsoft.com/office/drawing/2014/main" id="{1B2C1A3C-1B19-4A94-822F-AE9B5A703575}"/>
                </a:ext>
              </a:extLst>
            </p:cNvPr>
            <p:cNvSpPr/>
            <p:nvPr userDrawn="1"/>
          </p:nvSpPr>
          <p:spPr>
            <a:xfrm>
              <a:off x="5304862" y="-1556"/>
              <a:ext cx="143653" cy="453224"/>
            </a:xfrm>
            <a:custGeom>
              <a:avLst/>
              <a:gdLst>
                <a:gd name="connsiteX0" fmla="*/ 71561 w 116619"/>
                <a:gd name="connsiteY0" fmla="*/ 0 h 453224"/>
                <a:gd name="connsiteX1" fmla="*/ 116619 w 116619"/>
                <a:gd name="connsiteY1" fmla="*/ 145774 h 453224"/>
                <a:gd name="connsiteX2" fmla="*/ 0 w 116619"/>
                <a:gd name="connsiteY2" fmla="*/ 453224 h 453224"/>
                <a:gd name="connsiteX3" fmla="*/ 71561 w 116619"/>
                <a:gd name="connsiteY3" fmla="*/ 0 h 453224"/>
                <a:gd name="connsiteX0" fmla="*/ 78782 w 123840"/>
                <a:gd name="connsiteY0" fmla="*/ 0 h 453224"/>
                <a:gd name="connsiteX1" fmla="*/ 123840 w 123840"/>
                <a:gd name="connsiteY1" fmla="*/ 145774 h 453224"/>
                <a:gd name="connsiteX2" fmla="*/ 7221 w 123840"/>
                <a:gd name="connsiteY2" fmla="*/ 453224 h 453224"/>
                <a:gd name="connsiteX3" fmla="*/ 78782 w 123840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5845 w 140903"/>
                <a:gd name="connsiteY0" fmla="*/ 0 h 453224"/>
                <a:gd name="connsiteX1" fmla="*/ 140903 w 140903"/>
                <a:gd name="connsiteY1" fmla="*/ 145774 h 453224"/>
                <a:gd name="connsiteX2" fmla="*/ 24284 w 140903"/>
                <a:gd name="connsiteY2" fmla="*/ 453224 h 453224"/>
                <a:gd name="connsiteX3" fmla="*/ 95845 w 140903"/>
                <a:gd name="connsiteY3" fmla="*/ 0 h 453224"/>
                <a:gd name="connsiteX0" fmla="*/ 98595 w 143653"/>
                <a:gd name="connsiteY0" fmla="*/ 0 h 453224"/>
                <a:gd name="connsiteX1" fmla="*/ 143653 w 143653"/>
                <a:gd name="connsiteY1" fmla="*/ 145774 h 453224"/>
                <a:gd name="connsiteX2" fmla="*/ 27034 w 143653"/>
                <a:gd name="connsiteY2" fmla="*/ 453224 h 453224"/>
                <a:gd name="connsiteX3" fmla="*/ 98595 w 143653"/>
                <a:gd name="connsiteY3" fmla="*/ 0 h 45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653" h="453224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DA97839E-8AFB-4B9F-9CA8-740B072EF2C1}"/>
                </a:ext>
              </a:extLst>
            </p:cNvPr>
            <p:cNvSpPr/>
            <p:nvPr userDrawn="1"/>
          </p:nvSpPr>
          <p:spPr>
            <a:xfrm flipH="1">
              <a:off x="5807099" y="-1556"/>
              <a:ext cx="143653" cy="453224"/>
            </a:xfrm>
            <a:custGeom>
              <a:avLst/>
              <a:gdLst>
                <a:gd name="connsiteX0" fmla="*/ 71561 w 116619"/>
                <a:gd name="connsiteY0" fmla="*/ 0 h 453224"/>
                <a:gd name="connsiteX1" fmla="*/ 116619 w 116619"/>
                <a:gd name="connsiteY1" fmla="*/ 145774 h 453224"/>
                <a:gd name="connsiteX2" fmla="*/ 0 w 116619"/>
                <a:gd name="connsiteY2" fmla="*/ 453224 h 453224"/>
                <a:gd name="connsiteX3" fmla="*/ 71561 w 116619"/>
                <a:gd name="connsiteY3" fmla="*/ 0 h 453224"/>
                <a:gd name="connsiteX0" fmla="*/ 78782 w 123840"/>
                <a:gd name="connsiteY0" fmla="*/ 0 h 453224"/>
                <a:gd name="connsiteX1" fmla="*/ 123840 w 123840"/>
                <a:gd name="connsiteY1" fmla="*/ 145774 h 453224"/>
                <a:gd name="connsiteX2" fmla="*/ 7221 w 123840"/>
                <a:gd name="connsiteY2" fmla="*/ 453224 h 453224"/>
                <a:gd name="connsiteX3" fmla="*/ 78782 w 123840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5845 w 140903"/>
                <a:gd name="connsiteY0" fmla="*/ 0 h 453224"/>
                <a:gd name="connsiteX1" fmla="*/ 140903 w 140903"/>
                <a:gd name="connsiteY1" fmla="*/ 145774 h 453224"/>
                <a:gd name="connsiteX2" fmla="*/ 24284 w 140903"/>
                <a:gd name="connsiteY2" fmla="*/ 453224 h 453224"/>
                <a:gd name="connsiteX3" fmla="*/ 95845 w 140903"/>
                <a:gd name="connsiteY3" fmla="*/ 0 h 453224"/>
                <a:gd name="connsiteX0" fmla="*/ 98595 w 143653"/>
                <a:gd name="connsiteY0" fmla="*/ 0 h 453224"/>
                <a:gd name="connsiteX1" fmla="*/ 143653 w 143653"/>
                <a:gd name="connsiteY1" fmla="*/ 145774 h 453224"/>
                <a:gd name="connsiteX2" fmla="*/ 27034 w 143653"/>
                <a:gd name="connsiteY2" fmla="*/ 453224 h 453224"/>
                <a:gd name="connsiteX3" fmla="*/ 98595 w 143653"/>
                <a:gd name="connsiteY3" fmla="*/ 0 h 45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653" h="453224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48014"/>
            <a:ext cx="914400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F6939C0-0F9C-4BB0-BE6D-CDFDBD48B8E1}"/>
              </a:ext>
            </a:extLst>
          </p:cNvPr>
          <p:cNvGrpSpPr/>
          <p:nvPr userDrawn="1"/>
        </p:nvGrpSpPr>
        <p:grpSpPr>
          <a:xfrm>
            <a:off x="8001641" y="3940074"/>
            <a:ext cx="1142359" cy="1189066"/>
            <a:chOff x="4572000" y="387072"/>
            <a:chExt cx="4569687" cy="4756528"/>
          </a:xfrm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D9278269-D816-4377-921A-50AEC083B847}"/>
                </a:ext>
              </a:extLst>
            </p:cNvPr>
            <p:cNvSpPr/>
            <p:nvPr userDrawn="1"/>
          </p:nvSpPr>
          <p:spPr>
            <a:xfrm>
              <a:off x="4572000" y="1408870"/>
              <a:ext cx="4569687" cy="3734730"/>
            </a:xfrm>
            <a:custGeom>
              <a:avLst/>
              <a:gdLst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63923 w 4569687"/>
                <a:gd name="connsiteY30" fmla="*/ 3304336 h 3734631"/>
                <a:gd name="connsiteX31" fmla="*/ 1334207 w 4569687"/>
                <a:gd name="connsiteY31" fmla="*/ 3340352 h 3734631"/>
                <a:gd name="connsiteX32" fmla="*/ 1046262 w 4569687"/>
                <a:gd name="connsiteY32" fmla="*/ 3459623 h 3734631"/>
                <a:gd name="connsiteX33" fmla="*/ 647319 w 4569687"/>
                <a:gd name="connsiteY33" fmla="*/ 3134475 h 3734631"/>
                <a:gd name="connsiteX34" fmla="*/ 642925 w 4569687"/>
                <a:gd name="connsiteY34" fmla="*/ 3090891 h 3734631"/>
                <a:gd name="connsiteX35" fmla="*/ 634894 w 4569687"/>
                <a:gd name="connsiteY35" fmla="*/ 3098188 h 3734631"/>
                <a:gd name="connsiteX36" fmla="*/ 407216 w 4569687"/>
                <a:gd name="connsiteY36" fmla="*/ 3167734 h 3734631"/>
                <a:gd name="connsiteX37" fmla="*/ 0 w 4569687"/>
                <a:gd name="connsiteY37" fmla="*/ 2760518 h 3734631"/>
                <a:gd name="connsiteX38" fmla="*/ 407216 w 4569687"/>
                <a:gd name="connsiteY38" fmla="*/ 2353302 h 3734631"/>
                <a:gd name="connsiteX39" fmla="*/ 489284 w 4569687"/>
                <a:gd name="connsiteY39" fmla="*/ 2361575 h 3734631"/>
                <a:gd name="connsiteX40" fmla="*/ 508084 w 4569687"/>
                <a:gd name="connsiteY40" fmla="*/ 2367411 h 3734631"/>
                <a:gd name="connsiteX41" fmla="*/ 503849 w 4569687"/>
                <a:gd name="connsiteY41" fmla="*/ 2325400 h 3734631"/>
                <a:gd name="connsiteX42" fmla="*/ 1121688 w 4569687"/>
                <a:gd name="connsiteY42" fmla="*/ 1707561 h 3734631"/>
                <a:gd name="connsiteX43" fmla="*/ 1246204 w 4569687"/>
                <a:gd name="connsiteY43" fmla="*/ 1720113 h 3734631"/>
                <a:gd name="connsiteX44" fmla="*/ 1284356 w 4569687"/>
                <a:gd name="connsiteY44" fmla="*/ 1731957 h 3734631"/>
                <a:gd name="connsiteX45" fmla="*/ 1305976 w 4569687"/>
                <a:gd name="connsiteY45" fmla="*/ 1705754 h 3734631"/>
                <a:gd name="connsiteX46" fmla="*/ 1742854 w 4569687"/>
                <a:gd name="connsiteY46" fmla="*/ 1524793 h 3734631"/>
                <a:gd name="connsiteX47" fmla="*/ 1760288 w 4569687"/>
                <a:gd name="connsiteY47" fmla="*/ 1526551 h 3734631"/>
                <a:gd name="connsiteX48" fmla="*/ 1748032 w 4569687"/>
                <a:gd name="connsiteY48" fmla="*/ 1487068 h 3734631"/>
                <a:gd name="connsiteX49" fmla="*/ 1742854 w 4569687"/>
                <a:gd name="connsiteY49" fmla="*/ 1435701 h 3734631"/>
                <a:gd name="connsiteX50" fmla="*/ 1946367 w 4569687"/>
                <a:gd name="connsiteY50" fmla="*/ 1185999 h 3734631"/>
                <a:gd name="connsiteX51" fmla="*/ 1956892 w 4569687"/>
                <a:gd name="connsiteY51" fmla="*/ 1184938 h 3734631"/>
                <a:gd name="connsiteX52" fmla="*/ 1963928 w 4569687"/>
                <a:gd name="connsiteY52" fmla="*/ 1115143 h 3734631"/>
                <a:gd name="connsiteX53" fmla="*/ 2450363 w 4569687"/>
                <a:gd name="connsiteY53" fmla="*/ 718687 h 3734631"/>
                <a:gd name="connsiteX54" fmla="*/ 2520904 w 4569687"/>
                <a:gd name="connsiteY54" fmla="*/ 725798 h 3734631"/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34207 w 4569687"/>
                <a:gd name="connsiteY30" fmla="*/ 3340352 h 3734631"/>
                <a:gd name="connsiteX31" fmla="*/ 1046262 w 4569687"/>
                <a:gd name="connsiteY31" fmla="*/ 3459623 h 3734631"/>
                <a:gd name="connsiteX32" fmla="*/ 647319 w 4569687"/>
                <a:gd name="connsiteY32" fmla="*/ 3134475 h 3734631"/>
                <a:gd name="connsiteX33" fmla="*/ 642925 w 4569687"/>
                <a:gd name="connsiteY33" fmla="*/ 3090891 h 3734631"/>
                <a:gd name="connsiteX34" fmla="*/ 634894 w 4569687"/>
                <a:gd name="connsiteY34" fmla="*/ 3098188 h 3734631"/>
                <a:gd name="connsiteX35" fmla="*/ 407216 w 4569687"/>
                <a:gd name="connsiteY35" fmla="*/ 3167734 h 3734631"/>
                <a:gd name="connsiteX36" fmla="*/ 0 w 4569687"/>
                <a:gd name="connsiteY36" fmla="*/ 2760518 h 3734631"/>
                <a:gd name="connsiteX37" fmla="*/ 407216 w 4569687"/>
                <a:gd name="connsiteY37" fmla="*/ 2353302 h 3734631"/>
                <a:gd name="connsiteX38" fmla="*/ 489284 w 4569687"/>
                <a:gd name="connsiteY38" fmla="*/ 2361575 h 3734631"/>
                <a:gd name="connsiteX39" fmla="*/ 508084 w 4569687"/>
                <a:gd name="connsiteY39" fmla="*/ 2367411 h 3734631"/>
                <a:gd name="connsiteX40" fmla="*/ 503849 w 4569687"/>
                <a:gd name="connsiteY40" fmla="*/ 2325400 h 3734631"/>
                <a:gd name="connsiteX41" fmla="*/ 1121688 w 4569687"/>
                <a:gd name="connsiteY41" fmla="*/ 1707561 h 3734631"/>
                <a:gd name="connsiteX42" fmla="*/ 1246204 w 4569687"/>
                <a:gd name="connsiteY42" fmla="*/ 1720113 h 3734631"/>
                <a:gd name="connsiteX43" fmla="*/ 1284356 w 4569687"/>
                <a:gd name="connsiteY43" fmla="*/ 1731957 h 3734631"/>
                <a:gd name="connsiteX44" fmla="*/ 1305976 w 4569687"/>
                <a:gd name="connsiteY44" fmla="*/ 1705754 h 3734631"/>
                <a:gd name="connsiteX45" fmla="*/ 1742854 w 4569687"/>
                <a:gd name="connsiteY45" fmla="*/ 1524793 h 3734631"/>
                <a:gd name="connsiteX46" fmla="*/ 1760288 w 4569687"/>
                <a:gd name="connsiteY46" fmla="*/ 1526551 h 3734631"/>
                <a:gd name="connsiteX47" fmla="*/ 1748032 w 4569687"/>
                <a:gd name="connsiteY47" fmla="*/ 1487068 h 3734631"/>
                <a:gd name="connsiteX48" fmla="*/ 1742854 w 4569687"/>
                <a:gd name="connsiteY48" fmla="*/ 1435701 h 3734631"/>
                <a:gd name="connsiteX49" fmla="*/ 1946367 w 4569687"/>
                <a:gd name="connsiteY49" fmla="*/ 1185999 h 3734631"/>
                <a:gd name="connsiteX50" fmla="*/ 1956892 w 4569687"/>
                <a:gd name="connsiteY50" fmla="*/ 1184938 h 3734631"/>
                <a:gd name="connsiteX51" fmla="*/ 1963928 w 4569687"/>
                <a:gd name="connsiteY51" fmla="*/ 1115143 h 3734631"/>
                <a:gd name="connsiteX52" fmla="*/ 2450363 w 4569687"/>
                <a:gd name="connsiteY52" fmla="*/ 718687 h 3734631"/>
                <a:gd name="connsiteX53" fmla="*/ 2520904 w 4569687"/>
                <a:gd name="connsiteY53" fmla="*/ 725798 h 3734631"/>
                <a:gd name="connsiteX54" fmla="*/ 2611712 w 4569687"/>
                <a:gd name="connsiteY54" fmla="*/ 0 h 3734631"/>
                <a:gd name="connsiteX0" fmla="*/ 2611712 w 4569687"/>
                <a:gd name="connsiteY0" fmla="*/ 0 h 3743131"/>
                <a:gd name="connsiteX1" fmla="*/ 2927539 w 4569687"/>
                <a:gd name="connsiteY1" fmla="*/ 0 h 3743131"/>
                <a:gd name="connsiteX2" fmla="*/ 3010471 w 4569687"/>
                <a:gd name="connsiteY2" fmla="*/ 662843 h 3743131"/>
                <a:gd name="connsiteX3" fmla="*/ 3062414 w 4569687"/>
                <a:gd name="connsiteY3" fmla="*/ 672782 h 3743131"/>
                <a:gd name="connsiteX4" fmla="*/ 3375104 w 4569687"/>
                <a:gd name="connsiteY4" fmla="*/ 893768 h 3743131"/>
                <a:gd name="connsiteX5" fmla="*/ 3401966 w 4569687"/>
                <a:gd name="connsiteY5" fmla="*/ 943258 h 3743131"/>
                <a:gd name="connsiteX6" fmla="*/ 3444529 w 4569687"/>
                <a:gd name="connsiteY6" fmla="*/ 938967 h 3743131"/>
                <a:gd name="connsiteX7" fmla="*/ 3941882 w 4569687"/>
                <a:gd name="connsiteY7" fmla="*/ 1268635 h 3743131"/>
                <a:gd name="connsiteX8" fmla="*/ 3950232 w 4569687"/>
                <a:gd name="connsiteY8" fmla="*/ 1295533 h 3743131"/>
                <a:gd name="connsiteX9" fmla="*/ 3968452 w 4569687"/>
                <a:gd name="connsiteY9" fmla="*/ 1289878 h 3743131"/>
                <a:gd name="connsiteX10" fmla="*/ 4041773 w 4569687"/>
                <a:gd name="connsiteY10" fmla="*/ 1282486 h 3743131"/>
                <a:gd name="connsiteX11" fmla="*/ 4398197 w 4569687"/>
                <a:gd name="connsiteY11" fmla="*/ 1572980 h 3743131"/>
                <a:gd name="connsiteX12" fmla="*/ 4401113 w 4569687"/>
                <a:gd name="connsiteY12" fmla="*/ 1601912 h 3743131"/>
                <a:gd name="connsiteX13" fmla="*/ 4509768 w 4569687"/>
                <a:gd name="connsiteY13" fmla="*/ 1612865 h 3743131"/>
                <a:gd name="connsiteX14" fmla="*/ 4569687 w 4569687"/>
                <a:gd name="connsiteY14" fmla="*/ 1630661 h 3743131"/>
                <a:gd name="connsiteX15" fmla="*/ 4569687 w 4569687"/>
                <a:gd name="connsiteY15" fmla="*/ 3685776 h 3743131"/>
                <a:gd name="connsiteX16" fmla="*/ 4479175 w 4569687"/>
                <a:gd name="connsiteY16" fmla="*/ 3694900 h 3743131"/>
                <a:gd name="connsiteX17" fmla="*/ 4083674 w 4569687"/>
                <a:gd name="connsiteY17" fmla="*/ 3574092 h 3743131"/>
                <a:gd name="connsiteX18" fmla="*/ 4051094 w 4569687"/>
                <a:gd name="connsiteY18" fmla="*/ 3547210 h 3743131"/>
                <a:gd name="connsiteX19" fmla="*/ 4009782 w 4569687"/>
                <a:gd name="connsiteY19" fmla="*/ 3581295 h 3743131"/>
                <a:gd name="connsiteX20" fmla="*/ 3782104 w 4569687"/>
                <a:gd name="connsiteY20" fmla="*/ 3650841 h 3743131"/>
                <a:gd name="connsiteX21" fmla="*/ 3494159 w 4569687"/>
                <a:gd name="connsiteY21" fmla="*/ 3531570 h 3743131"/>
                <a:gd name="connsiteX22" fmla="*/ 3452428 w 4569687"/>
                <a:gd name="connsiteY22" fmla="*/ 3480992 h 3743131"/>
                <a:gd name="connsiteX23" fmla="*/ 3441126 w 4569687"/>
                <a:gd name="connsiteY23" fmla="*/ 3501813 h 3743131"/>
                <a:gd name="connsiteX24" fmla="*/ 3103456 w 4569687"/>
                <a:gd name="connsiteY24" fmla="*/ 3681351 h 3743131"/>
                <a:gd name="connsiteX25" fmla="*/ 2815511 w 4569687"/>
                <a:gd name="connsiteY25" fmla="*/ 3562080 h 3743131"/>
                <a:gd name="connsiteX26" fmla="*/ 2772231 w 4569687"/>
                <a:gd name="connsiteY26" fmla="*/ 3509625 h 3743131"/>
                <a:gd name="connsiteX27" fmla="*/ 2697608 w 4569687"/>
                <a:gd name="connsiteY27" fmla="*/ 3571194 h 3743131"/>
                <a:gd name="connsiteX28" fmla="*/ 2162552 w 4569687"/>
                <a:gd name="connsiteY28" fmla="*/ 3734631 h 3743131"/>
                <a:gd name="connsiteX29" fmla="*/ 1334207 w 4569687"/>
                <a:gd name="connsiteY29" fmla="*/ 3340352 h 3743131"/>
                <a:gd name="connsiteX30" fmla="*/ 1046262 w 4569687"/>
                <a:gd name="connsiteY30" fmla="*/ 3459623 h 3743131"/>
                <a:gd name="connsiteX31" fmla="*/ 647319 w 4569687"/>
                <a:gd name="connsiteY31" fmla="*/ 3134475 h 3743131"/>
                <a:gd name="connsiteX32" fmla="*/ 642925 w 4569687"/>
                <a:gd name="connsiteY32" fmla="*/ 3090891 h 3743131"/>
                <a:gd name="connsiteX33" fmla="*/ 634894 w 4569687"/>
                <a:gd name="connsiteY33" fmla="*/ 3098188 h 3743131"/>
                <a:gd name="connsiteX34" fmla="*/ 407216 w 4569687"/>
                <a:gd name="connsiteY34" fmla="*/ 3167734 h 3743131"/>
                <a:gd name="connsiteX35" fmla="*/ 0 w 4569687"/>
                <a:gd name="connsiteY35" fmla="*/ 2760518 h 3743131"/>
                <a:gd name="connsiteX36" fmla="*/ 407216 w 4569687"/>
                <a:gd name="connsiteY36" fmla="*/ 2353302 h 3743131"/>
                <a:gd name="connsiteX37" fmla="*/ 489284 w 4569687"/>
                <a:gd name="connsiteY37" fmla="*/ 2361575 h 3743131"/>
                <a:gd name="connsiteX38" fmla="*/ 508084 w 4569687"/>
                <a:gd name="connsiteY38" fmla="*/ 2367411 h 3743131"/>
                <a:gd name="connsiteX39" fmla="*/ 503849 w 4569687"/>
                <a:gd name="connsiteY39" fmla="*/ 2325400 h 3743131"/>
                <a:gd name="connsiteX40" fmla="*/ 1121688 w 4569687"/>
                <a:gd name="connsiteY40" fmla="*/ 1707561 h 3743131"/>
                <a:gd name="connsiteX41" fmla="*/ 1246204 w 4569687"/>
                <a:gd name="connsiteY41" fmla="*/ 1720113 h 3743131"/>
                <a:gd name="connsiteX42" fmla="*/ 1284356 w 4569687"/>
                <a:gd name="connsiteY42" fmla="*/ 1731957 h 3743131"/>
                <a:gd name="connsiteX43" fmla="*/ 1305976 w 4569687"/>
                <a:gd name="connsiteY43" fmla="*/ 1705754 h 3743131"/>
                <a:gd name="connsiteX44" fmla="*/ 1742854 w 4569687"/>
                <a:gd name="connsiteY44" fmla="*/ 1524793 h 3743131"/>
                <a:gd name="connsiteX45" fmla="*/ 1760288 w 4569687"/>
                <a:gd name="connsiteY45" fmla="*/ 1526551 h 3743131"/>
                <a:gd name="connsiteX46" fmla="*/ 1748032 w 4569687"/>
                <a:gd name="connsiteY46" fmla="*/ 1487068 h 3743131"/>
                <a:gd name="connsiteX47" fmla="*/ 1742854 w 4569687"/>
                <a:gd name="connsiteY47" fmla="*/ 1435701 h 3743131"/>
                <a:gd name="connsiteX48" fmla="*/ 1946367 w 4569687"/>
                <a:gd name="connsiteY48" fmla="*/ 1185999 h 3743131"/>
                <a:gd name="connsiteX49" fmla="*/ 1956892 w 4569687"/>
                <a:gd name="connsiteY49" fmla="*/ 1184938 h 3743131"/>
                <a:gd name="connsiteX50" fmla="*/ 1963928 w 4569687"/>
                <a:gd name="connsiteY50" fmla="*/ 1115143 h 3743131"/>
                <a:gd name="connsiteX51" fmla="*/ 2450363 w 4569687"/>
                <a:gd name="connsiteY51" fmla="*/ 718687 h 3743131"/>
                <a:gd name="connsiteX52" fmla="*/ 2520904 w 4569687"/>
                <a:gd name="connsiteY52" fmla="*/ 725798 h 3743131"/>
                <a:gd name="connsiteX53" fmla="*/ 2611712 w 4569687"/>
                <a:gd name="connsiteY53" fmla="*/ 0 h 3743131"/>
                <a:gd name="connsiteX0" fmla="*/ 2611712 w 4569687"/>
                <a:gd name="connsiteY0" fmla="*/ 0 h 3741630"/>
                <a:gd name="connsiteX1" fmla="*/ 2927539 w 4569687"/>
                <a:gd name="connsiteY1" fmla="*/ 0 h 3741630"/>
                <a:gd name="connsiteX2" fmla="*/ 3010471 w 4569687"/>
                <a:gd name="connsiteY2" fmla="*/ 662843 h 3741630"/>
                <a:gd name="connsiteX3" fmla="*/ 3062414 w 4569687"/>
                <a:gd name="connsiteY3" fmla="*/ 672782 h 3741630"/>
                <a:gd name="connsiteX4" fmla="*/ 3375104 w 4569687"/>
                <a:gd name="connsiteY4" fmla="*/ 893768 h 3741630"/>
                <a:gd name="connsiteX5" fmla="*/ 3401966 w 4569687"/>
                <a:gd name="connsiteY5" fmla="*/ 943258 h 3741630"/>
                <a:gd name="connsiteX6" fmla="*/ 3444529 w 4569687"/>
                <a:gd name="connsiteY6" fmla="*/ 938967 h 3741630"/>
                <a:gd name="connsiteX7" fmla="*/ 3941882 w 4569687"/>
                <a:gd name="connsiteY7" fmla="*/ 1268635 h 3741630"/>
                <a:gd name="connsiteX8" fmla="*/ 3950232 w 4569687"/>
                <a:gd name="connsiteY8" fmla="*/ 1295533 h 3741630"/>
                <a:gd name="connsiteX9" fmla="*/ 3968452 w 4569687"/>
                <a:gd name="connsiteY9" fmla="*/ 1289878 h 3741630"/>
                <a:gd name="connsiteX10" fmla="*/ 4041773 w 4569687"/>
                <a:gd name="connsiteY10" fmla="*/ 1282486 h 3741630"/>
                <a:gd name="connsiteX11" fmla="*/ 4398197 w 4569687"/>
                <a:gd name="connsiteY11" fmla="*/ 1572980 h 3741630"/>
                <a:gd name="connsiteX12" fmla="*/ 4401113 w 4569687"/>
                <a:gd name="connsiteY12" fmla="*/ 1601912 h 3741630"/>
                <a:gd name="connsiteX13" fmla="*/ 4509768 w 4569687"/>
                <a:gd name="connsiteY13" fmla="*/ 1612865 h 3741630"/>
                <a:gd name="connsiteX14" fmla="*/ 4569687 w 4569687"/>
                <a:gd name="connsiteY14" fmla="*/ 1630661 h 3741630"/>
                <a:gd name="connsiteX15" fmla="*/ 4569687 w 4569687"/>
                <a:gd name="connsiteY15" fmla="*/ 3685776 h 3741630"/>
                <a:gd name="connsiteX16" fmla="*/ 4479175 w 4569687"/>
                <a:gd name="connsiteY16" fmla="*/ 3694900 h 3741630"/>
                <a:gd name="connsiteX17" fmla="*/ 4083674 w 4569687"/>
                <a:gd name="connsiteY17" fmla="*/ 3574092 h 3741630"/>
                <a:gd name="connsiteX18" fmla="*/ 4051094 w 4569687"/>
                <a:gd name="connsiteY18" fmla="*/ 3547210 h 3741630"/>
                <a:gd name="connsiteX19" fmla="*/ 4009782 w 4569687"/>
                <a:gd name="connsiteY19" fmla="*/ 3581295 h 3741630"/>
                <a:gd name="connsiteX20" fmla="*/ 3782104 w 4569687"/>
                <a:gd name="connsiteY20" fmla="*/ 3650841 h 3741630"/>
                <a:gd name="connsiteX21" fmla="*/ 3494159 w 4569687"/>
                <a:gd name="connsiteY21" fmla="*/ 3531570 h 3741630"/>
                <a:gd name="connsiteX22" fmla="*/ 3452428 w 4569687"/>
                <a:gd name="connsiteY22" fmla="*/ 3480992 h 3741630"/>
                <a:gd name="connsiteX23" fmla="*/ 3441126 w 4569687"/>
                <a:gd name="connsiteY23" fmla="*/ 3501813 h 3741630"/>
                <a:gd name="connsiteX24" fmla="*/ 3103456 w 4569687"/>
                <a:gd name="connsiteY24" fmla="*/ 3681351 h 3741630"/>
                <a:gd name="connsiteX25" fmla="*/ 2815511 w 4569687"/>
                <a:gd name="connsiteY25" fmla="*/ 3562080 h 3741630"/>
                <a:gd name="connsiteX26" fmla="*/ 2772231 w 4569687"/>
                <a:gd name="connsiteY26" fmla="*/ 3509625 h 3741630"/>
                <a:gd name="connsiteX27" fmla="*/ 2697608 w 4569687"/>
                <a:gd name="connsiteY27" fmla="*/ 3571194 h 3741630"/>
                <a:gd name="connsiteX28" fmla="*/ 2162552 w 4569687"/>
                <a:gd name="connsiteY28" fmla="*/ 3734631 h 3741630"/>
                <a:gd name="connsiteX29" fmla="*/ 1390478 w 4569687"/>
                <a:gd name="connsiteY29" fmla="*/ 3368488 h 3741630"/>
                <a:gd name="connsiteX30" fmla="*/ 1046262 w 4569687"/>
                <a:gd name="connsiteY30" fmla="*/ 3459623 h 3741630"/>
                <a:gd name="connsiteX31" fmla="*/ 647319 w 4569687"/>
                <a:gd name="connsiteY31" fmla="*/ 3134475 h 3741630"/>
                <a:gd name="connsiteX32" fmla="*/ 642925 w 4569687"/>
                <a:gd name="connsiteY32" fmla="*/ 3090891 h 3741630"/>
                <a:gd name="connsiteX33" fmla="*/ 634894 w 4569687"/>
                <a:gd name="connsiteY33" fmla="*/ 3098188 h 3741630"/>
                <a:gd name="connsiteX34" fmla="*/ 407216 w 4569687"/>
                <a:gd name="connsiteY34" fmla="*/ 3167734 h 3741630"/>
                <a:gd name="connsiteX35" fmla="*/ 0 w 4569687"/>
                <a:gd name="connsiteY35" fmla="*/ 2760518 h 3741630"/>
                <a:gd name="connsiteX36" fmla="*/ 407216 w 4569687"/>
                <a:gd name="connsiteY36" fmla="*/ 2353302 h 3741630"/>
                <a:gd name="connsiteX37" fmla="*/ 489284 w 4569687"/>
                <a:gd name="connsiteY37" fmla="*/ 2361575 h 3741630"/>
                <a:gd name="connsiteX38" fmla="*/ 508084 w 4569687"/>
                <a:gd name="connsiteY38" fmla="*/ 2367411 h 3741630"/>
                <a:gd name="connsiteX39" fmla="*/ 503849 w 4569687"/>
                <a:gd name="connsiteY39" fmla="*/ 2325400 h 3741630"/>
                <a:gd name="connsiteX40" fmla="*/ 1121688 w 4569687"/>
                <a:gd name="connsiteY40" fmla="*/ 1707561 h 3741630"/>
                <a:gd name="connsiteX41" fmla="*/ 1246204 w 4569687"/>
                <a:gd name="connsiteY41" fmla="*/ 1720113 h 3741630"/>
                <a:gd name="connsiteX42" fmla="*/ 1284356 w 4569687"/>
                <a:gd name="connsiteY42" fmla="*/ 1731957 h 3741630"/>
                <a:gd name="connsiteX43" fmla="*/ 1305976 w 4569687"/>
                <a:gd name="connsiteY43" fmla="*/ 1705754 h 3741630"/>
                <a:gd name="connsiteX44" fmla="*/ 1742854 w 4569687"/>
                <a:gd name="connsiteY44" fmla="*/ 1524793 h 3741630"/>
                <a:gd name="connsiteX45" fmla="*/ 1760288 w 4569687"/>
                <a:gd name="connsiteY45" fmla="*/ 1526551 h 3741630"/>
                <a:gd name="connsiteX46" fmla="*/ 1748032 w 4569687"/>
                <a:gd name="connsiteY46" fmla="*/ 1487068 h 3741630"/>
                <a:gd name="connsiteX47" fmla="*/ 1742854 w 4569687"/>
                <a:gd name="connsiteY47" fmla="*/ 1435701 h 3741630"/>
                <a:gd name="connsiteX48" fmla="*/ 1946367 w 4569687"/>
                <a:gd name="connsiteY48" fmla="*/ 1185999 h 3741630"/>
                <a:gd name="connsiteX49" fmla="*/ 1956892 w 4569687"/>
                <a:gd name="connsiteY49" fmla="*/ 1184938 h 3741630"/>
                <a:gd name="connsiteX50" fmla="*/ 1963928 w 4569687"/>
                <a:gd name="connsiteY50" fmla="*/ 1115143 h 3741630"/>
                <a:gd name="connsiteX51" fmla="*/ 2450363 w 4569687"/>
                <a:gd name="connsiteY51" fmla="*/ 718687 h 3741630"/>
                <a:gd name="connsiteX52" fmla="*/ 2520904 w 4569687"/>
                <a:gd name="connsiteY52" fmla="*/ 725798 h 3741630"/>
                <a:gd name="connsiteX53" fmla="*/ 2611712 w 4569687"/>
                <a:gd name="connsiteY53" fmla="*/ 0 h 37416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569687" h="3734730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0429EA9-A20D-4800-80F6-48970138B795}"/>
                </a:ext>
              </a:extLst>
            </p:cNvPr>
            <p:cNvGrpSpPr/>
            <p:nvPr userDrawn="1"/>
          </p:nvGrpSpPr>
          <p:grpSpPr>
            <a:xfrm>
              <a:off x="6992136" y="387072"/>
              <a:ext cx="704897" cy="1355021"/>
              <a:chOff x="5304862" y="-789923"/>
              <a:chExt cx="645890" cy="1241591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4817FF4C-CE41-4E26-9FB9-CB745F3234F3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이등변 삼각형 49">
                  <a:extLst>
                    <a:ext uri="{FF2B5EF4-FFF2-40B4-BE49-F238E27FC236}">
                      <a16:creationId xmlns:a16="http://schemas.microsoft.com/office/drawing/2014/main" id="{688B8353-32F5-4D6E-81D9-D597B60FA9D3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155478D4-44EA-48AE-860F-E368AD673D03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1861CCC0-CB32-42D2-947D-1907817DDDAE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E3ED5D5D-DC92-4BF6-B431-CE8E43382FD0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57F372C6-9816-462E-83F5-DFD56E8AF164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F07321F0-763D-431A-87E5-1BD5F333CAE1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D39A1E25-A8B6-4EE4-8AC8-D262A0C0D580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2987824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411510"/>
            <a:ext cx="2303282" cy="136815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1779662"/>
            <a:ext cx="2303282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5AC382A-C3B5-4BE0-B805-8F9094AFD7DC}"/>
              </a:ext>
            </a:extLst>
          </p:cNvPr>
          <p:cNvGrpSpPr/>
          <p:nvPr userDrawn="1"/>
        </p:nvGrpSpPr>
        <p:grpSpPr>
          <a:xfrm>
            <a:off x="0" y="2571749"/>
            <a:ext cx="2984923" cy="2571751"/>
            <a:chOff x="0" y="2571749"/>
            <a:chExt cx="2984923" cy="2571751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0" y="4032469"/>
              <a:ext cx="2984923" cy="1111031"/>
              <a:chOff x="0" y="4032469"/>
              <a:chExt cx="2984923" cy="1111031"/>
            </a:xfrm>
          </p:grpSpPr>
          <p:sp>
            <p:nvSpPr>
              <p:cNvPr id="2" name="Rectangle 1"/>
              <p:cNvSpPr/>
              <p:nvPr userDrawn="1"/>
            </p:nvSpPr>
            <p:spPr>
              <a:xfrm>
                <a:off x="2527176" y="4443958"/>
                <a:ext cx="457200" cy="6995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Oval 2"/>
              <p:cNvSpPr/>
              <p:nvPr userDrawn="1"/>
            </p:nvSpPr>
            <p:spPr>
              <a:xfrm>
                <a:off x="2128455" y="4032469"/>
                <a:ext cx="856468" cy="8564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0" y="4363963"/>
                <a:ext cx="449249" cy="7795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/>
              <p:cNvSpPr/>
              <p:nvPr userDrawn="1"/>
            </p:nvSpPr>
            <p:spPr>
              <a:xfrm>
                <a:off x="0" y="4117025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A909D931-338B-4F68-B73A-DDF2CA17DD12}"/>
                </a:ext>
              </a:extLst>
            </p:cNvPr>
            <p:cNvSpPr/>
            <p:nvPr userDrawn="1"/>
          </p:nvSpPr>
          <p:spPr>
            <a:xfrm>
              <a:off x="0" y="3170955"/>
              <a:ext cx="2544134" cy="1972545"/>
            </a:xfrm>
            <a:custGeom>
              <a:avLst/>
              <a:gdLst>
                <a:gd name="connsiteX0" fmla="*/ 1395974 w 2544134"/>
                <a:gd name="connsiteY0" fmla="*/ 0 h 1972545"/>
                <a:gd name="connsiteX1" fmla="*/ 1581175 w 2544134"/>
                <a:gd name="connsiteY1" fmla="*/ 0 h 1972545"/>
                <a:gd name="connsiteX2" fmla="*/ 1629807 w 2544134"/>
                <a:gd name="connsiteY2" fmla="*/ 388693 h 1972545"/>
                <a:gd name="connsiteX3" fmla="*/ 1660266 w 2544134"/>
                <a:gd name="connsiteY3" fmla="*/ 394521 h 1972545"/>
                <a:gd name="connsiteX4" fmla="*/ 1843628 w 2544134"/>
                <a:gd name="connsiteY4" fmla="*/ 524107 h 1972545"/>
                <a:gd name="connsiteX5" fmla="*/ 1859380 w 2544134"/>
                <a:gd name="connsiteY5" fmla="*/ 553128 h 1972545"/>
                <a:gd name="connsiteX6" fmla="*/ 1884339 w 2544134"/>
                <a:gd name="connsiteY6" fmla="*/ 550612 h 1972545"/>
                <a:gd name="connsiteX7" fmla="*/ 2175988 w 2544134"/>
                <a:gd name="connsiteY7" fmla="*/ 743930 h 1972545"/>
                <a:gd name="connsiteX8" fmla="*/ 2180885 w 2544134"/>
                <a:gd name="connsiteY8" fmla="*/ 759703 h 1972545"/>
                <a:gd name="connsiteX9" fmla="*/ 2191569 w 2544134"/>
                <a:gd name="connsiteY9" fmla="*/ 756387 h 1972545"/>
                <a:gd name="connsiteX10" fmla="*/ 2234564 w 2544134"/>
                <a:gd name="connsiteY10" fmla="*/ 752052 h 1972545"/>
                <a:gd name="connsiteX11" fmla="*/ 2443572 w 2544134"/>
                <a:gd name="connsiteY11" fmla="*/ 922399 h 1972545"/>
                <a:gd name="connsiteX12" fmla="*/ 2445282 w 2544134"/>
                <a:gd name="connsiteY12" fmla="*/ 939364 h 1972545"/>
                <a:gd name="connsiteX13" fmla="*/ 2508998 w 2544134"/>
                <a:gd name="connsiteY13" fmla="*/ 945787 h 1972545"/>
                <a:gd name="connsiteX14" fmla="*/ 2544134 w 2544134"/>
                <a:gd name="connsiteY14" fmla="*/ 956223 h 1972545"/>
                <a:gd name="connsiteX15" fmla="*/ 2544134 w 2544134"/>
                <a:gd name="connsiteY15" fmla="*/ 1972545 h 1972545"/>
                <a:gd name="connsiteX16" fmla="*/ 354884 w 2544134"/>
                <a:gd name="connsiteY16" fmla="*/ 1972545 h 1972545"/>
                <a:gd name="connsiteX17" fmla="*/ 342134 w 2544134"/>
                <a:gd name="connsiteY17" fmla="*/ 1965625 h 1972545"/>
                <a:gd name="connsiteX18" fmla="*/ 244050 w 2544134"/>
                <a:gd name="connsiteY18" fmla="*/ 1838062 h 1972545"/>
                <a:gd name="connsiteX19" fmla="*/ 241474 w 2544134"/>
                <a:gd name="connsiteY19" fmla="*/ 1812505 h 1972545"/>
                <a:gd name="connsiteX20" fmla="*/ 236764 w 2544134"/>
                <a:gd name="connsiteY20" fmla="*/ 1816784 h 1972545"/>
                <a:gd name="connsiteX21" fmla="*/ 103253 w 2544134"/>
                <a:gd name="connsiteY21" fmla="*/ 1857566 h 1972545"/>
                <a:gd name="connsiteX22" fmla="*/ 10304 w 2544134"/>
                <a:gd name="connsiteY22" fmla="*/ 1838801 h 1972545"/>
                <a:gd name="connsiteX23" fmla="*/ 0 w 2544134"/>
                <a:gd name="connsiteY23" fmla="*/ 1833208 h 1972545"/>
                <a:gd name="connsiteX24" fmla="*/ 0 w 2544134"/>
                <a:gd name="connsiteY24" fmla="*/ 1404340 h 1972545"/>
                <a:gd name="connsiteX25" fmla="*/ 10304 w 2544134"/>
                <a:gd name="connsiteY25" fmla="*/ 1398747 h 1972545"/>
                <a:gd name="connsiteX26" fmla="*/ 103253 w 2544134"/>
                <a:gd name="connsiteY26" fmla="*/ 1379981 h 1972545"/>
                <a:gd name="connsiteX27" fmla="*/ 151378 w 2544134"/>
                <a:gd name="connsiteY27" fmla="*/ 1384832 h 1972545"/>
                <a:gd name="connsiteX28" fmla="*/ 162402 w 2544134"/>
                <a:gd name="connsiteY28" fmla="*/ 1388255 h 1972545"/>
                <a:gd name="connsiteX29" fmla="*/ 159919 w 2544134"/>
                <a:gd name="connsiteY29" fmla="*/ 1363619 h 1972545"/>
                <a:gd name="connsiteX30" fmla="*/ 522221 w 2544134"/>
                <a:gd name="connsiteY30" fmla="*/ 1001317 h 1972545"/>
                <a:gd name="connsiteX31" fmla="*/ 595237 w 2544134"/>
                <a:gd name="connsiteY31" fmla="*/ 1008678 h 1972545"/>
                <a:gd name="connsiteX32" fmla="*/ 617610 w 2544134"/>
                <a:gd name="connsiteY32" fmla="*/ 1015623 h 1972545"/>
                <a:gd name="connsiteX33" fmla="*/ 630288 w 2544134"/>
                <a:gd name="connsiteY33" fmla="*/ 1000258 h 1972545"/>
                <a:gd name="connsiteX34" fmla="*/ 886474 w 2544134"/>
                <a:gd name="connsiteY34" fmla="*/ 894142 h 1972545"/>
                <a:gd name="connsiteX35" fmla="*/ 896697 w 2544134"/>
                <a:gd name="connsiteY35" fmla="*/ 895173 h 1972545"/>
                <a:gd name="connsiteX36" fmla="*/ 889510 w 2544134"/>
                <a:gd name="connsiteY36" fmla="*/ 872020 h 1972545"/>
                <a:gd name="connsiteX37" fmla="*/ 886474 w 2544134"/>
                <a:gd name="connsiteY37" fmla="*/ 841898 h 1972545"/>
                <a:gd name="connsiteX38" fmla="*/ 1005814 w 2544134"/>
                <a:gd name="connsiteY38" fmla="*/ 695472 h 1972545"/>
                <a:gd name="connsiteX39" fmla="*/ 1011986 w 2544134"/>
                <a:gd name="connsiteY39" fmla="*/ 694850 h 1972545"/>
                <a:gd name="connsiteX40" fmla="*/ 1016112 w 2544134"/>
                <a:gd name="connsiteY40" fmla="*/ 653922 h 1972545"/>
                <a:gd name="connsiteX41" fmla="*/ 1301359 w 2544134"/>
                <a:gd name="connsiteY41" fmla="*/ 421440 h 1972545"/>
                <a:gd name="connsiteX42" fmla="*/ 1342724 w 2544134"/>
                <a:gd name="connsiteY42" fmla="*/ 425610 h 197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544134" h="1972545">
                  <a:moveTo>
                    <a:pt x="1395974" y="0"/>
                  </a:moveTo>
                  <a:lnTo>
                    <a:pt x="1581175" y="0"/>
                  </a:lnTo>
                  <a:lnTo>
                    <a:pt x="1629807" y="388693"/>
                  </a:lnTo>
                  <a:lnTo>
                    <a:pt x="1660266" y="394521"/>
                  </a:lnTo>
                  <a:cubicBezTo>
                    <a:pt x="1736117" y="414036"/>
                    <a:pt x="1800967" y="460961"/>
                    <a:pt x="1843628" y="524107"/>
                  </a:cubicBezTo>
                  <a:lnTo>
                    <a:pt x="1859380" y="553128"/>
                  </a:lnTo>
                  <a:lnTo>
                    <a:pt x="1884339" y="550612"/>
                  </a:lnTo>
                  <a:cubicBezTo>
                    <a:pt x="2015447" y="550612"/>
                    <a:pt x="2127937" y="630325"/>
                    <a:pt x="2175988" y="743930"/>
                  </a:cubicBezTo>
                  <a:lnTo>
                    <a:pt x="2180885" y="759703"/>
                  </a:lnTo>
                  <a:lnTo>
                    <a:pt x="2191569" y="756387"/>
                  </a:lnTo>
                  <a:cubicBezTo>
                    <a:pt x="2205457" y="753545"/>
                    <a:pt x="2219836" y="752052"/>
                    <a:pt x="2234564" y="752052"/>
                  </a:cubicBezTo>
                  <a:cubicBezTo>
                    <a:pt x="2337661" y="752052"/>
                    <a:pt x="2423678" y="825183"/>
                    <a:pt x="2443572" y="922399"/>
                  </a:cubicBezTo>
                  <a:lnTo>
                    <a:pt x="2445282" y="939364"/>
                  </a:lnTo>
                  <a:lnTo>
                    <a:pt x="2508998" y="945787"/>
                  </a:lnTo>
                  <a:lnTo>
                    <a:pt x="2544134" y="956223"/>
                  </a:lnTo>
                  <a:lnTo>
                    <a:pt x="2544134" y="1972545"/>
                  </a:lnTo>
                  <a:lnTo>
                    <a:pt x="354884" y="1972545"/>
                  </a:lnTo>
                  <a:lnTo>
                    <a:pt x="342134" y="1965625"/>
                  </a:lnTo>
                  <a:cubicBezTo>
                    <a:pt x="295511" y="1934418"/>
                    <a:pt x="255183" y="1892469"/>
                    <a:pt x="244050" y="1838062"/>
                  </a:cubicBezTo>
                  <a:lnTo>
                    <a:pt x="241474" y="1812505"/>
                  </a:lnTo>
                  <a:lnTo>
                    <a:pt x="236764" y="1816784"/>
                  </a:lnTo>
                  <a:cubicBezTo>
                    <a:pt x="198653" y="1842531"/>
                    <a:pt x="152709" y="1857566"/>
                    <a:pt x="103253" y="1857566"/>
                  </a:cubicBezTo>
                  <a:cubicBezTo>
                    <a:pt x="70283" y="1857566"/>
                    <a:pt x="38873" y="1850884"/>
                    <a:pt x="10304" y="1838801"/>
                  </a:cubicBezTo>
                  <a:lnTo>
                    <a:pt x="0" y="1833208"/>
                  </a:lnTo>
                  <a:lnTo>
                    <a:pt x="0" y="1404340"/>
                  </a:lnTo>
                  <a:lnTo>
                    <a:pt x="10304" y="1398747"/>
                  </a:lnTo>
                  <a:cubicBezTo>
                    <a:pt x="38873" y="1386663"/>
                    <a:pt x="70283" y="1379981"/>
                    <a:pt x="103253" y="1379981"/>
                  </a:cubicBezTo>
                  <a:cubicBezTo>
                    <a:pt x="119738" y="1379981"/>
                    <a:pt x="135833" y="1381652"/>
                    <a:pt x="151378" y="1384832"/>
                  </a:cubicBezTo>
                  <a:lnTo>
                    <a:pt x="162402" y="1388255"/>
                  </a:lnTo>
                  <a:lnTo>
                    <a:pt x="159919" y="1363619"/>
                  </a:lnTo>
                  <a:cubicBezTo>
                    <a:pt x="159919" y="1163525"/>
                    <a:pt x="322127" y="1001317"/>
                    <a:pt x="522221" y="1001317"/>
                  </a:cubicBezTo>
                  <a:cubicBezTo>
                    <a:pt x="547233" y="1001317"/>
                    <a:pt x="571652" y="1003852"/>
                    <a:pt x="595237" y="1008678"/>
                  </a:cubicBezTo>
                  <a:lnTo>
                    <a:pt x="617610" y="1015623"/>
                  </a:lnTo>
                  <a:lnTo>
                    <a:pt x="630288" y="1000258"/>
                  </a:lnTo>
                  <a:cubicBezTo>
                    <a:pt x="695852" y="934694"/>
                    <a:pt x="786427" y="894142"/>
                    <a:pt x="886474" y="894142"/>
                  </a:cubicBezTo>
                  <a:lnTo>
                    <a:pt x="896697" y="895173"/>
                  </a:lnTo>
                  <a:lnTo>
                    <a:pt x="889510" y="872020"/>
                  </a:lnTo>
                  <a:cubicBezTo>
                    <a:pt x="887519" y="862290"/>
                    <a:pt x="886474" y="852216"/>
                    <a:pt x="886474" y="841898"/>
                  </a:cubicBezTo>
                  <a:cubicBezTo>
                    <a:pt x="886474" y="769671"/>
                    <a:pt x="937707" y="709409"/>
                    <a:pt x="1005814" y="695472"/>
                  </a:cubicBezTo>
                  <a:lnTo>
                    <a:pt x="1011986" y="694850"/>
                  </a:lnTo>
                  <a:lnTo>
                    <a:pt x="1016112" y="653922"/>
                  </a:lnTo>
                  <a:cubicBezTo>
                    <a:pt x="1043262" y="521245"/>
                    <a:pt x="1160655" y="421440"/>
                    <a:pt x="1301359" y="421440"/>
                  </a:cubicBezTo>
                  <a:lnTo>
                    <a:pt x="1342724" y="4256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35AEBDB-6E77-465B-802B-2411CB9307EC}"/>
                </a:ext>
              </a:extLst>
            </p:cNvPr>
            <p:cNvGrpSpPr/>
            <p:nvPr userDrawn="1"/>
          </p:nvGrpSpPr>
          <p:grpSpPr>
            <a:xfrm>
              <a:off x="1278074" y="2571749"/>
              <a:ext cx="413353" cy="794587"/>
              <a:chOff x="5304862" y="-789923"/>
              <a:chExt cx="645890" cy="1241591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5E76A47E-F7A7-4DA1-9B8C-D7B1A60D5D71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21" name="이등변 삼각형 49">
                  <a:extLst>
                    <a:ext uri="{FF2B5EF4-FFF2-40B4-BE49-F238E27FC236}">
                      <a16:creationId xmlns:a16="http://schemas.microsoft.com/office/drawing/2014/main" id="{67190486-51A1-4AB6-8B4F-B570F9832336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2" name="자유형: 도형 21">
                  <a:extLst>
                    <a:ext uri="{FF2B5EF4-FFF2-40B4-BE49-F238E27FC236}">
                      <a16:creationId xmlns:a16="http://schemas.microsoft.com/office/drawing/2014/main" id="{56F15390-B3DB-4D76-834D-291CE0D12AD3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자유형: 도형 22">
                  <a:extLst>
                    <a:ext uri="{FF2B5EF4-FFF2-40B4-BE49-F238E27FC236}">
                      <a16:creationId xmlns:a16="http://schemas.microsoft.com/office/drawing/2014/main" id="{3BA87288-70D8-4753-8DAA-8CA1C332EF6C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AD475AD4-CA04-4B61-9BB4-408BA6A11E05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B106404-A3F8-4193-8435-FA430BEB5473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9408417A-6F35-4CB8-93DD-4FB5074FE702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3058858D-8ACE-40F2-B778-D2BFBF4553F3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Frame 11"/>
          <p:cNvSpPr/>
          <p:nvPr userDrawn="1"/>
        </p:nvSpPr>
        <p:spPr>
          <a:xfrm>
            <a:off x="251520" y="339502"/>
            <a:ext cx="8640960" cy="4464496"/>
          </a:xfrm>
          <a:prstGeom prst="frame">
            <a:avLst>
              <a:gd name="adj1" fmla="val 123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37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llo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23EB7A4-0598-4887-ACB7-E8220F8DDFED}"/>
              </a:ext>
            </a:extLst>
          </p:cNvPr>
          <p:cNvGrpSpPr/>
          <p:nvPr userDrawn="1"/>
        </p:nvGrpSpPr>
        <p:grpSpPr>
          <a:xfrm>
            <a:off x="1902711" y="232356"/>
            <a:ext cx="5620059" cy="4638441"/>
            <a:chOff x="1902711" y="497586"/>
            <a:chExt cx="5620059" cy="4638441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C4167999-582F-4DE1-8524-427663DA86EB}"/>
                </a:ext>
              </a:extLst>
            </p:cNvPr>
            <p:cNvGrpSpPr/>
            <p:nvPr userDrawn="1"/>
          </p:nvGrpSpPr>
          <p:grpSpPr>
            <a:xfrm>
              <a:off x="1902711" y="1537517"/>
              <a:ext cx="5620059" cy="3598510"/>
              <a:chOff x="2401342" y="248706"/>
              <a:chExt cx="5620059" cy="3598510"/>
            </a:xfrm>
            <a:solidFill>
              <a:schemeClr val="bg1"/>
            </a:solidFill>
          </p:grpSpPr>
          <p:sp>
            <p:nvSpPr>
              <p:cNvPr id="54" name="Oval 11">
                <a:extLst>
                  <a:ext uri="{FF2B5EF4-FFF2-40B4-BE49-F238E27FC236}">
                    <a16:creationId xmlns:a16="http://schemas.microsoft.com/office/drawing/2014/main" id="{36E509A3-52CE-4453-9564-E704D9C6F3F0}"/>
                  </a:ext>
                </a:extLst>
              </p:cNvPr>
              <p:cNvSpPr/>
              <p:nvPr userDrawn="1"/>
            </p:nvSpPr>
            <p:spPr>
              <a:xfrm>
                <a:off x="4283968" y="941198"/>
                <a:ext cx="956850" cy="9568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Oval 11">
                <a:extLst>
                  <a:ext uri="{FF2B5EF4-FFF2-40B4-BE49-F238E27FC236}">
                    <a16:creationId xmlns:a16="http://schemas.microsoft.com/office/drawing/2014/main" id="{D8641ACF-24EC-4119-AF47-45C5E6B69718}"/>
                  </a:ext>
                </a:extLst>
              </p:cNvPr>
              <p:cNvSpPr/>
              <p:nvPr userDrawn="1"/>
            </p:nvSpPr>
            <p:spPr>
              <a:xfrm>
                <a:off x="4080672" y="1386488"/>
                <a:ext cx="491180" cy="4911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Oval 11">
                <a:extLst>
                  <a:ext uri="{FF2B5EF4-FFF2-40B4-BE49-F238E27FC236}">
                    <a16:creationId xmlns:a16="http://schemas.microsoft.com/office/drawing/2014/main" id="{3873CDEC-688A-4EE6-8974-D80E43FF9273}"/>
                  </a:ext>
                </a:extLst>
              </p:cNvPr>
              <p:cNvSpPr/>
              <p:nvPr userDrawn="1"/>
            </p:nvSpPr>
            <p:spPr>
              <a:xfrm>
                <a:off x="3485352" y="1717923"/>
                <a:ext cx="1190640" cy="11906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Oval 11">
                <a:extLst>
                  <a:ext uri="{FF2B5EF4-FFF2-40B4-BE49-F238E27FC236}">
                    <a16:creationId xmlns:a16="http://schemas.microsoft.com/office/drawing/2014/main" id="{B93DE707-F71B-42F6-A0EB-DFC85BA873B2}"/>
                  </a:ext>
                </a:extLst>
              </p:cNvPr>
              <p:cNvSpPr/>
              <p:nvPr userDrawn="1"/>
            </p:nvSpPr>
            <p:spPr>
              <a:xfrm>
                <a:off x="2886827" y="1894030"/>
                <a:ext cx="1190640" cy="11906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Oval 11">
                <a:extLst>
                  <a:ext uri="{FF2B5EF4-FFF2-40B4-BE49-F238E27FC236}">
                    <a16:creationId xmlns:a16="http://schemas.microsoft.com/office/drawing/2014/main" id="{3A7AC84B-9DE8-4557-8141-47C15EEBD952}"/>
                  </a:ext>
                </a:extLst>
              </p:cNvPr>
              <p:cNvSpPr/>
              <p:nvPr userDrawn="1"/>
            </p:nvSpPr>
            <p:spPr>
              <a:xfrm>
                <a:off x="2401342" y="2516235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Oval 11">
                <a:extLst>
                  <a:ext uri="{FF2B5EF4-FFF2-40B4-BE49-F238E27FC236}">
                    <a16:creationId xmlns:a16="http://schemas.microsoft.com/office/drawing/2014/main" id="{F200C86F-3147-4417-909C-8AA712602B15}"/>
                  </a:ext>
                </a:extLst>
              </p:cNvPr>
              <p:cNvSpPr/>
              <p:nvPr userDrawn="1"/>
            </p:nvSpPr>
            <p:spPr>
              <a:xfrm>
                <a:off x="3017096" y="2797485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Oval 11">
                <a:extLst>
                  <a:ext uri="{FF2B5EF4-FFF2-40B4-BE49-F238E27FC236}">
                    <a16:creationId xmlns:a16="http://schemas.microsoft.com/office/drawing/2014/main" id="{C19D843C-2344-43CD-A232-FDCAF8F43CA5}"/>
                  </a:ext>
                </a:extLst>
              </p:cNvPr>
              <p:cNvSpPr/>
              <p:nvPr userDrawn="1"/>
            </p:nvSpPr>
            <p:spPr>
              <a:xfrm>
                <a:off x="3562974" y="2003019"/>
                <a:ext cx="1844197" cy="18441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Oval 11">
                <a:extLst>
                  <a:ext uri="{FF2B5EF4-FFF2-40B4-BE49-F238E27FC236}">
                    <a16:creationId xmlns:a16="http://schemas.microsoft.com/office/drawing/2014/main" id="{1D594D95-F75F-4683-A364-E7EFD943F93B}"/>
                  </a:ext>
                </a:extLst>
              </p:cNvPr>
              <p:cNvSpPr/>
              <p:nvPr userDrawn="1"/>
            </p:nvSpPr>
            <p:spPr>
              <a:xfrm>
                <a:off x="4999309" y="3011131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Oval 11">
                <a:extLst>
                  <a:ext uri="{FF2B5EF4-FFF2-40B4-BE49-F238E27FC236}">
                    <a16:creationId xmlns:a16="http://schemas.microsoft.com/office/drawing/2014/main" id="{95DD39E7-93D6-494C-A36E-247288990A90}"/>
                  </a:ext>
                </a:extLst>
              </p:cNvPr>
              <p:cNvSpPr/>
              <p:nvPr userDrawn="1"/>
            </p:nvSpPr>
            <p:spPr>
              <a:xfrm>
                <a:off x="5653222" y="2981733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Oval 11">
                <a:extLst>
                  <a:ext uri="{FF2B5EF4-FFF2-40B4-BE49-F238E27FC236}">
                    <a16:creationId xmlns:a16="http://schemas.microsoft.com/office/drawing/2014/main" id="{0724B3EB-D2BA-46AD-9B24-8F61182FFCCE}"/>
                  </a:ext>
                </a:extLst>
              </p:cNvPr>
              <p:cNvSpPr/>
              <p:nvPr userDrawn="1"/>
            </p:nvSpPr>
            <p:spPr>
              <a:xfrm>
                <a:off x="6035666" y="2445747"/>
                <a:ext cx="1363186" cy="13631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Oval 11">
                <a:extLst>
                  <a:ext uri="{FF2B5EF4-FFF2-40B4-BE49-F238E27FC236}">
                    <a16:creationId xmlns:a16="http://schemas.microsoft.com/office/drawing/2014/main" id="{BDBBA2C7-3C34-4968-B283-7486C3E66CD2}"/>
                  </a:ext>
                </a:extLst>
              </p:cNvPr>
              <p:cNvSpPr/>
              <p:nvPr userDrawn="1"/>
            </p:nvSpPr>
            <p:spPr>
              <a:xfrm>
                <a:off x="7037784" y="2729409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Oval 11">
                <a:extLst>
                  <a:ext uri="{FF2B5EF4-FFF2-40B4-BE49-F238E27FC236}">
                    <a16:creationId xmlns:a16="http://schemas.microsoft.com/office/drawing/2014/main" id="{1D3596EF-83B2-4D77-9900-8FBA5EF934B2}"/>
                  </a:ext>
                </a:extLst>
              </p:cNvPr>
              <p:cNvSpPr/>
              <p:nvPr userDrawn="1"/>
            </p:nvSpPr>
            <p:spPr>
              <a:xfrm>
                <a:off x="6658215" y="1725625"/>
                <a:ext cx="1363186" cy="13631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Oval 11">
                <a:extLst>
                  <a:ext uri="{FF2B5EF4-FFF2-40B4-BE49-F238E27FC236}">
                    <a16:creationId xmlns:a16="http://schemas.microsoft.com/office/drawing/2014/main" id="{478452D7-D34C-4072-B618-5EA4D20571B3}"/>
                  </a:ext>
                </a:extLst>
              </p:cNvPr>
              <p:cNvSpPr/>
              <p:nvPr userDrawn="1"/>
            </p:nvSpPr>
            <p:spPr>
              <a:xfrm>
                <a:off x="4702059" y="880592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Oval 11">
                <a:extLst>
                  <a:ext uri="{FF2B5EF4-FFF2-40B4-BE49-F238E27FC236}">
                    <a16:creationId xmlns:a16="http://schemas.microsoft.com/office/drawing/2014/main" id="{B67A8B79-3441-4CEE-82A3-001ECBD4DD6C}"/>
                  </a:ext>
                </a:extLst>
              </p:cNvPr>
              <p:cNvSpPr/>
              <p:nvPr userDrawn="1"/>
            </p:nvSpPr>
            <p:spPr>
              <a:xfrm>
                <a:off x="5200227" y="1153449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Oval 11">
                <a:extLst>
                  <a:ext uri="{FF2B5EF4-FFF2-40B4-BE49-F238E27FC236}">
                    <a16:creationId xmlns:a16="http://schemas.microsoft.com/office/drawing/2014/main" id="{39EC19EA-7198-4F0B-A95B-49D0CF19C8F2}"/>
                  </a:ext>
                </a:extLst>
              </p:cNvPr>
              <p:cNvSpPr/>
              <p:nvPr userDrawn="1"/>
            </p:nvSpPr>
            <p:spPr>
              <a:xfrm>
                <a:off x="5945245" y="1484448"/>
                <a:ext cx="701108" cy="7011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Oval 11">
                <a:extLst>
                  <a:ext uri="{FF2B5EF4-FFF2-40B4-BE49-F238E27FC236}">
                    <a16:creationId xmlns:a16="http://schemas.microsoft.com/office/drawing/2014/main" id="{6F4820F4-E538-4700-880A-FA8685A41A3B}"/>
                  </a:ext>
                </a:extLst>
              </p:cNvPr>
              <p:cNvSpPr/>
              <p:nvPr userDrawn="1"/>
            </p:nvSpPr>
            <p:spPr>
              <a:xfrm>
                <a:off x="6121822" y="1792219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Oval 11">
                <a:extLst>
                  <a:ext uri="{FF2B5EF4-FFF2-40B4-BE49-F238E27FC236}">
                    <a16:creationId xmlns:a16="http://schemas.microsoft.com/office/drawing/2014/main" id="{413F6B1E-425D-4873-9467-3AC4066BB2ED}"/>
                  </a:ext>
                </a:extLst>
              </p:cNvPr>
              <p:cNvSpPr/>
              <p:nvPr userDrawn="1"/>
            </p:nvSpPr>
            <p:spPr>
              <a:xfrm>
                <a:off x="4251327" y="1369850"/>
                <a:ext cx="2136016" cy="2136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사다리꼴 70">
                <a:extLst>
                  <a:ext uri="{FF2B5EF4-FFF2-40B4-BE49-F238E27FC236}">
                    <a16:creationId xmlns:a16="http://schemas.microsoft.com/office/drawing/2014/main" id="{B0CB0B17-591E-4DAC-A92C-EBD6A95CAE9D}"/>
                  </a:ext>
                </a:extLst>
              </p:cNvPr>
              <p:cNvSpPr/>
              <p:nvPr userDrawn="1"/>
            </p:nvSpPr>
            <p:spPr>
              <a:xfrm>
                <a:off x="4765704" y="248706"/>
                <a:ext cx="608632" cy="1216152"/>
              </a:xfrm>
              <a:prstGeom prst="trapezoi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0273FAE2-233C-451C-ABAD-157761C173D3}"/>
                </a:ext>
              </a:extLst>
            </p:cNvPr>
            <p:cNvGrpSpPr/>
            <p:nvPr userDrawn="1"/>
          </p:nvGrpSpPr>
          <p:grpSpPr>
            <a:xfrm>
              <a:off x="4249055" y="497586"/>
              <a:ext cx="645890" cy="1241591"/>
              <a:chOff x="5304862" y="-789923"/>
              <a:chExt cx="645890" cy="1241591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F294317C-D093-4716-BC39-F4EDB7B37133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78" name="이등변 삼각형 49">
                  <a:extLst>
                    <a:ext uri="{FF2B5EF4-FFF2-40B4-BE49-F238E27FC236}">
                      <a16:creationId xmlns:a16="http://schemas.microsoft.com/office/drawing/2014/main" id="{28122585-D90D-4D44-AC50-0A8C9106EF95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자유형: 도형 78">
                  <a:extLst>
                    <a:ext uri="{FF2B5EF4-FFF2-40B4-BE49-F238E27FC236}">
                      <a16:creationId xmlns:a16="http://schemas.microsoft.com/office/drawing/2014/main" id="{CA4A1B48-5DCF-4240-B908-5565A0B620C1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자유형: 도형 79">
                  <a:extLst>
                    <a:ext uri="{FF2B5EF4-FFF2-40B4-BE49-F238E27FC236}">
                      <a16:creationId xmlns:a16="http://schemas.microsoft.com/office/drawing/2014/main" id="{28D35705-FE6E-444A-A4F2-216FB36C2D3C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833271DD-6F14-4B18-BE97-D6CF7744263D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32141932-F9EE-4187-BBBC-79F2AADC7FB5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자유형: 도형 75">
                <a:extLst>
                  <a:ext uri="{FF2B5EF4-FFF2-40B4-BE49-F238E27FC236}">
                    <a16:creationId xmlns:a16="http://schemas.microsoft.com/office/drawing/2014/main" id="{C4A28A23-9A45-480D-9AE0-AC8E03B407E4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자유형: 도형 76">
                <a:extLst>
                  <a:ext uri="{FF2B5EF4-FFF2-40B4-BE49-F238E27FC236}">
                    <a16:creationId xmlns:a16="http://schemas.microsoft.com/office/drawing/2014/main" id="{E5282C72-98DB-48D8-88FE-2DFA994D4B88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16057" y="2931790"/>
            <a:ext cx="389493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15909" y="3579862"/>
            <a:ext cx="389493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6535596" y="1104508"/>
            <a:ext cx="672848" cy="486211"/>
            <a:chOff x="6495678" y="1779663"/>
            <a:chExt cx="672848" cy="486211"/>
          </a:xfrm>
        </p:grpSpPr>
        <p:sp>
          <p:nvSpPr>
            <p:cNvPr id="17" name="Oval 16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2098952" y="2183144"/>
            <a:ext cx="524595" cy="379081"/>
            <a:chOff x="6495678" y="1779663"/>
            <a:chExt cx="672848" cy="486211"/>
          </a:xfrm>
        </p:grpSpPr>
        <p:sp>
          <p:nvSpPr>
            <p:cNvPr id="22" name="Oval 21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360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3707904" y="1203090"/>
            <a:ext cx="1710999" cy="3600908"/>
            <a:chOff x="3797105" y="1404992"/>
            <a:chExt cx="1548895" cy="3471014"/>
          </a:xfrm>
        </p:grpSpPr>
        <p:sp>
          <p:nvSpPr>
            <p:cNvPr id="9" name="Rectangle 8"/>
            <p:cNvSpPr/>
            <p:nvPr userDrawn="1"/>
          </p:nvSpPr>
          <p:spPr>
            <a:xfrm>
              <a:off x="3797105" y="1909048"/>
              <a:ext cx="1548000" cy="246290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Isosceles Triangle 11"/>
            <p:cNvSpPr/>
            <p:nvPr userDrawn="1"/>
          </p:nvSpPr>
          <p:spPr>
            <a:xfrm>
              <a:off x="3797105" y="1404992"/>
              <a:ext cx="1548000" cy="504056"/>
            </a:xfrm>
            <a:prstGeom prst="triangle">
              <a:avLst>
                <a:gd name="adj" fmla="val 4905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Isosceles Triangle 13"/>
            <p:cNvSpPr/>
            <p:nvPr userDrawn="1"/>
          </p:nvSpPr>
          <p:spPr>
            <a:xfrm rot="10800000">
              <a:off x="3798000" y="4371950"/>
              <a:ext cx="1548000" cy="504056"/>
            </a:xfrm>
            <a:prstGeom prst="triangle">
              <a:avLst>
                <a:gd name="adj" fmla="val 4905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87227" y="1312181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059035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0843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243611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515419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9330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2329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123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8600" y="987574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233772" y="4262137"/>
            <a:ext cx="8676456" cy="5418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0339" y="1404993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9192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65" r:id="rId14"/>
    <p:sldLayoutId id="2147483672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ouisowen6/NLP_bahasa_resources" TargetMode="External"/><Relationship Id="rId2" Type="http://schemas.openxmlformats.org/officeDocument/2006/relationships/hyperlink" Target="https://github.com/rizalespe/Dataset-Sentimen-Analisis-Bahasa-Indonesia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indobenchmark/indonlu/tree/master/dataset/smsa_doc-sentiment-prosa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528" y="1707654"/>
            <a:ext cx="3816424" cy="216024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>
                <a:ea typeface="맑은 고딕" pitchFamily="50" charset="-127"/>
              </a:rPr>
              <a:t>Social Sentiment Detector</a:t>
            </a:r>
            <a:endParaRPr lang="en-US" altLang="ko-K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23380" y="3867894"/>
            <a:ext cx="4248620" cy="504056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sz="1050" b="1" dirty="0"/>
              <a:t>FINAL PROJECT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050" b="1" dirty="0"/>
              <a:t>PURWADHIKA – JOB CONNECTOR DATA SCIENCE PROGRAM</a:t>
            </a:r>
            <a:endParaRPr lang="en-US" altLang="ko-KR" sz="1050" dirty="0"/>
          </a:p>
        </p:txBody>
      </p:sp>
      <p:sp>
        <p:nvSpPr>
          <p:cNvPr id="5" name="TextBox 4"/>
          <p:cNvSpPr txBox="1"/>
          <p:nvPr/>
        </p:nvSpPr>
        <p:spPr>
          <a:xfrm>
            <a:off x="7552903" y="17643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LogoType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186104"/>
              </p:ext>
            </p:extLst>
          </p:nvPr>
        </p:nvGraphicFramePr>
        <p:xfrm>
          <a:off x="590617" y="1251304"/>
          <a:ext cx="2208213" cy="2789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2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6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Data Source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2080">
                <a:tc>
                  <a:txBody>
                    <a:bodyPr/>
                    <a:lstStyle/>
                    <a:p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All data sources are taken from the following </a:t>
                      </a:r>
                      <a:r>
                        <a:rPr lang="en-US" altLang="ko-KR" sz="105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Github</a:t>
                      </a:r>
                      <a:r>
                        <a:rPr lang="en-US" altLang="ko-KR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repositories: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  <a:hlinkClick r:id="rId2"/>
                        </a:rPr>
                        <a:t>Rizalespe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  <a:hlinkClick r:id="rId3"/>
                        </a:rPr>
                        <a:t>Louis Owen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  <a:hlinkClick r:id="rId4"/>
                        </a:rPr>
                        <a:t>IndoNLU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kern="100" spc="0" baseline="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100" spc="0" baseline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100" spc="0" baseline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154442"/>
              </p:ext>
            </p:extLst>
          </p:nvPr>
        </p:nvGraphicFramePr>
        <p:xfrm>
          <a:off x="3439459" y="1251304"/>
          <a:ext cx="2208214" cy="28349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2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6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Data Compilation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2080">
                <a:tc>
                  <a:txBody>
                    <a:bodyPr/>
                    <a:lstStyle/>
                    <a:p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12</a:t>
                      </a:r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datasets are combined into one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This data is the combination of topics about general election, product/service review, emoji description and Indonesian’s single words dictionary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kern="100" spc="0" baseline="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100" spc="0" baseline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100" spc="0" baseline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052699"/>
              </p:ext>
            </p:extLst>
          </p:nvPr>
        </p:nvGraphicFramePr>
        <p:xfrm>
          <a:off x="6345170" y="1254862"/>
          <a:ext cx="2208213" cy="27054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2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6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Final Data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2080">
                <a:tc>
                  <a:txBody>
                    <a:bodyPr/>
                    <a:lstStyle/>
                    <a:p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The combination of all data results in </a:t>
                      </a:r>
                      <a:r>
                        <a:rPr lang="en-US" altLang="ko-KR" sz="105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36,032</a:t>
                      </a:r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data.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Cleaning process generate </a:t>
                      </a:r>
                      <a:r>
                        <a:rPr lang="en-US" altLang="ko-KR" sz="105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27,617</a:t>
                      </a:r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data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kern="100" spc="0" baseline="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100" spc="0" baseline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100" spc="0" baseline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Block Arc 14"/>
          <p:cNvSpPr/>
          <p:nvPr/>
        </p:nvSpPr>
        <p:spPr>
          <a:xfrm rot="16200000">
            <a:off x="1528017" y="1410286"/>
            <a:ext cx="333413" cy="33363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Rectangle 36"/>
          <p:cNvSpPr/>
          <p:nvPr/>
        </p:nvSpPr>
        <p:spPr>
          <a:xfrm>
            <a:off x="7297393" y="1454393"/>
            <a:ext cx="303765" cy="25392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Rounded Rectangle 27"/>
          <p:cNvSpPr/>
          <p:nvPr/>
        </p:nvSpPr>
        <p:spPr>
          <a:xfrm>
            <a:off x="4379031" y="1450718"/>
            <a:ext cx="329069" cy="25276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916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1" name="Group 20480"/>
          <p:cNvGrpSpPr/>
          <p:nvPr/>
        </p:nvGrpSpPr>
        <p:grpSpPr>
          <a:xfrm>
            <a:off x="1360332" y="1541512"/>
            <a:ext cx="7025063" cy="1816297"/>
            <a:chOff x="1291353" y="1755670"/>
            <a:chExt cx="7025063" cy="1816297"/>
          </a:xfrm>
        </p:grpSpPr>
        <p:sp>
          <p:nvSpPr>
            <p:cNvPr id="22" name="Block Arc 21"/>
            <p:cNvSpPr/>
            <p:nvPr/>
          </p:nvSpPr>
          <p:spPr>
            <a:xfrm>
              <a:off x="6500119" y="1755670"/>
              <a:ext cx="1816297" cy="1816297"/>
            </a:xfrm>
            <a:prstGeom prst="blockArc">
              <a:avLst>
                <a:gd name="adj1" fmla="val 16127381"/>
                <a:gd name="adj2" fmla="val 5490194"/>
                <a:gd name="adj3" fmla="val 404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480" name="Rectangle 20479"/>
            <p:cNvSpPr/>
            <p:nvPr/>
          </p:nvSpPr>
          <p:spPr>
            <a:xfrm>
              <a:off x="1291353" y="1755670"/>
              <a:ext cx="6156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340248" y="3499967"/>
              <a:ext cx="511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Data Preprocessing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Text Preprocessing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22197" y="1130448"/>
            <a:ext cx="914400" cy="914400"/>
            <a:chOff x="5364088" y="2787774"/>
            <a:chExt cx="914400" cy="914400"/>
          </a:xfrm>
        </p:grpSpPr>
        <p:sp>
          <p:nvSpPr>
            <p:cNvPr id="4" name="Oval 3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882137" y="1130448"/>
            <a:ext cx="914400" cy="914400"/>
            <a:chOff x="5364088" y="2787774"/>
            <a:chExt cx="914400" cy="914400"/>
          </a:xfrm>
        </p:grpSpPr>
        <p:sp>
          <p:nvSpPr>
            <p:cNvPr id="9" name="Oval 8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23931" y="1130448"/>
            <a:ext cx="914400" cy="914400"/>
            <a:chOff x="5364088" y="2787774"/>
            <a:chExt cx="914400" cy="914400"/>
          </a:xfrm>
        </p:grpSpPr>
        <p:sp>
          <p:nvSpPr>
            <p:cNvPr id="12" name="Oval 11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434612" y="2900609"/>
            <a:ext cx="914400" cy="914400"/>
            <a:chOff x="5364088" y="2787774"/>
            <a:chExt cx="914400" cy="914400"/>
          </a:xfrm>
        </p:grpSpPr>
        <p:sp>
          <p:nvSpPr>
            <p:cNvPr id="18" name="Oval 17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204112" y="1410236"/>
            <a:ext cx="306803" cy="306803"/>
            <a:chOff x="1547664" y="3147814"/>
            <a:chExt cx="720080" cy="720080"/>
          </a:xfrm>
        </p:grpSpPr>
        <p:sp>
          <p:nvSpPr>
            <p:cNvPr id="7" name="Oval 6"/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Chevron 19"/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104663" y="1424110"/>
            <a:ext cx="306803" cy="306803"/>
            <a:chOff x="1547664" y="3147814"/>
            <a:chExt cx="720080" cy="720080"/>
          </a:xfrm>
        </p:grpSpPr>
        <p:sp>
          <p:nvSpPr>
            <p:cNvPr id="24" name="Oval 23"/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Chevron 24"/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 rot="10800000">
            <a:off x="5824039" y="3170154"/>
            <a:ext cx="306803" cy="306803"/>
            <a:chOff x="1547664" y="3147814"/>
            <a:chExt cx="720080" cy="720080"/>
          </a:xfrm>
        </p:grpSpPr>
        <p:sp>
          <p:nvSpPr>
            <p:cNvPr id="27" name="Oval 26"/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Chevron 27"/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 rot="2648922">
            <a:off x="7835842" y="1587647"/>
            <a:ext cx="306803" cy="306803"/>
            <a:chOff x="1547664" y="3147814"/>
            <a:chExt cx="720080" cy="720080"/>
          </a:xfrm>
        </p:grpSpPr>
        <p:sp>
          <p:nvSpPr>
            <p:cNvPr id="30" name="Oval 29"/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Chevron 30"/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365400" y="1351979"/>
            <a:ext cx="202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cs typeface="Arial" pitchFamily="34" charset="0"/>
              </a:rPr>
              <a:t>Case </a:t>
            </a:r>
          </a:p>
          <a:p>
            <a:pPr algn="ctr"/>
            <a:r>
              <a:rPr lang="en-US" altLang="ko-KR" sz="1000" b="1" dirty="0">
                <a:solidFill>
                  <a:schemeClr val="bg1"/>
                </a:solidFill>
                <a:cs typeface="Arial" pitchFamily="34" charset="0"/>
              </a:rPr>
              <a:t>Lowering</a:t>
            </a:r>
            <a:endParaRPr lang="ko-KR" altLang="en-US" sz="1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078D097-4A03-4D7A-B27D-9FE55621BA0E}"/>
              </a:ext>
            </a:extLst>
          </p:cNvPr>
          <p:cNvGrpSpPr/>
          <p:nvPr/>
        </p:nvGrpSpPr>
        <p:grpSpPr>
          <a:xfrm>
            <a:off x="6465064" y="1130448"/>
            <a:ext cx="914400" cy="914400"/>
            <a:chOff x="5364088" y="2787774"/>
            <a:chExt cx="914400" cy="914400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1AA03479-6727-4321-ADE3-09AC2C082490}"/>
                </a:ext>
              </a:extLst>
            </p:cNvPr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70906D9-DFA4-4106-943B-B7AA6838BFA8}"/>
                </a:ext>
              </a:extLst>
            </p:cNvPr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BBD3B3D-88C7-44F5-87D5-9C4E001CBAF5}"/>
              </a:ext>
            </a:extLst>
          </p:cNvPr>
          <p:cNvGrpSpPr/>
          <p:nvPr/>
        </p:nvGrpSpPr>
        <p:grpSpPr>
          <a:xfrm>
            <a:off x="5895820" y="1424110"/>
            <a:ext cx="306803" cy="306803"/>
            <a:chOff x="1547664" y="3147814"/>
            <a:chExt cx="720080" cy="720080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AF1DCCB4-03E1-43C8-BCEC-AF61030D9CF8}"/>
                </a:ext>
              </a:extLst>
            </p:cNvPr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4" name="Chevron 24">
              <a:extLst>
                <a:ext uri="{FF2B5EF4-FFF2-40B4-BE49-F238E27FC236}">
                  <a16:creationId xmlns:a16="http://schemas.microsoft.com/office/drawing/2014/main" id="{31E407C3-6D77-4C10-BAA3-76F0CF88D17B}"/>
                </a:ext>
              </a:extLst>
            </p:cNvPr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79F5696-56B4-4F6F-A02E-F3540A46C94D}"/>
              </a:ext>
            </a:extLst>
          </p:cNvPr>
          <p:cNvGrpSpPr/>
          <p:nvPr/>
        </p:nvGrpSpPr>
        <p:grpSpPr>
          <a:xfrm rot="8940704">
            <a:off x="7706856" y="3068389"/>
            <a:ext cx="306803" cy="306803"/>
            <a:chOff x="1547664" y="3147814"/>
            <a:chExt cx="720080" cy="72008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130FDA21-863F-4B65-A6FD-29C1F3ECDCE8}"/>
                </a:ext>
              </a:extLst>
            </p:cNvPr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3" name="Chevron 30">
              <a:extLst>
                <a:ext uri="{FF2B5EF4-FFF2-40B4-BE49-F238E27FC236}">
                  <a16:creationId xmlns:a16="http://schemas.microsoft.com/office/drawing/2014/main" id="{FD4818F3-EFEE-41A3-A8F6-466EC172376B}"/>
                </a:ext>
              </a:extLst>
            </p:cNvPr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A528C5C-D100-4A32-BB2B-473CD49E243D}"/>
              </a:ext>
            </a:extLst>
          </p:cNvPr>
          <p:cNvGrpSpPr/>
          <p:nvPr/>
        </p:nvGrpSpPr>
        <p:grpSpPr>
          <a:xfrm>
            <a:off x="4605869" y="2899848"/>
            <a:ext cx="914400" cy="914400"/>
            <a:chOff x="5364088" y="2787774"/>
            <a:chExt cx="914400" cy="914400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369D22B6-AC31-4815-859A-E80B954DF23A}"/>
                </a:ext>
              </a:extLst>
            </p:cNvPr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9A9459CF-03B5-4D58-A2DD-3BF74F63318B}"/>
                </a:ext>
              </a:extLst>
            </p:cNvPr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6112A31E-407F-4DF6-ADAC-52C5CE3D1FCC}"/>
              </a:ext>
            </a:extLst>
          </p:cNvPr>
          <p:cNvSpPr txBox="1"/>
          <p:nvPr/>
        </p:nvSpPr>
        <p:spPr>
          <a:xfrm>
            <a:off x="2885936" y="1387593"/>
            <a:ext cx="886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cs typeface="Arial" pitchFamily="34" charset="0"/>
              </a:rPr>
              <a:t>Number </a:t>
            </a:r>
          </a:p>
          <a:p>
            <a:pPr algn="ctr"/>
            <a:r>
              <a:rPr lang="en-US" altLang="ko-KR" sz="1000" b="1" dirty="0">
                <a:solidFill>
                  <a:schemeClr val="bg1"/>
                </a:solidFill>
                <a:cs typeface="Arial" pitchFamily="34" charset="0"/>
              </a:rPr>
              <a:t>Removal</a:t>
            </a:r>
            <a:endParaRPr lang="ko-KR" altLang="en-US" sz="1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CD583CD-8218-4B82-A29B-6B699C59166D}"/>
              </a:ext>
            </a:extLst>
          </p:cNvPr>
          <p:cNvSpPr txBox="1"/>
          <p:nvPr/>
        </p:nvSpPr>
        <p:spPr>
          <a:xfrm>
            <a:off x="4684698" y="1413457"/>
            <a:ext cx="976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cs typeface="Arial" pitchFamily="34" charset="0"/>
              </a:rPr>
              <a:t>Punctuation </a:t>
            </a:r>
          </a:p>
          <a:p>
            <a:pPr algn="ctr"/>
            <a:r>
              <a:rPr lang="en-US" altLang="ko-KR" sz="1000" b="1" dirty="0">
                <a:solidFill>
                  <a:schemeClr val="bg1"/>
                </a:solidFill>
                <a:cs typeface="Arial" pitchFamily="34" charset="0"/>
              </a:rPr>
              <a:t>Removal</a:t>
            </a:r>
            <a:endParaRPr lang="ko-KR" altLang="en-US" sz="1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374869A-D9FE-4C02-ABAD-00BEC738A1A5}"/>
              </a:ext>
            </a:extLst>
          </p:cNvPr>
          <p:cNvSpPr txBox="1"/>
          <p:nvPr/>
        </p:nvSpPr>
        <p:spPr>
          <a:xfrm>
            <a:off x="6394794" y="1423722"/>
            <a:ext cx="1088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cs typeface="Arial" pitchFamily="34" charset="0"/>
              </a:rPr>
              <a:t>White Space</a:t>
            </a:r>
          </a:p>
          <a:p>
            <a:pPr algn="ctr"/>
            <a:r>
              <a:rPr lang="en-US" altLang="ko-KR" sz="1000" b="1" dirty="0">
                <a:solidFill>
                  <a:schemeClr val="bg1"/>
                </a:solidFill>
                <a:cs typeface="Arial" pitchFamily="34" charset="0"/>
              </a:rPr>
              <a:t>Removal</a:t>
            </a:r>
            <a:endParaRPr lang="ko-KR" altLang="en-US" sz="1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7FAA194-C00F-491B-8D03-6FC4B6DE5856}"/>
              </a:ext>
            </a:extLst>
          </p:cNvPr>
          <p:cNvGrpSpPr/>
          <p:nvPr/>
        </p:nvGrpSpPr>
        <p:grpSpPr>
          <a:xfrm>
            <a:off x="7603281" y="2005531"/>
            <a:ext cx="1348907" cy="914400"/>
            <a:chOff x="7516332" y="2323130"/>
            <a:chExt cx="1348907" cy="914400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9DC13419-8CC0-4BB2-865A-3E4F34537958}"/>
                </a:ext>
              </a:extLst>
            </p:cNvPr>
            <p:cNvGrpSpPr/>
            <p:nvPr/>
          </p:nvGrpSpPr>
          <p:grpSpPr>
            <a:xfrm>
              <a:off x="7734292" y="2323130"/>
              <a:ext cx="914400" cy="914400"/>
              <a:chOff x="5364088" y="2787774"/>
              <a:chExt cx="914400" cy="914400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97589D4D-59AD-4BAE-A3CD-D92A5E582EEA}"/>
                  </a:ext>
                </a:extLst>
              </p:cNvPr>
              <p:cNvSpPr/>
              <p:nvPr/>
            </p:nvSpPr>
            <p:spPr>
              <a:xfrm>
                <a:off x="5364088" y="2787774"/>
                <a:ext cx="914400" cy="91440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DA4FAEDF-35BB-4928-8778-8C62BB81DC14}"/>
                  </a:ext>
                </a:extLst>
              </p:cNvPr>
              <p:cNvSpPr/>
              <p:nvPr/>
            </p:nvSpPr>
            <p:spPr>
              <a:xfrm>
                <a:off x="5443246" y="2866932"/>
                <a:ext cx="756084" cy="75608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F498B82-16CC-4D1D-9CEF-E62EB7AD95F9}"/>
                </a:ext>
              </a:extLst>
            </p:cNvPr>
            <p:cNvSpPr txBox="1"/>
            <p:nvPr/>
          </p:nvSpPr>
          <p:spPr>
            <a:xfrm>
              <a:off x="7516332" y="2439981"/>
              <a:ext cx="13489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cs typeface="Arial" pitchFamily="34" charset="0"/>
                </a:rPr>
                <a:t>Slang/</a:t>
              </a:r>
            </a:p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cs typeface="Arial" pitchFamily="34" charset="0"/>
                </a:rPr>
                <a:t>Abbreviated </a:t>
              </a:r>
            </a:p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cs typeface="Arial" pitchFamily="34" charset="0"/>
                </a:rPr>
                <a:t>Words </a:t>
              </a:r>
            </a:p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cs typeface="Arial" pitchFamily="34" charset="0"/>
                </a:rPr>
                <a:t>Conversion</a:t>
              </a:r>
              <a:endParaRPr lang="ko-KR" altLang="en-US" sz="9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D5B0F342-D815-4B62-B69B-1330E78E41E1}"/>
              </a:ext>
            </a:extLst>
          </p:cNvPr>
          <p:cNvSpPr txBox="1"/>
          <p:nvPr/>
        </p:nvSpPr>
        <p:spPr>
          <a:xfrm>
            <a:off x="6423430" y="3129695"/>
            <a:ext cx="9585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  <a:cs typeface="Arial" pitchFamily="34" charset="0"/>
              </a:rPr>
              <a:t>Emoji</a:t>
            </a:r>
          </a:p>
          <a:p>
            <a:pPr algn="ctr"/>
            <a:r>
              <a:rPr lang="en-US" altLang="ko-KR" sz="1050" b="1" dirty="0">
                <a:solidFill>
                  <a:schemeClr val="bg1"/>
                </a:solidFill>
                <a:cs typeface="Arial" pitchFamily="34" charset="0"/>
              </a:rPr>
              <a:t>Conversion</a:t>
            </a:r>
            <a:endParaRPr lang="ko-KR" altLang="en-US" sz="105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3C134BF-C617-4D4B-848D-554E04C7A509}"/>
              </a:ext>
            </a:extLst>
          </p:cNvPr>
          <p:cNvSpPr txBox="1"/>
          <p:nvPr/>
        </p:nvSpPr>
        <p:spPr>
          <a:xfrm>
            <a:off x="4611599" y="3115740"/>
            <a:ext cx="914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  <a:cs typeface="Arial" pitchFamily="34" charset="0"/>
              </a:rPr>
              <a:t>Word </a:t>
            </a:r>
          </a:p>
          <a:p>
            <a:pPr algn="ctr"/>
            <a:r>
              <a:rPr lang="en-US" altLang="ko-KR" sz="1050" b="1" dirty="0">
                <a:solidFill>
                  <a:schemeClr val="bg1"/>
                </a:solidFill>
                <a:cs typeface="Arial" pitchFamily="34" charset="0"/>
              </a:rPr>
              <a:t>Stemming</a:t>
            </a:r>
            <a:endParaRPr lang="ko-KR" altLang="en-US" sz="105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A15F4B7-E1BE-4574-83AA-DB1E729B9171}"/>
              </a:ext>
            </a:extLst>
          </p:cNvPr>
          <p:cNvGrpSpPr/>
          <p:nvPr/>
        </p:nvGrpSpPr>
        <p:grpSpPr>
          <a:xfrm>
            <a:off x="1761430" y="2617484"/>
            <a:ext cx="2023958" cy="1450303"/>
            <a:chOff x="1161492" y="2620301"/>
            <a:chExt cx="2023958" cy="1450303"/>
          </a:xfrm>
        </p:grpSpPr>
        <p:sp>
          <p:nvSpPr>
            <p:cNvPr id="15" name="Oval 14"/>
            <p:cNvSpPr/>
            <p:nvPr/>
          </p:nvSpPr>
          <p:spPr>
            <a:xfrm>
              <a:off x="1420477" y="2620301"/>
              <a:ext cx="1450303" cy="1450303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414D37C-9FEB-45A9-8D53-2D48F75384AA}"/>
                </a:ext>
              </a:extLst>
            </p:cNvPr>
            <p:cNvSpPr txBox="1"/>
            <p:nvPr/>
          </p:nvSpPr>
          <p:spPr>
            <a:xfrm>
              <a:off x="1161492" y="3031250"/>
              <a:ext cx="20239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404040"/>
                  </a:solidFill>
                  <a:cs typeface="Arial" pitchFamily="34" charset="0"/>
                </a:rPr>
                <a:t>DATA IS </a:t>
              </a:r>
            </a:p>
            <a:p>
              <a:pPr algn="ctr"/>
              <a:r>
                <a:rPr lang="en-US" altLang="ko-KR" b="1" dirty="0">
                  <a:solidFill>
                    <a:srgbClr val="404040"/>
                  </a:solidFill>
                  <a:cs typeface="Arial" pitchFamily="34" charset="0"/>
                </a:rPr>
                <a:t>READY!!</a:t>
              </a:r>
              <a:endParaRPr lang="ko-KR" altLang="en-US" b="1" dirty="0">
                <a:solidFill>
                  <a:srgbClr val="404040"/>
                </a:solidFill>
                <a:cs typeface="Arial" pitchFamily="34" charset="0"/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923D21B-E15B-4F54-9804-0C277C191462}"/>
              </a:ext>
            </a:extLst>
          </p:cNvPr>
          <p:cNvGrpSpPr/>
          <p:nvPr/>
        </p:nvGrpSpPr>
        <p:grpSpPr>
          <a:xfrm rot="10800000">
            <a:off x="3893159" y="3162290"/>
            <a:ext cx="306803" cy="306803"/>
            <a:chOff x="1547665" y="3147814"/>
            <a:chExt cx="720080" cy="720080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D3847095-C6BC-4F0C-B428-04CC0638EE4E}"/>
                </a:ext>
              </a:extLst>
            </p:cNvPr>
            <p:cNvSpPr/>
            <p:nvPr/>
          </p:nvSpPr>
          <p:spPr>
            <a:xfrm>
              <a:off x="1547665" y="3147814"/>
              <a:ext cx="720080" cy="7200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6" name="Chevron 27">
              <a:extLst>
                <a:ext uri="{FF2B5EF4-FFF2-40B4-BE49-F238E27FC236}">
                  <a16:creationId xmlns:a16="http://schemas.microsoft.com/office/drawing/2014/main" id="{DECBAAE9-A346-452C-9B1B-D6007BF6C294}"/>
                </a:ext>
              </a:extLst>
            </p:cNvPr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2887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그룹 309">
            <a:extLst>
              <a:ext uri="{FF2B5EF4-FFF2-40B4-BE49-F238E27FC236}">
                <a16:creationId xmlns:a16="http://schemas.microsoft.com/office/drawing/2014/main" id="{442A3511-473C-4E64-A1C0-162D0E9CCFAC}"/>
              </a:ext>
            </a:extLst>
          </p:cNvPr>
          <p:cNvGrpSpPr/>
          <p:nvPr/>
        </p:nvGrpSpPr>
        <p:grpSpPr>
          <a:xfrm>
            <a:off x="1198766" y="882998"/>
            <a:ext cx="6789574" cy="3960930"/>
            <a:chOff x="635000" y="1382713"/>
            <a:chExt cx="7869238" cy="4572000"/>
          </a:xfrm>
          <a:solidFill>
            <a:schemeClr val="bg1"/>
          </a:solidFill>
        </p:grpSpPr>
        <p:sp>
          <p:nvSpPr>
            <p:cNvPr id="311" name="Freeform 8">
              <a:extLst>
                <a:ext uri="{FF2B5EF4-FFF2-40B4-BE49-F238E27FC236}">
                  <a16:creationId xmlns:a16="http://schemas.microsoft.com/office/drawing/2014/main" id="{186557A1-9B3F-4230-99A1-1C21B60D32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2" name="Freeform 9">
              <a:extLst>
                <a:ext uri="{FF2B5EF4-FFF2-40B4-BE49-F238E27FC236}">
                  <a16:creationId xmlns:a16="http://schemas.microsoft.com/office/drawing/2014/main" id="{26EFD36D-B257-4B96-83ED-86A760A894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3" name="Freeform 10">
              <a:extLst>
                <a:ext uri="{FF2B5EF4-FFF2-40B4-BE49-F238E27FC236}">
                  <a16:creationId xmlns:a16="http://schemas.microsoft.com/office/drawing/2014/main" id="{3E364762-B904-4A35-AC70-0A9705400E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4" name="Freeform 11">
              <a:extLst>
                <a:ext uri="{FF2B5EF4-FFF2-40B4-BE49-F238E27FC236}">
                  <a16:creationId xmlns:a16="http://schemas.microsoft.com/office/drawing/2014/main" id="{0A0E1EFD-DFA2-43D3-86F4-EC15E8D3D9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Data to be Predicted</a:t>
            </a:r>
            <a:endParaRPr lang="ko-KR" alt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96610" y="2002603"/>
            <a:ext cx="972000" cy="972000"/>
          </a:xfrm>
          <a:prstGeom prst="rect">
            <a:avLst/>
          </a:prstGeom>
          <a:noFill/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2783570" y="2260765"/>
            <a:ext cx="978408" cy="484632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76938" y="2001275"/>
            <a:ext cx="972000" cy="972000"/>
          </a:xfrm>
          <a:prstGeom prst="rect">
            <a:avLst/>
          </a:prstGeom>
          <a:noFill/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763898" y="2259437"/>
            <a:ext cx="978408" cy="484632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09910" y="2191091"/>
            <a:ext cx="745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90238" y="2196215"/>
            <a:ext cx="745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454517" y="3108244"/>
            <a:ext cx="1656184" cy="1035618"/>
            <a:chOff x="803640" y="3362835"/>
            <a:chExt cx="2059657" cy="1035618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75212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data is generated by typing a keyword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Tweet API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434846" y="3108244"/>
            <a:ext cx="1847324" cy="1406701"/>
            <a:chOff x="803640" y="3362835"/>
            <a:chExt cx="2076432" cy="1406701"/>
          </a:xfrm>
        </p:grpSpPr>
        <p:sp>
          <p:nvSpPr>
            <p:cNvPr id="30" name="TextBox 29"/>
            <p:cNvSpPr txBox="1"/>
            <p:nvPr/>
          </p:nvSpPr>
          <p:spPr>
            <a:xfrm>
              <a:off x="820415" y="3753873"/>
              <a:ext cx="2059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generated text is converted into </a:t>
              </a:r>
              <a:r>
                <a:rPr lang="en-ID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dataframe</a:t>
              </a:r>
              <a:r>
                <a:rPr lang="en-ID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and displayed in the dashboard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to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DataFrame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940152" y="3108244"/>
            <a:ext cx="1656188" cy="1228267"/>
            <a:chOff x="803636" y="3362835"/>
            <a:chExt cx="2059661" cy="1228267"/>
          </a:xfrm>
        </p:grpSpPr>
        <p:sp>
          <p:nvSpPr>
            <p:cNvPr id="33" name="TextBox 32"/>
            <p:cNvSpPr txBox="1"/>
            <p:nvPr/>
          </p:nvSpPr>
          <p:spPr>
            <a:xfrm>
              <a:off x="803636" y="3760105"/>
              <a:ext cx="20596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new data and the prediction are displayed in several information and plot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Dashboard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07B95469-F6D2-4699-89EE-9A3F2E70D396}"/>
              </a:ext>
            </a:extLst>
          </p:cNvPr>
          <p:cNvSpPr txBox="1"/>
          <p:nvPr/>
        </p:nvSpPr>
        <p:spPr>
          <a:xfrm>
            <a:off x="2913661" y="756065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 this context, the data still only cover Tweet data that is generated in real time by typing certain keywords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0BAE93C-3EFE-4487-A70B-BDACE064F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555" y="1933079"/>
            <a:ext cx="1971145" cy="10704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333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Data Insight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7B95469-F6D2-4699-89EE-9A3F2E70D396}"/>
              </a:ext>
            </a:extLst>
          </p:cNvPr>
          <p:cNvSpPr txBox="1"/>
          <p:nvPr/>
        </p:nvSpPr>
        <p:spPr>
          <a:xfrm>
            <a:off x="2913661" y="756065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 this context, the data still only cover Tweet data that is generated in real time by typing certain keywords</a:t>
            </a:r>
          </a:p>
        </p:txBody>
      </p:sp>
    </p:spTree>
    <p:extLst>
      <p:ext uri="{BB962C8B-B14F-4D97-AF65-F5344CB8AC3E}">
        <p14:creationId xmlns:p14="http://schemas.microsoft.com/office/powerpoint/2010/main" val="3904388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25084" y="2067694"/>
            <a:ext cx="5018916" cy="576064"/>
          </a:xfrm>
        </p:spPr>
        <p:txBody>
          <a:bodyPr/>
          <a:lstStyle/>
          <a:p>
            <a:r>
              <a:rPr lang="en-US" altLang="ko-KR" sz="2400" dirty="0"/>
              <a:t>Modelling, Modelling Evaluation, Dashboard &amp; Insight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125084" y="2787774"/>
            <a:ext cx="5018916" cy="288032"/>
          </a:xfrm>
        </p:spPr>
        <p:txBody>
          <a:bodyPr/>
          <a:lstStyle/>
          <a:p>
            <a:pPr lvl="0"/>
            <a:r>
              <a:rPr lang="en-US" altLang="ko-KR" dirty="0"/>
              <a:t>Model development &amp; evaluation, integration into dashboard, and insight</a:t>
            </a:r>
          </a:p>
        </p:txBody>
      </p:sp>
    </p:spTree>
    <p:extLst>
      <p:ext uri="{BB962C8B-B14F-4D97-AF65-F5344CB8AC3E}">
        <p14:creationId xmlns:p14="http://schemas.microsoft.com/office/powerpoint/2010/main" val="3885829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Modelling – Scoring</a:t>
            </a:r>
            <a:endParaRPr lang="ko-KR" altLang="en-US" dirty="0"/>
          </a:p>
        </p:txBody>
      </p:sp>
      <p:graphicFrame>
        <p:nvGraphicFramePr>
          <p:cNvPr id="37" name="Table 8">
            <a:extLst>
              <a:ext uri="{FF2B5EF4-FFF2-40B4-BE49-F238E27FC236}">
                <a16:creationId xmlns:a16="http://schemas.microsoft.com/office/drawing/2014/main" id="{40649154-6AD3-4712-A16F-CC92195CB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492305"/>
              </p:ext>
            </p:extLst>
          </p:nvPr>
        </p:nvGraphicFramePr>
        <p:xfrm>
          <a:off x="1475656" y="1635646"/>
          <a:ext cx="3199660" cy="2753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915">
                  <a:extLst>
                    <a:ext uri="{9D8B030D-6E8A-4147-A177-3AD203B41FA5}">
                      <a16:colId xmlns:a16="http://schemas.microsoft.com/office/drawing/2014/main" val="3956766304"/>
                    </a:ext>
                  </a:extLst>
                </a:gridCol>
                <a:gridCol w="799915">
                  <a:extLst>
                    <a:ext uri="{9D8B030D-6E8A-4147-A177-3AD203B41FA5}">
                      <a16:colId xmlns:a16="http://schemas.microsoft.com/office/drawing/2014/main" val="3385876760"/>
                    </a:ext>
                  </a:extLst>
                </a:gridCol>
                <a:gridCol w="799915">
                  <a:extLst>
                    <a:ext uri="{9D8B030D-6E8A-4147-A177-3AD203B41FA5}">
                      <a16:colId xmlns:a16="http://schemas.microsoft.com/office/drawing/2014/main" val="3185318845"/>
                    </a:ext>
                  </a:extLst>
                </a:gridCol>
                <a:gridCol w="799915">
                  <a:extLst>
                    <a:ext uri="{9D8B030D-6E8A-4147-A177-3AD203B41FA5}">
                      <a16:colId xmlns:a16="http://schemas.microsoft.com/office/drawing/2014/main" val="444587426"/>
                    </a:ext>
                  </a:extLst>
                </a:gridCol>
              </a:tblGrid>
              <a:tr h="614170">
                <a:tc>
                  <a:txBody>
                    <a:bodyPr/>
                    <a:lstStyle/>
                    <a:p>
                      <a:r>
                        <a:rPr lang="en-ID" sz="1100" dirty="0"/>
                        <a:t>Predicted</a:t>
                      </a:r>
                    </a:p>
                    <a:p>
                      <a:r>
                        <a:rPr lang="en-ID" sz="1100" dirty="0"/>
                        <a:t>-------------</a:t>
                      </a:r>
                    </a:p>
                    <a:p>
                      <a:r>
                        <a:rPr lang="en-ID" sz="1100" dirty="0"/>
                        <a:t>Actual</a:t>
                      </a:r>
                    </a:p>
                  </a:txBody>
                  <a:tcPr marL="68564" marR="68564" marT="34282" marB="34282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ID" sz="12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68564" marR="68564" marT="34282" marB="34282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ID" sz="12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68564" marR="68564" marT="34282" marB="34282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ID" sz="12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68564" marR="68564" marT="34282" marB="34282"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290499"/>
                  </a:ext>
                </a:extLst>
              </a:tr>
              <a:tr h="712327">
                <a:tc>
                  <a:txBody>
                    <a:bodyPr/>
                    <a:lstStyle/>
                    <a:p>
                      <a:pPr algn="ctr"/>
                      <a:endParaRPr lang="en-ID" sz="1200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ID" sz="12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68564" marR="68564" marT="34282" marB="34282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b="1" i="1" dirty="0">
                        <a:solidFill>
                          <a:schemeClr val="accent6"/>
                        </a:solidFill>
                        <a:latin typeface="Allianz Neo" panose="020B0504020203020204" pitchFamily="34" charset="0"/>
                      </a:endParaRPr>
                    </a:p>
                    <a:p>
                      <a:pPr algn="ctr"/>
                      <a:r>
                        <a:rPr lang="en-ID" sz="1200" b="1" i="1" dirty="0">
                          <a:solidFill>
                            <a:schemeClr val="accent6"/>
                          </a:solidFill>
                          <a:latin typeface="Allianz Neo" panose="020B0504020203020204" pitchFamily="34" charset="0"/>
                        </a:rPr>
                        <a:t>TN</a:t>
                      </a:r>
                    </a:p>
                  </a:txBody>
                  <a:tcPr marL="68564" marR="68564" marT="34282" marB="34282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b="1" i="1" dirty="0">
                        <a:solidFill>
                          <a:schemeClr val="accent6"/>
                        </a:solidFill>
                        <a:latin typeface="Allianz Neo" panose="020B0504020203020204" pitchFamily="34" charset="0"/>
                      </a:endParaRPr>
                    </a:p>
                    <a:p>
                      <a:pPr algn="ctr"/>
                      <a:r>
                        <a:rPr lang="en-ID" sz="1200" b="1" i="1" dirty="0">
                          <a:solidFill>
                            <a:schemeClr val="accent6"/>
                          </a:solidFill>
                          <a:latin typeface="Allianz Neo" panose="020B0504020203020204" pitchFamily="34" charset="0"/>
                        </a:rPr>
                        <a:t>TN</a:t>
                      </a:r>
                    </a:p>
                    <a:p>
                      <a:endParaRPr lang="en-ID" sz="1200" b="1" i="1" dirty="0">
                        <a:solidFill>
                          <a:schemeClr val="accent6"/>
                        </a:solidFill>
                        <a:latin typeface="Allianz Neo" panose="020B0504020203020204" pitchFamily="34" charset="0"/>
                      </a:endParaRPr>
                    </a:p>
                  </a:txBody>
                  <a:tcPr marL="68564" marR="68564" marT="34282" marB="34282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i="1" dirty="0">
                        <a:latin typeface="Allianz Neo" panose="020B0504020203020204" pitchFamily="34" charset="0"/>
                      </a:endParaRPr>
                    </a:p>
                    <a:p>
                      <a:pPr algn="ctr"/>
                      <a:r>
                        <a:rPr lang="en-ID" sz="1200" i="1" dirty="0">
                          <a:latin typeface="Allianz Neo" panose="020B0504020203020204" pitchFamily="34" charset="0"/>
                        </a:rPr>
                        <a:t>FP</a:t>
                      </a:r>
                    </a:p>
                    <a:p>
                      <a:endParaRPr lang="en-ID" sz="1200" i="1" dirty="0">
                        <a:latin typeface="Allianz Neo" panose="020B0504020203020204" pitchFamily="34" charset="0"/>
                      </a:endParaRPr>
                    </a:p>
                  </a:txBody>
                  <a:tcPr marL="68564" marR="68564" marT="34282" marB="34282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050087"/>
                  </a:ext>
                </a:extLst>
              </a:tr>
              <a:tr h="713582">
                <a:tc>
                  <a:txBody>
                    <a:bodyPr/>
                    <a:lstStyle/>
                    <a:p>
                      <a:pPr algn="ctr"/>
                      <a:endParaRPr lang="en-ID" sz="1200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ID" sz="12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68564" marR="68564" marT="34282" marB="34282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b="1" i="1" dirty="0">
                        <a:solidFill>
                          <a:schemeClr val="accent6"/>
                        </a:solidFill>
                        <a:latin typeface="Allianz Neo" panose="020B0504020203020204" pitchFamily="34" charset="0"/>
                      </a:endParaRPr>
                    </a:p>
                    <a:p>
                      <a:pPr algn="ctr"/>
                      <a:r>
                        <a:rPr lang="en-ID" sz="1200" b="1" i="1" dirty="0">
                          <a:solidFill>
                            <a:schemeClr val="accent6"/>
                          </a:solidFill>
                          <a:latin typeface="Allianz Neo" panose="020B0504020203020204" pitchFamily="34" charset="0"/>
                        </a:rPr>
                        <a:t>TN</a:t>
                      </a:r>
                    </a:p>
                  </a:txBody>
                  <a:tcPr marL="68564" marR="68564" marT="34282" marB="34282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b="1" i="1" dirty="0">
                        <a:solidFill>
                          <a:schemeClr val="accent6"/>
                        </a:solidFill>
                        <a:latin typeface="Allianz Neo" panose="020B0504020203020204" pitchFamily="34" charset="0"/>
                      </a:endParaRPr>
                    </a:p>
                    <a:p>
                      <a:pPr algn="ctr"/>
                      <a:r>
                        <a:rPr lang="en-ID" sz="1200" b="1" i="1" dirty="0">
                          <a:solidFill>
                            <a:schemeClr val="accent6"/>
                          </a:solidFill>
                          <a:latin typeface="Allianz Neo" panose="020B0504020203020204" pitchFamily="34" charset="0"/>
                        </a:rPr>
                        <a:t>TN</a:t>
                      </a:r>
                    </a:p>
                  </a:txBody>
                  <a:tcPr marL="68564" marR="68564" marT="34282" marB="34282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i="1" dirty="0">
                        <a:latin typeface="Allianz Neo" panose="020B0504020203020204" pitchFamily="34" charset="0"/>
                      </a:endParaRPr>
                    </a:p>
                    <a:p>
                      <a:pPr algn="ctr"/>
                      <a:r>
                        <a:rPr lang="en-ID" sz="1200" i="1" dirty="0">
                          <a:latin typeface="Allianz Neo" panose="020B0504020203020204" pitchFamily="34" charset="0"/>
                        </a:rPr>
                        <a:t>FP</a:t>
                      </a:r>
                    </a:p>
                  </a:txBody>
                  <a:tcPr marL="68564" marR="68564" marT="34282" marB="34282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13532"/>
                  </a:ext>
                </a:extLst>
              </a:tr>
              <a:tr h="713582">
                <a:tc>
                  <a:txBody>
                    <a:bodyPr/>
                    <a:lstStyle/>
                    <a:p>
                      <a:pPr algn="ctr"/>
                      <a:endParaRPr lang="en-ID" sz="1200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ID" sz="12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68564" marR="68564" marT="34282" marB="34282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i="1" dirty="0">
                        <a:latin typeface="Allianz Neo" panose="020B0504020203020204" pitchFamily="34" charset="0"/>
                      </a:endParaRPr>
                    </a:p>
                    <a:p>
                      <a:pPr algn="ctr"/>
                      <a:r>
                        <a:rPr lang="en-ID" sz="1200" i="1" dirty="0">
                          <a:latin typeface="Allianz Neo" panose="020B0504020203020204" pitchFamily="34" charset="0"/>
                        </a:rPr>
                        <a:t>FN</a:t>
                      </a:r>
                    </a:p>
                  </a:txBody>
                  <a:tcPr marL="68564" marR="68564" marT="34282" marB="34282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i="1" dirty="0">
                        <a:latin typeface="Allianz Neo" panose="020B0504020203020204" pitchFamily="34" charset="0"/>
                      </a:endParaRPr>
                    </a:p>
                    <a:p>
                      <a:pPr algn="ctr"/>
                      <a:r>
                        <a:rPr lang="en-ID" sz="1200" i="1" dirty="0">
                          <a:latin typeface="Allianz Neo" panose="020B0504020203020204" pitchFamily="34" charset="0"/>
                        </a:rPr>
                        <a:t>FN</a:t>
                      </a:r>
                    </a:p>
                  </a:txBody>
                  <a:tcPr marL="68564" marR="68564" marT="34282" marB="34282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i="1" dirty="0">
                        <a:latin typeface="Allianz Neo" panose="020B0504020203020204" pitchFamily="34" charset="0"/>
                      </a:endParaRPr>
                    </a:p>
                    <a:p>
                      <a:pPr algn="ctr"/>
                      <a:r>
                        <a:rPr lang="en-ID" sz="2800" b="1" i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llianz Neo" panose="020B0504020203020204" pitchFamily="34" charset="0"/>
                        </a:rPr>
                        <a:t>TP</a:t>
                      </a:r>
                    </a:p>
                  </a:txBody>
                  <a:tcPr marL="68564" marR="68564" marT="34282" marB="34282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400761"/>
                  </a:ext>
                </a:extLst>
              </a:tr>
            </a:tbl>
          </a:graphicData>
        </a:graphic>
      </p:graphicFrame>
      <p:graphicFrame>
        <p:nvGraphicFramePr>
          <p:cNvPr id="38" name="Table 11">
            <a:extLst>
              <a:ext uri="{FF2B5EF4-FFF2-40B4-BE49-F238E27FC236}">
                <a16:creationId xmlns:a16="http://schemas.microsoft.com/office/drawing/2014/main" id="{4106DB2F-A62B-4139-BE39-6452E704A5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865190"/>
              </p:ext>
            </p:extLst>
          </p:nvPr>
        </p:nvGraphicFramePr>
        <p:xfrm>
          <a:off x="2297418" y="1253078"/>
          <a:ext cx="2377899" cy="278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633">
                  <a:extLst>
                    <a:ext uri="{9D8B030D-6E8A-4147-A177-3AD203B41FA5}">
                      <a16:colId xmlns:a16="http://schemas.microsoft.com/office/drawing/2014/main" val="234311374"/>
                    </a:ext>
                  </a:extLst>
                </a:gridCol>
                <a:gridCol w="792633">
                  <a:extLst>
                    <a:ext uri="{9D8B030D-6E8A-4147-A177-3AD203B41FA5}">
                      <a16:colId xmlns:a16="http://schemas.microsoft.com/office/drawing/2014/main" val="3683929916"/>
                    </a:ext>
                  </a:extLst>
                </a:gridCol>
                <a:gridCol w="792633">
                  <a:extLst>
                    <a:ext uri="{9D8B030D-6E8A-4147-A177-3AD203B41FA5}">
                      <a16:colId xmlns:a16="http://schemas.microsoft.com/office/drawing/2014/main" val="3354754848"/>
                    </a:ext>
                  </a:extLst>
                </a:gridCol>
              </a:tblGrid>
              <a:tr h="278066">
                <a:tc>
                  <a:txBody>
                    <a:bodyPr/>
                    <a:lstStyle/>
                    <a:p>
                      <a:pPr algn="ctr"/>
                      <a:r>
                        <a:rPr lang="en-ID" sz="1200" dirty="0">
                          <a:solidFill>
                            <a:schemeClr val="bg1"/>
                          </a:solidFill>
                        </a:rPr>
                        <a:t>Good</a:t>
                      </a:r>
                    </a:p>
                  </a:txBody>
                  <a:tcPr marL="68564" marR="68564" marT="34282" marB="34282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>
                          <a:solidFill>
                            <a:schemeClr val="bg1"/>
                          </a:solidFill>
                        </a:rPr>
                        <a:t>Neutral</a:t>
                      </a:r>
                    </a:p>
                  </a:txBody>
                  <a:tcPr marL="68564" marR="68564" marT="34282" marB="34282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>
                          <a:solidFill>
                            <a:schemeClr val="bg1"/>
                          </a:solidFill>
                        </a:rPr>
                        <a:t>Bad</a:t>
                      </a:r>
                    </a:p>
                  </a:txBody>
                  <a:tcPr marL="68564" marR="68564" marT="34282" marB="34282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992315"/>
                  </a:ext>
                </a:extLst>
              </a:tr>
            </a:tbl>
          </a:graphicData>
        </a:graphic>
      </p:graphicFrame>
      <p:graphicFrame>
        <p:nvGraphicFramePr>
          <p:cNvPr id="39" name="Table 12">
            <a:extLst>
              <a:ext uri="{FF2B5EF4-FFF2-40B4-BE49-F238E27FC236}">
                <a16:creationId xmlns:a16="http://schemas.microsoft.com/office/drawing/2014/main" id="{0850E76B-FDD1-45CF-B97F-72BA768EB2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290962"/>
              </p:ext>
            </p:extLst>
          </p:nvPr>
        </p:nvGraphicFramePr>
        <p:xfrm>
          <a:off x="712859" y="2276503"/>
          <a:ext cx="708114" cy="2112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114">
                  <a:extLst>
                    <a:ext uri="{9D8B030D-6E8A-4147-A177-3AD203B41FA5}">
                      <a16:colId xmlns:a16="http://schemas.microsoft.com/office/drawing/2014/main" val="544151304"/>
                    </a:ext>
                  </a:extLst>
                </a:gridCol>
              </a:tblGrid>
              <a:tr h="704268">
                <a:tc>
                  <a:txBody>
                    <a:bodyPr/>
                    <a:lstStyle/>
                    <a:p>
                      <a:pPr algn="ctr"/>
                      <a:endParaRPr lang="en-ID" sz="1200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ID" sz="1200" b="1" dirty="0">
                          <a:solidFill>
                            <a:schemeClr val="bg1"/>
                          </a:solidFill>
                        </a:rPr>
                        <a:t>Good</a:t>
                      </a:r>
                    </a:p>
                  </a:txBody>
                  <a:tcPr marL="68564" marR="68564" marT="34282" marB="34282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326758"/>
                  </a:ext>
                </a:extLst>
              </a:tr>
              <a:tr h="704268">
                <a:tc>
                  <a:txBody>
                    <a:bodyPr/>
                    <a:lstStyle/>
                    <a:p>
                      <a:pPr algn="ctr"/>
                      <a:endParaRPr lang="en-ID" sz="1200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ID" sz="1200" b="1" dirty="0">
                          <a:solidFill>
                            <a:schemeClr val="bg1"/>
                          </a:solidFill>
                        </a:rPr>
                        <a:t>Neutral</a:t>
                      </a:r>
                    </a:p>
                  </a:txBody>
                  <a:tcPr marL="68564" marR="68564" marT="34282" marB="34282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552034"/>
                  </a:ext>
                </a:extLst>
              </a:tr>
              <a:tr h="704268">
                <a:tc>
                  <a:txBody>
                    <a:bodyPr/>
                    <a:lstStyle/>
                    <a:p>
                      <a:pPr algn="ctr"/>
                      <a:endParaRPr lang="en-ID" sz="1200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ID" sz="1200" b="1" dirty="0">
                          <a:solidFill>
                            <a:schemeClr val="bg1"/>
                          </a:solidFill>
                        </a:rPr>
                        <a:t>Bad</a:t>
                      </a:r>
                    </a:p>
                  </a:txBody>
                  <a:tcPr marL="68564" marR="68564" marT="34282" marB="34282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901303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2B75A109-0F41-4D9F-8CA8-35C532F5E91E}"/>
              </a:ext>
            </a:extLst>
          </p:cNvPr>
          <p:cNvGrpSpPr/>
          <p:nvPr/>
        </p:nvGrpSpPr>
        <p:grpSpPr>
          <a:xfrm>
            <a:off x="4839508" y="1635646"/>
            <a:ext cx="4016459" cy="1872208"/>
            <a:chOff x="5009430" y="1401119"/>
            <a:chExt cx="3802658" cy="1554309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ADFDE11-01AE-4FB9-9979-25082D59733A}"/>
                </a:ext>
              </a:extLst>
            </p:cNvPr>
            <p:cNvSpPr/>
            <p:nvPr/>
          </p:nvSpPr>
          <p:spPr>
            <a:xfrm>
              <a:off x="5076056" y="1401119"/>
              <a:ext cx="3736032" cy="155430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E04CB0C-2B0B-4288-A06B-6214EAF76BCD}"/>
                </a:ext>
              </a:extLst>
            </p:cNvPr>
            <p:cNvSpPr/>
            <p:nvPr/>
          </p:nvSpPr>
          <p:spPr>
            <a:xfrm>
              <a:off x="5182177" y="1510146"/>
              <a:ext cx="645661" cy="684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D7882AE-58A4-4465-9E89-227305CE47D3}"/>
                </a:ext>
              </a:extLst>
            </p:cNvPr>
            <p:cNvSpPr txBox="1"/>
            <p:nvPr/>
          </p:nvSpPr>
          <p:spPr>
            <a:xfrm>
              <a:off x="5009430" y="1682868"/>
              <a:ext cx="8461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D" sz="1600" dirty="0">
                  <a:solidFill>
                    <a:schemeClr val="bg1"/>
                  </a:solidFill>
                </a:rPr>
                <a:t>Focus</a:t>
              </a:r>
              <a:endParaRPr lang="ko-KR" altLang="en-US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0AAD0AD-544E-4B52-A259-79204CE2E466}"/>
                </a:ext>
              </a:extLst>
            </p:cNvPr>
            <p:cNvSpPr txBox="1"/>
            <p:nvPr/>
          </p:nvSpPr>
          <p:spPr>
            <a:xfrm>
              <a:off x="5827838" y="1711286"/>
              <a:ext cx="2878588" cy="1149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Reducing False Negative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Reducing the bad sentiment that is predicted as good sentiment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teams would like to anticipate any bad sentiment as early as possible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recall_micro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  <a:sym typeface="Wingdings" panose="05000000000000000000" pitchFamily="2" charset="2"/>
                </a:rPr>
                <a:t> multiclass classification &amp; imbalance data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CC92CD6-53D4-48C5-839F-36B6AFCF422A}"/>
                </a:ext>
              </a:extLst>
            </p:cNvPr>
            <p:cNvSpPr txBox="1"/>
            <p:nvPr/>
          </p:nvSpPr>
          <p:spPr>
            <a:xfrm>
              <a:off x="5827838" y="1494259"/>
              <a:ext cx="2878588" cy="2299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Recall Positive (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Recall_Micro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)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1079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Modelling – Initial Benchmark</a:t>
            </a:r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28E4D1D-C5E6-4B84-9C04-2D82C28C1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02" y="987574"/>
            <a:ext cx="4741727" cy="30243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A94B363-4F53-4181-8B7C-DA31EDF50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987574"/>
            <a:ext cx="3888432" cy="17166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925DD0FD-1B5C-412B-A2FB-6CBC0F2B0F3E}"/>
              </a:ext>
            </a:extLst>
          </p:cNvPr>
          <p:cNvGrpSpPr/>
          <p:nvPr/>
        </p:nvGrpSpPr>
        <p:grpSpPr>
          <a:xfrm>
            <a:off x="5000145" y="2931791"/>
            <a:ext cx="3888432" cy="1573934"/>
            <a:chOff x="5076057" y="1401120"/>
            <a:chExt cx="3681446" cy="130668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6D53925-0D86-4EF7-88BB-5524A91090FB}"/>
                </a:ext>
              </a:extLst>
            </p:cNvPr>
            <p:cNvSpPr/>
            <p:nvPr/>
          </p:nvSpPr>
          <p:spPr>
            <a:xfrm>
              <a:off x="5076057" y="1401120"/>
              <a:ext cx="3681446" cy="130668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F3ED53A-01E9-4AC1-A38F-73969A8EAAA6}"/>
                </a:ext>
              </a:extLst>
            </p:cNvPr>
            <p:cNvSpPr/>
            <p:nvPr/>
          </p:nvSpPr>
          <p:spPr>
            <a:xfrm>
              <a:off x="5182177" y="1510146"/>
              <a:ext cx="645661" cy="684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A890B0D-F3DB-4586-A794-2D16DCC03C59}"/>
                </a:ext>
              </a:extLst>
            </p:cNvPr>
            <p:cNvSpPr txBox="1"/>
            <p:nvPr/>
          </p:nvSpPr>
          <p:spPr>
            <a:xfrm>
              <a:off x="5131058" y="1590510"/>
              <a:ext cx="747899" cy="485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1600" dirty="0">
                  <a:solidFill>
                    <a:schemeClr val="bg1"/>
                  </a:solidFill>
                </a:rPr>
                <a:t>Best</a:t>
              </a:r>
            </a:p>
            <a:p>
              <a:pPr algn="ctr"/>
              <a:r>
                <a:rPr lang="en-ID" sz="1600" dirty="0">
                  <a:solidFill>
                    <a:schemeClr val="bg1"/>
                  </a:solidFill>
                </a:rPr>
                <a:t>Model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67BA065-FBC4-4D20-9282-16A79273909E}"/>
                </a:ext>
              </a:extLst>
            </p:cNvPr>
            <p:cNvSpPr txBox="1"/>
            <p:nvPr/>
          </p:nvSpPr>
          <p:spPr>
            <a:xfrm>
              <a:off x="5827838" y="1711286"/>
              <a:ext cx="2878588" cy="996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Logistic Regression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CV 5 Folds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Solver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  <a:sym typeface="Wingdings" panose="05000000000000000000" pitchFamily="2" charset="2"/>
                </a:rPr>
                <a:t> ‘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  <a:sym typeface="Wingdings" panose="05000000000000000000" pitchFamily="2" charset="2"/>
                </a:rPr>
                <a:t>lbfgs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  <a:sym typeface="Wingdings" panose="05000000000000000000" pitchFamily="2" charset="2"/>
                </a:rPr>
                <a:t>’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  <a:sym typeface="Wingdings" panose="05000000000000000000" pitchFamily="2" charset="2"/>
                </a:rPr>
                <a:t>Class Weight  ‘balanced’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TF-IDF is chosen since this method can indicate a meaningful word in a context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10AFA2E-7091-40EB-AC5C-0D59FC1E174C}"/>
                </a:ext>
              </a:extLst>
            </p:cNvPr>
            <p:cNvSpPr txBox="1"/>
            <p:nvPr/>
          </p:nvSpPr>
          <p:spPr>
            <a:xfrm>
              <a:off x="5827838" y="1494259"/>
              <a:ext cx="2878588" cy="2299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Logistic Regression with TF-IDF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7252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Modelling – Hyperparameter Tuning</a:t>
            </a:r>
            <a:endParaRPr lang="ko-KR" alt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25DD0FD-1B5C-412B-A2FB-6CBC0F2B0F3E}"/>
              </a:ext>
            </a:extLst>
          </p:cNvPr>
          <p:cNvGrpSpPr/>
          <p:nvPr/>
        </p:nvGrpSpPr>
        <p:grpSpPr>
          <a:xfrm>
            <a:off x="5000145" y="2931790"/>
            <a:ext cx="3888432" cy="1440160"/>
            <a:chOff x="5076057" y="1401119"/>
            <a:chExt cx="3681446" cy="119562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6D53925-0D86-4EF7-88BB-5524A91090FB}"/>
                </a:ext>
              </a:extLst>
            </p:cNvPr>
            <p:cNvSpPr/>
            <p:nvPr/>
          </p:nvSpPr>
          <p:spPr>
            <a:xfrm>
              <a:off x="5076057" y="1401119"/>
              <a:ext cx="3681446" cy="119562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F3ED53A-01E9-4AC1-A38F-73969A8EAAA6}"/>
                </a:ext>
              </a:extLst>
            </p:cNvPr>
            <p:cNvSpPr/>
            <p:nvPr/>
          </p:nvSpPr>
          <p:spPr>
            <a:xfrm>
              <a:off x="5182177" y="1510146"/>
              <a:ext cx="645661" cy="684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A890B0D-F3DB-4586-A794-2D16DCC03C59}"/>
                </a:ext>
              </a:extLst>
            </p:cNvPr>
            <p:cNvSpPr txBox="1"/>
            <p:nvPr/>
          </p:nvSpPr>
          <p:spPr>
            <a:xfrm>
              <a:off x="5084798" y="1692717"/>
              <a:ext cx="747899" cy="281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D" sz="1600" dirty="0">
                  <a:solidFill>
                    <a:schemeClr val="bg1"/>
                  </a:solidFill>
                </a:rPr>
                <a:t>Model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67BA065-FBC4-4D20-9282-16A79273909E}"/>
                </a:ext>
              </a:extLst>
            </p:cNvPr>
            <p:cNvSpPr txBox="1"/>
            <p:nvPr/>
          </p:nvSpPr>
          <p:spPr>
            <a:xfrm>
              <a:off x="5827838" y="1711286"/>
              <a:ext cx="2878588" cy="843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Logistic Regression has average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crossvalidation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score higher than other algorithms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TF-IDF is chosen since this method can indicate a meaningful word in a context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10AFA2E-7091-40EB-AC5C-0D59FC1E174C}"/>
                </a:ext>
              </a:extLst>
            </p:cNvPr>
            <p:cNvSpPr txBox="1"/>
            <p:nvPr/>
          </p:nvSpPr>
          <p:spPr>
            <a:xfrm>
              <a:off x="5827838" y="1494259"/>
              <a:ext cx="2878588" cy="2299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Logistic Regression with TF-IDF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0937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Modelling – Evaluation</a:t>
            </a:r>
            <a:endParaRPr lang="ko-KR" alt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25DD0FD-1B5C-412B-A2FB-6CBC0F2B0F3E}"/>
              </a:ext>
            </a:extLst>
          </p:cNvPr>
          <p:cNvGrpSpPr/>
          <p:nvPr/>
        </p:nvGrpSpPr>
        <p:grpSpPr>
          <a:xfrm>
            <a:off x="4801782" y="2931790"/>
            <a:ext cx="4086795" cy="1440160"/>
            <a:chOff x="5076057" y="1401119"/>
            <a:chExt cx="3681446" cy="119562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6D53925-0D86-4EF7-88BB-5524A91090FB}"/>
                </a:ext>
              </a:extLst>
            </p:cNvPr>
            <p:cNvSpPr/>
            <p:nvPr/>
          </p:nvSpPr>
          <p:spPr>
            <a:xfrm>
              <a:off x="5076057" y="1401119"/>
              <a:ext cx="3681446" cy="119562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F3ED53A-01E9-4AC1-A38F-73969A8EAAA6}"/>
                </a:ext>
              </a:extLst>
            </p:cNvPr>
            <p:cNvSpPr/>
            <p:nvPr/>
          </p:nvSpPr>
          <p:spPr>
            <a:xfrm>
              <a:off x="5182177" y="1510146"/>
              <a:ext cx="645661" cy="684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A890B0D-F3DB-4586-A794-2D16DCC03C59}"/>
                </a:ext>
              </a:extLst>
            </p:cNvPr>
            <p:cNvSpPr txBox="1"/>
            <p:nvPr/>
          </p:nvSpPr>
          <p:spPr>
            <a:xfrm>
              <a:off x="5084798" y="1692717"/>
              <a:ext cx="747899" cy="281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D" sz="1600" dirty="0">
                  <a:solidFill>
                    <a:schemeClr val="bg1"/>
                  </a:solidFill>
                </a:rPr>
                <a:t>Score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67BA065-FBC4-4D20-9282-16A79273909E}"/>
                </a:ext>
              </a:extLst>
            </p:cNvPr>
            <p:cNvSpPr txBox="1"/>
            <p:nvPr/>
          </p:nvSpPr>
          <p:spPr>
            <a:xfrm>
              <a:off x="5827838" y="1711286"/>
              <a:ext cx="2878588" cy="383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Recall Score is 0.85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10AFA2E-7091-40EB-AC5C-0D59FC1E174C}"/>
                </a:ext>
              </a:extLst>
            </p:cNvPr>
            <p:cNvSpPr txBox="1"/>
            <p:nvPr/>
          </p:nvSpPr>
          <p:spPr>
            <a:xfrm>
              <a:off x="5827838" y="1494259"/>
              <a:ext cx="2878588" cy="2299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Recall Score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D0909BC3-4816-4032-A575-F538DCAEB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95" y="914375"/>
            <a:ext cx="4314825" cy="3457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9954445-0B4B-4297-9B34-02AB64165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1611" y="914375"/>
            <a:ext cx="4086795" cy="15718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6540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85" name="Group 84"/>
          <p:cNvGrpSpPr/>
          <p:nvPr/>
        </p:nvGrpSpPr>
        <p:grpSpPr>
          <a:xfrm>
            <a:off x="3854258" y="1770622"/>
            <a:ext cx="3332582" cy="2999495"/>
            <a:chOff x="3203848" y="1779662"/>
            <a:chExt cx="3332582" cy="299949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6" name="Rectangle 85"/>
            <p:cNvSpPr/>
            <p:nvPr/>
          </p:nvSpPr>
          <p:spPr>
            <a:xfrm>
              <a:off x="3203848" y="1779662"/>
              <a:ext cx="108000" cy="27733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7" name="Block Arc 86"/>
            <p:cNvSpPr/>
            <p:nvPr/>
          </p:nvSpPr>
          <p:spPr>
            <a:xfrm>
              <a:off x="3203848" y="4326895"/>
              <a:ext cx="452262" cy="452262"/>
            </a:xfrm>
            <a:prstGeom prst="blockArc">
              <a:avLst>
                <a:gd name="adj1" fmla="val 5431834"/>
                <a:gd name="adj2" fmla="val 10817112"/>
                <a:gd name="adj3" fmla="val 242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425216" y="4671157"/>
              <a:ext cx="2916000" cy="10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9" name="Block Arc 88"/>
            <p:cNvSpPr/>
            <p:nvPr/>
          </p:nvSpPr>
          <p:spPr>
            <a:xfrm rot="16200000">
              <a:off x="6084168" y="4326895"/>
              <a:ext cx="452262" cy="452262"/>
            </a:xfrm>
            <a:prstGeom prst="blockArc">
              <a:avLst>
                <a:gd name="adj1" fmla="val 5431834"/>
                <a:gd name="adj2" fmla="val 10817112"/>
                <a:gd name="adj3" fmla="val 242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428430" y="3989950"/>
              <a:ext cx="108000" cy="57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0D020D5-3796-4292-BC8D-20487D238203}"/>
              </a:ext>
            </a:extLst>
          </p:cNvPr>
          <p:cNvGrpSpPr/>
          <p:nvPr/>
        </p:nvGrpSpPr>
        <p:grpSpPr>
          <a:xfrm>
            <a:off x="685906" y="1635646"/>
            <a:ext cx="3744416" cy="1885696"/>
            <a:chOff x="685906" y="1635646"/>
            <a:chExt cx="3744416" cy="1885696"/>
          </a:xfrm>
        </p:grpSpPr>
        <p:sp>
          <p:nvSpPr>
            <p:cNvPr id="91" name="Rectangle 90"/>
            <p:cNvSpPr/>
            <p:nvPr/>
          </p:nvSpPr>
          <p:spPr>
            <a:xfrm>
              <a:off x="685906" y="1635646"/>
              <a:ext cx="3736032" cy="90205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792027" y="1744673"/>
              <a:ext cx="540000" cy="684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1427932" y="1747327"/>
              <a:ext cx="2878588" cy="678692"/>
              <a:chOff x="803640" y="3362835"/>
              <a:chExt cx="2059657" cy="678692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803640" y="3579862"/>
                <a:ext cx="20596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zing.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803640" y="3362835"/>
                <a:ext cx="20596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Your 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96" name="TextBox 95"/>
            <p:cNvSpPr txBox="1"/>
            <p:nvPr/>
          </p:nvSpPr>
          <p:spPr>
            <a:xfrm>
              <a:off x="829373" y="1886618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01</a:t>
              </a:r>
              <a:endParaRPr lang="ko-KR" alt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94290" y="2619288"/>
              <a:ext cx="3736032" cy="90205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800411" y="2728315"/>
              <a:ext cx="544693" cy="684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99" name="Group 98"/>
            <p:cNvGrpSpPr/>
            <p:nvPr/>
          </p:nvGrpSpPr>
          <p:grpSpPr>
            <a:xfrm>
              <a:off x="1436316" y="2730969"/>
              <a:ext cx="2878588" cy="678692"/>
              <a:chOff x="803640" y="3362835"/>
              <a:chExt cx="2059657" cy="678692"/>
            </a:xfrm>
          </p:grpSpPr>
          <p:sp>
            <p:nvSpPr>
              <p:cNvPr id="100" name="TextBox 99"/>
              <p:cNvSpPr txBox="1"/>
              <p:nvPr/>
            </p:nvSpPr>
            <p:spPr>
              <a:xfrm>
                <a:off x="803640" y="3579862"/>
                <a:ext cx="20596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zing.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803640" y="3362835"/>
                <a:ext cx="20596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Your 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02" name="TextBox 101"/>
            <p:cNvSpPr txBox="1"/>
            <p:nvPr/>
          </p:nvSpPr>
          <p:spPr>
            <a:xfrm>
              <a:off x="837757" y="2870260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02</a:t>
              </a:r>
              <a:endParaRPr lang="ko-KR" alt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702674" y="3613912"/>
            <a:ext cx="3727648" cy="902054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4" name="Rectangle 103"/>
          <p:cNvSpPr/>
          <p:nvPr/>
        </p:nvSpPr>
        <p:spPr>
          <a:xfrm>
            <a:off x="808795" y="3722939"/>
            <a:ext cx="544693" cy="68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05" name="Group 104"/>
          <p:cNvGrpSpPr/>
          <p:nvPr/>
        </p:nvGrpSpPr>
        <p:grpSpPr>
          <a:xfrm>
            <a:off x="1444700" y="3725593"/>
            <a:ext cx="2878588" cy="678692"/>
            <a:chOff x="803640" y="3362835"/>
            <a:chExt cx="2059657" cy="678692"/>
          </a:xfrm>
        </p:grpSpPr>
        <p:sp>
          <p:nvSpPr>
            <p:cNvPr id="106" name="TextBox 105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846141" y="386488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5767918" y="1056963"/>
            <a:ext cx="2758049" cy="2928608"/>
            <a:chOff x="4848046" y="3681671"/>
            <a:chExt cx="2758049" cy="2928608"/>
          </a:xfrm>
        </p:grpSpPr>
        <p:sp>
          <p:nvSpPr>
            <p:cNvPr id="110" name="Teardrop 30"/>
            <p:cNvSpPr/>
            <p:nvPr/>
          </p:nvSpPr>
          <p:spPr>
            <a:xfrm rot="8100000">
              <a:off x="5417737" y="4225696"/>
              <a:ext cx="1602534" cy="1602536"/>
            </a:xfrm>
            <a:custGeom>
              <a:avLst/>
              <a:gdLst>
                <a:gd name="connsiteX0" fmla="*/ 293361 w 2192670"/>
                <a:gd name="connsiteY0" fmla="*/ 1899310 h 2192671"/>
                <a:gd name="connsiteX1" fmla="*/ 0 w 2192670"/>
                <a:gd name="connsiteY1" fmla="*/ 1191074 h 2192671"/>
                <a:gd name="connsiteX2" fmla="*/ 1001597 w 2192670"/>
                <a:gd name="connsiteY2" fmla="*/ 189477 h 2192671"/>
                <a:gd name="connsiteX3" fmla="*/ 1341342 w 2192670"/>
                <a:gd name="connsiteY3" fmla="*/ 189477 h 2192671"/>
                <a:gd name="connsiteX4" fmla="*/ 1530818 w 2192670"/>
                <a:gd name="connsiteY4" fmla="*/ 0 h 2192671"/>
                <a:gd name="connsiteX5" fmla="*/ 1806586 w 2192670"/>
                <a:gd name="connsiteY5" fmla="*/ 0 h 2192671"/>
                <a:gd name="connsiteX6" fmla="*/ 1996062 w 2192670"/>
                <a:gd name="connsiteY6" fmla="*/ 189477 h 2192671"/>
                <a:gd name="connsiteX7" fmla="*/ 2003194 w 2192670"/>
                <a:gd name="connsiteY7" fmla="*/ 189477 h 2192671"/>
                <a:gd name="connsiteX8" fmla="*/ 2003194 w 2192670"/>
                <a:gd name="connsiteY8" fmla="*/ 196609 h 2192671"/>
                <a:gd name="connsiteX9" fmla="*/ 2192670 w 2192670"/>
                <a:gd name="connsiteY9" fmla="*/ 386085 h 2192671"/>
                <a:gd name="connsiteX10" fmla="*/ 2192670 w 2192670"/>
                <a:gd name="connsiteY10" fmla="*/ 661852 h 2192671"/>
                <a:gd name="connsiteX11" fmla="*/ 2003193 w 2192670"/>
                <a:gd name="connsiteY11" fmla="*/ 851329 h 2192671"/>
                <a:gd name="connsiteX12" fmla="*/ 2003194 w 2192670"/>
                <a:gd name="connsiteY12" fmla="*/ 1191074 h 2192671"/>
                <a:gd name="connsiteX13" fmla="*/ 1001597 w 2192670"/>
                <a:gd name="connsiteY13" fmla="*/ 2192671 h 2192671"/>
                <a:gd name="connsiteX14" fmla="*/ 293361 w 2192670"/>
                <a:gd name="connsiteY14" fmla="*/ 1899310 h 2192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192670" h="2192671">
                  <a:moveTo>
                    <a:pt x="293361" y="1899310"/>
                  </a:moveTo>
                  <a:cubicBezTo>
                    <a:pt x="112107" y="1718057"/>
                    <a:pt x="0" y="1467657"/>
                    <a:pt x="0" y="1191074"/>
                  </a:cubicBezTo>
                  <a:cubicBezTo>
                    <a:pt x="0" y="637907"/>
                    <a:pt x="448430" y="189477"/>
                    <a:pt x="1001597" y="189477"/>
                  </a:cubicBezTo>
                  <a:lnTo>
                    <a:pt x="1341342" y="189477"/>
                  </a:lnTo>
                  <a:lnTo>
                    <a:pt x="1530818" y="0"/>
                  </a:lnTo>
                  <a:cubicBezTo>
                    <a:pt x="1606970" y="-76151"/>
                    <a:pt x="1730435" y="-76151"/>
                    <a:pt x="1806586" y="0"/>
                  </a:cubicBezTo>
                  <a:lnTo>
                    <a:pt x="1996062" y="189477"/>
                  </a:lnTo>
                  <a:lnTo>
                    <a:pt x="2003194" y="189477"/>
                  </a:lnTo>
                  <a:lnTo>
                    <a:pt x="2003194" y="196609"/>
                  </a:lnTo>
                  <a:lnTo>
                    <a:pt x="2192670" y="386085"/>
                  </a:lnTo>
                  <a:cubicBezTo>
                    <a:pt x="2268822" y="462236"/>
                    <a:pt x="2268822" y="585701"/>
                    <a:pt x="2192670" y="661852"/>
                  </a:cubicBezTo>
                  <a:lnTo>
                    <a:pt x="2003193" y="851329"/>
                  </a:lnTo>
                  <a:cubicBezTo>
                    <a:pt x="2003193" y="964577"/>
                    <a:pt x="2003194" y="1077826"/>
                    <a:pt x="2003194" y="1191074"/>
                  </a:cubicBezTo>
                  <a:cubicBezTo>
                    <a:pt x="2003194" y="1744241"/>
                    <a:pt x="1554764" y="2192671"/>
                    <a:pt x="1001597" y="2192671"/>
                  </a:cubicBezTo>
                  <a:cubicBezTo>
                    <a:pt x="725014" y="2192671"/>
                    <a:pt x="474614" y="2080563"/>
                    <a:pt x="293361" y="189931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5903273" y="6071006"/>
              <a:ext cx="631463" cy="13155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5929584" y="6274865"/>
              <a:ext cx="578841" cy="13155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Rounded Rectangle 112"/>
            <p:cNvSpPr/>
            <p:nvPr/>
          </p:nvSpPr>
          <p:spPr>
            <a:xfrm>
              <a:off x="5982205" y="6478724"/>
              <a:ext cx="473597" cy="13155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Rounded Rectangle 113"/>
            <p:cNvSpPr/>
            <p:nvPr/>
          </p:nvSpPr>
          <p:spPr>
            <a:xfrm rot="2700000">
              <a:off x="7086448" y="4038815"/>
              <a:ext cx="144000" cy="36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 rot="18900000" flipH="1">
              <a:off x="5218102" y="4038815"/>
              <a:ext cx="144000" cy="36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6155070" y="3681671"/>
              <a:ext cx="144000" cy="36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7" name="Rounded Rectangle 116"/>
            <p:cNvSpPr/>
            <p:nvPr/>
          </p:nvSpPr>
          <p:spPr>
            <a:xfrm rot="5400000">
              <a:off x="7354095" y="4745637"/>
              <a:ext cx="144000" cy="36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8" name="Rounded Rectangle 117"/>
            <p:cNvSpPr/>
            <p:nvPr/>
          </p:nvSpPr>
          <p:spPr>
            <a:xfrm rot="16200000" flipH="1">
              <a:off x="4956046" y="4745638"/>
              <a:ext cx="144000" cy="36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4572000" y="4262399"/>
            <a:ext cx="210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27" name="Group 126"/>
          <p:cNvGrpSpPr/>
          <p:nvPr/>
        </p:nvGrpSpPr>
        <p:grpSpPr>
          <a:xfrm>
            <a:off x="6695459" y="1705261"/>
            <a:ext cx="677334" cy="1442553"/>
            <a:chOff x="6777274" y="1831284"/>
            <a:chExt cx="552841" cy="1177414"/>
          </a:xfrm>
        </p:grpSpPr>
        <p:grpSp>
          <p:nvGrpSpPr>
            <p:cNvPr id="124" name="Group 123"/>
            <p:cNvGrpSpPr/>
            <p:nvPr/>
          </p:nvGrpSpPr>
          <p:grpSpPr>
            <a:xfrm>
              <a:off x="6939980" y="1831284"/>
              <a:ext cx="385719" cy="718117"/>
              <a:chOff x="6783521" y="1654812"/>
              <a:chExt cx="726841" cy="1353205"/>
            </a:xfrm>
          </p:grpSpPr>
          <p:sp>
            <p:nvSpPr>
              <p:cNvPr id="122" name="Freeform 121"/>
              <p:cNvSpPr/>
              <p:nvPr/>
            </p:nvSpPr>
            <p:spPr>
              <a:xfrm>
                <a:off x="6783521" y="1886618"/>
                <a:ext cx="726841" cy="1121399"/>
              </a:xfrm>
              <a:custGeom>
                <a:avLst/>
                <a:gdLst/>
                <a:ahLst/>
                <a:cxnLst/>
                <a:rect l="l" t="t" r="r" b="b"/>
                <a:pathLst>
                  <a:path w="726841" h="1121399">
                    <a:moveTo>
                      <a:pt x="236325" y="1049494"/>
                    </a:moveTo>
                    <a:lnTo>
                      <a:pt x="495287" y="1049494"/>
                    </a:lnTo>
                    <a:cubicBezTo>
                      <a:pt x="491080" y="1064561"/>
                      <a:pt x="487966" y="1079199"/>
                      <a:pt x="485273" y="1093187"/>
                    </a:cubicBezTo>
                    <a:lnTo>
                      <a:pt x="245258" y="1092728"/>
                    </a:lnTo>
                    <a:close/>
                    <a:moveTo>
                      <a:pt x="363421" y="203844"/>
                    </a:moveTo>
                    <a:cubicBezTo>
                      <a:pt x="401307" y="203844"/>
                      <a:pt x="432020" y="234557"/>
                      <a:pt x="432020" y="272443"/>
                    </a:cubicBezTo>
                    <a:cubicBezTo>
                      <a:pt x="432020" y="310329"/>
                      <a:pt x="401307" y="341042"/>
                      <a:pt x="363421" y="341042"/>
                    </a:cubicBezTo>
                    <a:cubicBezTo>
                      <a:pt x="325534" y="341042"/>
                      <a:pt x="294821" y="310329"/>
                      <a:pt x="294821" y="272443"/>
                    </a:cubicBezTo>
                    <a:cubicBezTo>
                      <a:pt x="294821" y="234557"/>
                      <a:pt x="325534" y="203844"/>
                      <a:pt x="363421" y="203844"/>
                    </a:cubicBezTo>
                    <a:close/>
                    <a:moveTo>
                      <a:pt x="363421" y="135244"/>
                    </a:moveTo>
                    <a:cubicBezTo>
                      <a:pt x="287648" y="135244"/>
                      <a:pt x="226222" y="196671"/>
                      <a:pt x="226222" y="272443"/>
                    </a:cubicBezTo>
                    <a:cubicBezTo>
                      <a:pt x="226222" y="348216"/>
                      <a:pt x="287648" y="409642"/>
                      <a:pt x="363421" y="409642"/>
                    </a:cubicBezTo>
                    <a:cubicBezTo>
                      <a:pt x="439193" y="409642"/>
                      <a:pt x="500619" y="348216"/>
                      <a:pt x="500619" y="272443"/>
                    </a:cubicBezTo>
                    <a:cubicBezTo>
                      <a:pt x="500619" y="196671"/>
                      <a:pt x="439193" y="135244"/>
                      <a:pt x="363421" y="135244"/>
                    </a:cubicBezTo>
                    <a:close/>
                    <a:moveTo>
                      <a:pt x="196200" y="0"/>
                    </a:moveTo>
                    <a:cubicBezTo>
                      <a:pt x="300307" y="58658"/>
                      <a:pt x="427219" y="59450"/>
                      <a:pt x="531959" y="2129"/>
                    </a:cubicBezTo>
                    <a:cubicBezTo>
                      <a:pt x="645195" y="251105"/>
                      <a:pt x="615578" y="521951"/>
                      <a:pt x="565642" y="749813"/>
                    </a:cubicBezTo>
                    <a:lnTo>
                      <a:pt x="726841" y="904479"/>
                    </a:lnTo>
                    <a:lnTo>
                      <a:pt x="700460" y="1113326"/>
                    </a:lnTo>
                    <a:lnTo>
                      <a:pt x="510728" y="982128"/>
                    </a:lnTo>
                    <a:lnTo>
                      <a:pt x="503274" y="1014651"/>
                    </a:lnTo>
                    <a:lnTo>
                      <a:pt x="228241" y="1014651"/>
                    </a:lnTo>
                    <a:cubicBezTo>
                      <a:pt x="226194" y="1005458"/>
                      <a:pt x="223902" y="996068"/>
                      <a:pt x="221524" y="986461"/>
                    </a:cubicBezTo>
                    <a:lnTo>
                      <a:pt x="26381" y="1121399"/>
                    </a:lnTo>
                    <a:lnTo>
                      <a:pt x="0" y="912552"/>
                    </a:lnTo>
                    <a:lnTo>
                      <a:pt x="162681" y="756465"/>
                    </a:lnTo>
                    <a:lnTo>
                      <a:pt x="163137" y="757906"/>
                    </a:lnTo>
                    <a:lnTo>
                      <a:pt x="165881" y="748957"/>
                    </a:lnTo>
                    <a:cubicBezTo>
                      <a:pt x="117348" y="521774"/>
                      <a:pt x="87568" y="246912"/>
                      <a:pt x="196200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Freeform 122"/>
              <p:cNvSpPr/>
              <p:nvPr/>
            </p:nvSpPr>
            <p:spPr>
              <a:xfrm>
                <a:off x="6997804" y="1654812"/>
                <a:ext cx="298274" cy="244742"/>
              </a:xfrm>
              <a:custGeom>
                <a:avLst/>
                <a:gdLst/>
                <a:ahLst/>
                <a:cxnLst/>
                <a:rect l="l" t="t" r="r" b="b"/>
                <a:pathLst>
                  <a:path w="298274" h="244742">
                    <a:moveTo>
                      <a:pt x="147328" y="0"/>
                    </a:moveTo>
                    <a:cubicBezTo>
                      <a:pt x="212319" y="65590"/>
                      <a:pt x="261867" y="134854"/>
                      <a:pt x="298274" y="206570"/>
                    </a:cubicBezTo>
                    <a:cubicBezTo>
                      <a:pt x="205418" y="258299"/>
                      <a:pt x="92251" y="257374"/>
                      <a:pt x="0" y="204273"/>
                    </a:cubicBezTo>
                    <a:cubicBezTo>
                      <a:pt x="35363" y="132633"/>
                      <a:pt x="83678" y="64016"/>
                      <a:pt x="14732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5" name="Freeform 124"/>
            <p:cNvSpPr/>
            <p:nvPr/>
          </p:nvSpPr>
          <p:spPr>
            <a:xfrm>
              <a:off x="6777274" y="2572267"/>
              <a:ext cx="552841" cy="436431"/>
            </a:xfrm>
            <a:custGeom>
              <a:avLst/>
              <a:gdLst/>
              <a:ahLst/>
              <a:cxnLst/>
              <a:rect l="l" t="t" r="r" b="b"/>
              <a:pathLst>
                <a:path w="935319" h="738371">
                  <a:moveTo>
                    <a:pt x="570246" y="5904"/>
                  </a:moveTo>
                  <a:cubicBezTo>
                    <a:pt x="462283" y="64891"/>
                    <a:pt x="426421" y="317189"/>
                    <a:pt x="649701" y="474399"/>
                  </a:cubicBezTo>
                  <a:cubicBezTo>
                    <a:pt x="593836" y="327977"/>
                    <a:pt x="630970" y="255746"/>
                    <a:pt x="667057" y="182470"/>
                  </a:cubicBezTo>
                  <a:cubicBezTo>
                    <a:pt x="667659" y="219721"/>
                    <a:pt x="629598" y="299814"/>
                    <a:pt x="723199" y="346469"/>
                  </a:cubicBezTo>
                  <a:cubicBezTo>
                    <a:pt x="679394" y="206128"/>
                    <a:pt x="864427" y="161920"/>
                    <a:pt x="670152" y="6949"/>
                  </a:cubicBezTo>
                  <a:cubicBezTo>
                    <a:pt x="951156" y="47548"/>
                    <a:pt x="868526" y="190548"/>
                    <a:pt x="935319" y="334595"/>
                  </a:cubicBezTo>
                  <a:cubicBezTo>
                    <a:pt x="886447" y="343095"/>
                    <a:pt x="815632" y="212619"/>
                    <a:pt x="831546" y="274410"/>
                  </a:cubicBezTo>
                  <a:cubicBezTo>
                    <a:pt x="915063" y="518579"/>
                    <a:pt x="665249" y="525551"/>
                    <a:pt x="744586" y="738371"/>
                  </a:cubicBezTo>
                  <a:cubicBezTo>
                    <a:pt x="498005" y="724435"/>
                    <a:pt x="570128" y="495242"/>
                    <a:pt x="454164" y="439509"/>
                  </a:cubicBezTo>
                  <a:cubicBezTo>
                    <a:pt x="422689" y="433882"/>
                    <a:pt x="384944" y="459601"/>
                    <a:pt x="454829" y="574141"/>
                  </a:cubicBezTo>
                  <a:cubicBezTo>
                    <a:pt x="47812" y="270832"/>
                    <a:pt x="333584" y="22904"/>
                    <a:pt x="570246" y="5904"/>
                  </a:cubicBezTo>
                  <a:close/>
                  <a:moveTo>
                    <a:pt x="0" y="0"/>
                  </a:moveTo>
                  <a:lnTo>
                    <a:pt x="9284" y="0"/>
                  </a:lnTo>
                  <a:lnTo>
                    <a:pt x="746" y="590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5110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lock Arc 14"/>
          <p:cNvSpPr/>
          <p:nvPr/>
        </p:nvSpPr>
        <p:spPr>
          <a:xfrm>
            <a:off x="179511" y="2143048"/>
            <a:ext cx="1217198" cy="1217254"/>
          </a:xfrm>
          <a:custGeom>
            <a:avLst/>
            <a:gdLst/>
            <a:ahLst/>
            <a:cxnLst/>
            <a:rect l="l" t="t" r="r" b="b"/>
            <a:pathLst>
              <a:path w="1217198" h="1217254">
                <a:moveTo>
                  <a:pt x="1172073" y="616019"/>
                </a:moveTo>
                <a:lnTo>
                  <a:pt x="1217198" y="616610"/>
                </a:lnTo>
                <a:cubicBezTo>
                  <a:pt x="1216181" y="694136"/>
                  <a:pt x="1200702" y="768120"/>
                  <a:pt x="1172073" y="835497"/>
                </a:cubicBezTo>
                <a:close/>
                <a:moveTo>
                  <a:pt x="592301" y="223"/>
                </a:moveTo>
                <a:cubicBezTo>
                  <a:pt x="925156" y="-8708"/>
                  <a:pt x="1203399" y="251500"/>
                  <a:pt x="1216760" y="584207"/>
                </a:cubicBezTo>
                <a:lnTo>
                  <a:pt x="1025903" y="591872"/>
                </a:lnTo>
                <a:cubicBezTo>
                  <a:pt x="1016735" y="363582"/>
                  <a:pt x="825816" y="185038"/>
                  <a:pt x="597424" y="191166"/>
                </a:cubicBezTo>
                <a:cubicBezTo>
                  <a:pt x="369033" y="197294"/>
                  <a:pt x="187962" y="385820"/>
                  <a:pt x="191049" y="614273"/>
                </a:cubicBezTo>
                <a:cubicBezTo>
                  <a:pt x="194136" y="842726"/>
                  <a:pt x="380235" y="1026290"/>
                  <a:pt x="608708" y="1026244"/>
                </a:cubicBezTo>
                <a:cubicBezTo>
                  <a:pt x="773320" y="1026211"/>
                  <a:pt x="915896" y="930876"/>
                  <a:pt x="982606" y="791527"/>
                </a:cubicBezTo>
                <a:lnTo>
                  <a:pt x="982606" y="1085471"/>
                </a:lnTo>
                <a:cubicBezTo>
                  <a:pt x="880769" y="1168806"/>
                  <a:pt x="750352" y="1217226"/>
                  <a:pt x="608747" y="1217254"/>
                </a:cubicBezTo>
                <a:cubicBezTo>
                  <a:pt x="275773" y="1217320"/>
                  <a:pt x="4555" y="949797"/>
                  <a:pt x="56" y="616853"/>
                </a:cubicBezTo>
                <a:cubicBezTo>
                  <a:pt x="-4443" y="283909"/>
                  <a:pt x="259446" y="9154"/>
                  <a:pt x="592301" y="2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07294" y="1561169"/>
            <a:ext cx="189467" cy="1040153"/>
          </a:xfrm>
          <a:custGeom>
            <a:avLst/>
            <a:gdLst>
              <a:gd name="connsiteX0" fmla="*/ 0 w 189467"/>
              <a:gd name="connsiteY0" fmla="*/ 0 h 1080346"/>
              <a:gd name="connsiteX1" fmla="*/ 189467 w 189467"/>
              <a:gd name="connsiteY1" fmla="*/ 0 h 1080346"/>
              <a:gd name="connsiteX2" fmla="*/ 189467 w 189467"/>
              <a:gd name="connsiteY2" fmla="*/ 1080346 h 1080346"/>
              <a:gd name="connsiteX3" fmla="*/ 187528 w 189467"/>
              <a:gd name="connsiteY3" fmla="*/ 1040153 h 1080346"/>
              <a:gd name="connsiteX4" fmla="*/ 0 w 189467"/>
              <a:gd name="connsiteY4" fmla="*/ 674512 h 1080346"/>
              <a:gd name="connsiteX5" fmla="*/ 0 w 189467"/>
              <a:gd name="connsiteY5" fmla="*/ 0 h 1080346"/>
              <a:gd name="connsiteX0" fmla="*/ 0 w 189467"/>
              <a:gd name="connsiteY0" fmla="*/ 0 h 1040153"/>
              <a:gd name="connsiteX1" fmla="*/ 189467 w 189467"/>
              <a:gd name="connsiteY1" fmla="*/ 0 h 1040153"/>
              <a:gd name="connsiteX2" fmla="*/ 187528 w 189467"/>
              <a:gd name="connsiteY2" fmla="*/ 1040153 h 1040153"/>
              <a:gd name="connsiteX3" fmla="*/ 0 w 189467"/>
              <a:gd name="connsiteY3" fmla="*/ 674512 h 1040153"/>
              <a:gd name="connsiteX4" fmla="*/ 0 w 189467"/>
              <a:gd name="connsiteY4" fmla="*/ 0 h 1040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467" h="1040153">
                <a:moveTo>
                  <a:pt x="0" y="0"/>
                </a:moveTo>
                <a:lnTo>
                  <a:pt x="189467" y="0"/>
                </a:lnTo>
                <a:cubicBezTo>
                  <a:pt x="188821" y="346718"/>
                  <a:pt x="188174" y="693435"/>
                  <a:pt x="187528" y="1040153"/>
                </a:cubicBezTo>
                <a:cubicBezTo>
                  <a:pt x="179329" y="879836"/>
                  <a:pt x="108663" y="777233"/>
                  <a:pt x="0" y="67451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cs typeface="Arial" pitchFamily="34" charset="0"/>
              </a:rPr>
              <a:t>Table of Contents</a:t>
            </a:r>
          </a:p>
        </p:txBody>
      </p:sp>
      <p:sp>
        <p:nvSpPr>
          <p:cNvPr id="7" name="Rectangle 6"/>
          <p:cNvSpPr/>
          <p:nvPr/>
        </p:nvSpPr>
        <p:spPr>
          <a:xfrm>
            <a:off x="3060504" y="1383694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63981" y="1447862"/>
            <a:ext cx="5040560" cy="543535"/>
            <a:chOff x="2175371" y="1762964"/>
            <a:chExt cx="5040560" cy="543535"/>
          </a:xfrm>
        </p:grpSpPr>
        <p:sp>
          <p:nvSpPr>
            <p:cNvPr id="10" name="TextBox 10"/>
            <p:cNvSpPr txBox="1"/>
            <p:nvPr/>
          </p:nvSpPr>
          <p:spPr bwMode="auto">
            <a:xfrm>
              <a:off x="2175371" y="1762964"/>
              <a:ext cx="5040560" cy="322659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Background</a:t>
              </a:r>
            </a:p>
          </p:txBody>
        </p:sp>
        <p:sp>
          <p:nvSpPr>
            <p:cNvPr id="11" name="TextBox 10"/>
            <p:cNvSpPr txBox="1"/>
            <p:nvPr/>
          </p:nvSpPr>
          <p:spPr bwMode="auto">
            <a:xfrm>
              <a:off x="2175371" y="2032239"/>
              <a:ext cx="5040560" cy="274260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Background, problem formulation, goal, impacts</a:t>
              </a:r>
              <a:endPara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2" name="Chevron 11"/>
          <p:cNvSpPr/>
          <p:nvPr/>
        </p:nvSpPr>
        <p:spPr>
          <a:xfrm rot="16200000">
            <a:off x="2096802" y="1250137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39223" y="134144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950152" y="421885"/>
            <a:ext cx="726841" cy="1121399"/>
          </a:xfrm>
          <a:custGeom>
            <a:avLst/>
            <a:gdLst/>
            <a:ahLst/>
            <a:cxnLst/>
            <a:rect l="l" t="t" r="r" b="b"/>
            <a:pathLst>
              <a:path w="726841" h="1121399">
                <a:moveTo>
                  <a:pt x="236325" y="1049494"/>
                </a:moveTo>
                <a:lnTo>
                  <a:pt x="495287" y="1049494"/>
                </a:lnTo>
                <a:cubicBezTo>
                  <a:pt x="491080" y="1064561"/>
                  <a:pt x="487966" y="1079199"/>
                  <a:pt x="485273" y="1093187"/>
                </a:cubicBezTo>
                <a:lnTo>
                  <a:pt x="245258" y="1092728"/>
                </a:lnTo>
                <a:close/>
                <a:moveTo>
                  <a:pt x="363421" y="203844"/>
                </a:moveTo>
                <a:cubicBezTo>
                  <a:pt x="401307" y="203844"/>
                  <a:pt x="432020" y="234557"/>
                  <a:pt x="432020" y="272443"/>
                </a:cubicBezTo>
                <a:cubicBezTo>
                  <a:pt x="432020" y="310329"/>
                  <a:pt x="401307" y="341042"/>
                  <a:pt x="363421" y="341042"/>
                </a:cubicBezTo>
                <a:cubicBezTo>
                  <a:pt x="325534" y="341042"/>
                  <a:pt x="294821" y="310329"/>
                  <a:pt x="294821" y="272443"/>
                </a:cubicBezTo>
                <a:cubicBezTo>
                  <a:pt x="294821" y="234557"/>
                  <a:pt x="325534" y="203844"/>
                  <a:pt x="363421" y="203844"/>
                </a:cubicBezTo>
                <a:close/>
                <a:moveTo>
                  <a:pt x="363421" y="135244"/>
                </a:moveTo>
                <a:cubicBezTo>
                  <a:pt x="287648" y="135244"/>
                  <a:pt x="226222" y="196671"/>
                  <a:pt x="226222" y="272443"/>
                </a:cubicBezTo>
                <a:cubicBezTo>
                  <a:pt x="226222" y="348216"/>
                  <a:pt x="287648" y="409642"/>
                  <a:pt x="363421" y="409642"/>
                </a:cubicBezTo>
                <a:cubicBezTo>
                  <a:pt x="439193" y="409642"/>
                  <a:pt x="500619" y="348216"/>
                  <a:pt x="500619" y="272443"/>
                </a:cubicBezTo>
                <a:cubicBezTo>
                  <a:pt x="500619" y="196671"/>
                  <a:pt x="439193" y="135244"/>
                  <a:pt x="363421" y="135244"/>
                </a:cubicBezTo>
                <a:close/>
                <a:moveTo>
                  <a:pt x="196200" y="0"/>
                </a:moveTo>
                <a:cubicBezTo>
                  <a:pt x="300307" y="58658"/>
                  <a:pt x="427219" y="59450"/>
                  <a:pt x="531959" y="2129"/>
                </a:cubicBezTo>
                <a:cubicBezTo>
                  <a:pt x="645195" y="251105"/>
                  <a:pt x="615578" y="521951"/>
                  <a:pt x="565642" y="749813"/>
                </a:cubicBezTo>
                <a:lnTo>
                  <a:pt x="726841" y="904479"/>
                </a:lnTo>
                <a:lnTo>
                  <a:pt x="700460" y="1113326"/>
                </a:lnTo>
                <a:lnTo>
                  <a:pt x="510728" y="982128"/>
                </a:lnTo>
                <a:lnTo>
                  <a:pt x="503274" y="1014651"/>
                </a:lnTo>
                <a:lnTo>
                  <a:pt x="228241" y="1014651"/>
                </a:lnTo>
                <a:cubicBezTo>
                  <a:pt x="226194" y="1005458"/>
                  <a:pt x="223902" y="996068"/>
                  <a:pt x="221524" y="986461"/>
                </a:cubicBezTo>
                <a:lnTo>
                  <a:pt x="26381" y="1121399"/>
                </a:lnTo>
                <a:lnTo>
                  <a:pt x="0" y="912552"/>
                </a:lnTo>
                <a:lnTo>
                  <a:pt x="162681" y="756465"/>
                </a:lnTo>
                <a:lnTo>
                  <a:pt x="163137" y="757906"/>
                </a:lnTo>
                <a:lnTo>
                  <a:pt x="165881" y="748957"/>
                </a:lnTo>
                <a:cubicBezTo>
                  <a:pt x="117348" y="521774"/>
                  <a:pt x="87568" y="246912"/>
                  <a:pt x="19620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ectangle 19"/>
          <p:cNvSpPr/>
          <p:nvPr/>
        </p:nvSpPr>
        <p:spPr>
          <a:xfrm>
            <a:off x="1207294" y="2703006"/>
            <a:ext cx="189467" cy="2440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1164435" y="190079"/>
            <a:ext cx="298274" cy="244742"/>
          </a:xfrm>
          <a:custGeom>
            <a:avLst/>
            <a:gdLst/>
            <a:ahLst/>
            <a:cxnLst/>
            <a:rect l="l" t="t" r="r" b="b"/>
            <a:pathLst>
              <a:path w="298274" h="244742">
                <a:moveTo>
                  <a:pt x="147328" y="0"/>
                </a:moveTo>
                <a:cubicBezTo>
                  <a:pt x="212319" y="65590"/>
                  <a:pt x="261867" y="134854"/>
                  <a:pt x="298274" y="206570"/>
                </a:cubicBezTo>
                <a:cubicBezTo>
                  <a:pt x="205418" y="258299"/>
                  <a:pt x="92251" y="257374"/>
                  <a:pt x="0" y="204273"/>
                </a:cubicBezTo>
                <a:cubicBezTo>
                  <a:pt x="35363" y="132633"/>
                  <a:pt x="83678" y="64016"/>
                  <a:pt x="14732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ectangle 28"/>
          <p:cNvSpPr/>
          <p:nvPr/>
        </p:nvSpPr>
        <p:spPr>
          <a:xfrm>
            <a:off x="3060504" y="2249404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263981" y="2313572"/>
            <a:ext cx="5040560" cy="543535"/>
            <a:chOff x="2175371" y="1762964"/>
            <a:chExt cx="5040560" cy="543535"/>
          </a:xfrm>
        </p:grpSpPr>
        <p:sp>
          <p:nvSpPr>
            <p:cNvPr id="33" name="TextBox 10"/>
            <p:cNvSpPr txBox="1"/>
            <p:nvPr/>
          </p:nvSpPr>
          <p:spPr bwMode="auto">
            <a:xfrm>
              <a:off x="2175371" y="1762964"/>
              <a:ext cx="5040560" cy="322659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Data Source &amp; Preprocessing</a:t>
              </a:r>
            </a:p>
          </p:txBody>
        </p:sp>
        <p:sp>
          <p:nvSpPr>
            <p:cNvPr id="34" name="TextBox 33"/>
            <p:cNvSpPr txBox="1"/>
            <p:nvPr/>
          </p:nvSpPr>
          <p:spPr bwMode="auto">
            <a:xfrm>
              <a:off x="2175371" y="2032239"/>
              <a:ext cx="5040560" cy="274260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Data integration, special elements handling, text preprocessing, twitter API</a:t>
              </a:r>
              <a:endPara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1" name="Chevron 30"/>
          <p:cNvSpPr/>
          <p:nvPr/>
        </p:nvSpPr>
        <p:spPr>
          <a:xfrm rot="16200000">
            <a:off x="2096802" y="2115847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39223" y="220715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060504" y="3115114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263981" y="3179282"/>
            <a:ext cx="5040560" cy="543535"/>
            <a:chOff x="2175371" y="1762964"/>
            <a:chExt cx="5040560" cy="543535"/>
          </a:xfrm>
        </p:grpSpPr>
        <p:sp>
          <p:nvSpPr>
            <p:cNvPr id="40" name="TextBox 10"/>
            <p:cNvSpPr txBox="1"/>
            <p:nvPr/>
          </p:nvSpPr>
          <p:spPr bwMode="auto">
            <a:xfrm>
              <a:off x="2175371" y="1762964"/>
              <a:ext cx="5040560" cy="322659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Modelling, Modelling Evaluation, Dashboard &amp; Insight</a:t>
              </a:r>
            </a:p>
          </p:txBody>
        </p:sp>
        <p:sp>
          <p:nvSpPr>
            <p:cNvPr id="41" name="TextBox 40"/>
            <p:cNvSpPr txBox="1"/>
            <p:nvPr/>
          </p:nvSpPr>
          <p:spPr bwMode="auto">
            <a:xfrm>
              <a:off x="2175371" y="2032239"/>
              <a:ext cx="5040560" cy="274260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Model development &amp; evaluation, integration into dashboard, and insight</a:t>
              </a:r>
              <a:endPara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8" name="Chevron 37"/>
          <p:cNvSpPr/>
          <p:nvPr/>
        </p:nvSpPr>
        <p:spPr>
          <a:xfrm rot="16200000">
            <a:off x="2096802" y="2981557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39223" y="307286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060504" y="3980824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263981" y="4044992"/>
            <a:ext cx="5040560" cy="535469"/>
            <a:chOff x="2175371" y="1762964"/>
            <a:chExt cx="5040560" cy="535469"/>
          </a:xfrm>
        </p:grpSpPr>
        <p:sp>
          <p:nvSpPr>
            <p:cNvPr id="47" name="TextBox 10"/>
            <p:cNvSpPr txBox="1"/>
            <p:nvPr/>
          </p:nvSpPr>
          <p:spPr bwMode="auto">
            <a:xfrm>
              <a:off x="2175371" y="1762964"/>
              <a:ext cx="5040560" cy="322659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Business Impact Calculation &amp; Future Improvements</a:t>
              </a:r>
            </a:p>
          </p:txBody>
        </p:sp>
        <p:sp>
          <p:nvSpPr>
            <p:cNvPr id="48" name="TextBox 47"/>
            <p:cNvSpPr txBox="1"/>
            <p:nvPr/>
          </p:nvSpPr>
          <p:spPr bwMode="auto">
            <a:xfrm>
              <a:off x="2175371" y="2032239"/>
              <a:ext cx="5040560" cy="266194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Calculation of Return of Investment and some possible improvement in the future</a:t>
              </a:r>
              <a:endPara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5" name="Chevron 44"/>
          <p:cNvSpPr/>
          <p:nvPr/>
        </p:nvSpPr>
        <p:spPr>
          <a:xfrm rot="16200000">
            <a:off x="2096802" y="3847267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39223" y="393857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Dashboard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7B95469-F6D2-4699-89EE-9A3F2E70D396}"/>
              </a:ext>
            </a:extLst>
          </p:cNvPr>
          <p:cNvSpPr txBox="1"/>
          <p:nvPr/>
        </p:nvSpPr>
        <p:spPr>
          <a:xfrm>
            <a:off x="7380312" y="737556"/>
            <a:ext cx="12961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 this context, the data still only cover Tweet data that is generated in real time by typing certain keywords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F0C5D4-AE34-4CF1-9903-42B8AC302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3" y="739054"/>
            <a:ext cx="6486971" cy="377691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99282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Dashboard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7B95469-F6D2-4699-89EE-9A3F2E70D396}"/>
              </a:ext>
            </a:extLst>
          </p:cNvPr>
          <p:cNvSpPr txBox="1"/>
          <p:nvPr/>
        </p:nvSpPr>
        <p:spPr>
          <a:xfrm>
            <a:off x="7380312" y="737556"/>
            <a:ext cx="12961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 this context, the data still only cover Tweet data that is generated in real time by typing certain keywords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844D25-6A1C-4CE1-B0E7-BD58BD461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80" y="747706"/>
            <a:ext cx="6447184" cy="412978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6520888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Dashboard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7B95469-F6D2-4699-89EE-9A3F2E70D396}"/>
              </a:ext>
            </a:extLst>
          </p:cNvPr>
          <p:cNvSpPr txBox="1"/>
          <p:nvPr/>
        </p:nvSpPr>
        <p:spPr>
          <a:xfrm>
            <a:off x="7380312" y="737556"/>
            <a:ext cx="12961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 this context, the data still only cover Tweet data that is generated in real time by typing certain keywords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5A1A14-25DB-4F67-AF2E-7BCFDE5A9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843558"/>
            <a:ext cx="6624736" cy="394309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7067787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813480" y="2668266"/>
            <a:ext cx="3894936" cy="576063"/>
          </a:xfrm>
        </p:spPr>
        <p:txBody>
          <a:bodyPr/>
          <a:lstStyle/>
          <a:p>
            <a:r>
              <a:rPr lang="en-US" altLang="ko-KR" dirty="0"/>
              <a:t>Welcome!!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13480" y="3316338"/>
            <a:ext cx="3894936" cy="288032"/>
          </a:xfr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04764" y="3651870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Our Team Layout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51520" y="3252175"/>
            <a:ext cx="1656184" cy="511791"/>
            <a:chOff x="3779911" y="3327771"/>
            <a:chExt cx="1584178" cy="511791"/>
          </a:xfrm>
          <a:noFill/>
        </p:grpSpPr>
        <p:sp>
          <p:nvSpPr>
            <p:cNvPr id="17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18" name="Text Placeholder 18"/>
            <p:cNvSpPr txBox="1">
              <a:spLocks/>
            </p:cNvSpPr>
            <p:nvPr/>
          </p:nvSpPr>
          <p:spPr>
            <a:xfrm>
              <a:off x="3779912" y="3589982"/>
              <a:ext cx="1584177" cy="249580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Programmer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981700" y="3252175"/>
            <a:ext cx="1656184" cy="511791"/>
            <a:chOff x="3779911" y="3327771"/>
            <a:chExt cx="1584178" cy="511791"/>
          </a:xfrm>
          <a:noFill/>
        </p:grpSpPr>
        <p:sp>
          <p:nvSpPr>
            <p:cNvPr id="20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21" name="Text Placeholder 18"/>
            <p:cNvSpPr txBox="1">
              <a:spLocks/>
            </p:cNvSpPr>
            <p:nvPr/>
          </p:nvSpPr>
          <p:spPr>
            <a:xfrm>
              <a:off x="3779912" y="3589982"/>
              <a:ext cx="1584177" cy="249580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Programmer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711879" y="3252175"/>
            <a:ext cx="1656184" cy="511791"/>
            <a:chOff x="3779911" y="3327771"/>
            <a:chExt cx="1584178" cy="511791"/>
          </a:xfrm>
          <a:noFill/>
        </p:grpSpPr>
        <p:sp>
          <p:nvSpPr>
            <p:cNvPr id="23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24" name="Text Placeholder 18"/>
            <p:cNvSpPr txBox="1">
              <a:spLocks/>
            </p:cNvSpPr>
            <p:nvPr/>
          </p:nvSpPr>
          <p:spPr>
            <a:xfrm>
              <a:off x="3779912" y="3589982"/>
              <a:ext cx="1584177" cy="249580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bg1"/>
                  </a:solidFill>
                  <a:cs typeface="Arial" pitchFamily="34" charset="0"/>
                </a:rPr>
                <a:t>Programmer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442058" y="3252175"/>
            <a:ext cx="1656184" cy="511791"/>
            <a:chOff x="3779911" y="3327771"/>
            <a:chExt cx="1584178" cy="511791"/>
          </a:xfrm>
          <a:noFill/>
        </p:grpSpPr>
        <p:sp>
          <p:nvSpPr>
            <p:cNvPr id="26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27" name="Text Placeholder 18"/>
            <p:cNvSpPr txBox="1">
              <a:spLocks/>
            </p:cNvSpPr>
            <p:nvPr/>
          </p:nvSpPr>
          <p:spPr>
            <a:xfrm>
              <a:off x="3779912" y="3589982"/>
              <a:ext cx="1584177" cy="249580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Programmer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172238" y="3252175"/>
            <a:ext cx="1656184" cy="511791"/>
            <a:chOff x="3779911" y="3327771"/>
            <a:chExt cx="1584178" cy="511791"/>
          </a:xfrm>
          <a:noFill/>
        </p:grpSpPr>
        <p:sp>
          <p:nvSpPr>
            <p:cNvPr id="29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30" name="Text Placeholder 18"/>
            <p:cNvSpPr txBox="1">
              <a:spLocks/>
            </p:cNvSpPr>
            <p:nvPr/>
          </p:nvSpPr>
          <p:spPr>
            <a:xfrm>
              <a:off x="3779912" y="3589982"/>
              <a:ext cx="1584177" cy="249580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Programmer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858154" y="3787508"/>
            <a:ext cx="1363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550BAF42-7403-478F-8BAF-4CFC2C63DDA3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33707E31-0FFF-41F0-B2F6-B1967719D625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CB7743CE-21DE-491C-B8F0-65AD2FEE906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E155D18D-A695-4900-9437-6DB4D81C78C1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D78246DE-2C87-4281-AB44-F814AAF93151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10987880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B4B1CEE8-D2F9-483C-8BEF-169268D8F77F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34792"/>
            <a:ext cx="9144000" cy="576064"/>
          </a:xfrm>
        </p:spPr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</a:rPr>
              <a:t>Portfolio Presentation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810856"/>
            <a:ext cx="9144000" cy="288032"/>
          </a:xfrm>
        </p:spPr>
        <p:txBody>
          <a:bodyPr/>
          <a:lstStyle/>
          <a:p>
            <a:pPr lvl="0"/>
            <a:r>
              <a:rPr lang="en-US" altLang="ko-KR" dirty="0">
                <a:solidFill>
                  <a:schemeClr val="bg1"/>
                </a:solidFill>
              </a:rPr>
              <a:t>Insert the title of your subtitle Here</a:t>
            </a:r>
          </a:p>
        </p:txBody>
      </p:sp>
      <p:sp>
        <p:nvSpPr>
          <p:cNvPr id="12" name="Isosceles Triangle 11"/>
          <p:cNvSpPr/>
          <p:nvPr/>
        </p:nvSpPr>
        <p:spPr>
          <a:xfrm rot="10800000">
            <a:off x="3929170" y="1188392"/>
            <a:ext cx="1285659" cy="89760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382903" y="1226598"/>
            <a:ext cx="301309" cy="641714"/>
            <a:chOff x="6777274" y="1831284"/>
            <a:chExt cx="552841" cy="1177414"/>
          </a:xfrm>
          <a:solidFill>
            <a:schemeClr val="bg1"/>
          </a:solidFill>
        </p:grpSpPr>
        <p:grpSp>
          <p:nvGrpSpPr>
            <p:cNvPr id="8" name="Group 7"/>
            <p:cNvGrpSpPr/>
            <p:nvPr/>
          </p:nvGrpSpPr>
          <p:grpSpPr>
            <a:xfrm>
              <a:off x="6939980" y="1831284"/>
              <a:ext cx="385719" cy="718117"/>
              <a:chOff x="6783521" y="1654812"/>
              <a:chExt cx="726841" cy="1353205"/>
            </a:xfrm>
            <a:grpFill/>
          </p:grpSpPr>
          <p:sp>
            <p:nvSpPr>
              <p:cNvPr id="10" name="Freeform 9"/>
              <p:cNvSpPr/>
              <p:nvPr/>
            </p:nvSpPr>
            <p:spPr>
              <a:xfrm>
                <a:off x="6783521" y="1886618"/>
                <a:ext cx="726841" cy="1121399"/>
              </a:xfrm>
              <a:custGeom>
                <a:avLst/>
                <a:gdLst/>
                <a:ahLst/>
                <a:cxnLst/>
                <a:rect l="l" t="t" r="r" b="b"/>
                <a:pathLst>
                  <a:path w="726841" h="1121399">
                    <a:moveTo>
                      <a:pt x="236325" y="1049494"/>
                    </a:moveTo>
                    <a:lnTo>
                      <a:pt x="495287" y="1049494"/>
                    </a:lnTo>
                    <a:cubicBezTo>
                      <a:pt x="491080" y="1064561"/>
                      <a:pt x="487966" y="1079199"/>
                      <a:pt x="485273" y="1093187"/>
                    </a:cubicBezTo>
                    <a:lnTo>
                      <a:pt x="245258" y="1092728"/>
                    </a:lnTo>
                    <a:close/>
                    <a:moveTo>
                      <a:pt x="363421" y="203844"/>
                    </a:moveTo>
                    <a:cubicBezTo>
                      <a:pt x="401307" y="203844"/>
                      <a:pt x="432020" y="234557"/>
                      <a:pt x="432020" y="272443"/>
                    </a:cubicBezTo>
                    <a:cubicBezTo>
                      <a:pt x="432020" y="310329"/>
                      <a:pt x="401307" y="341042"/>
                      <a:pt x="363421" y="341042"/>
                    </a:cubicBezTo>
                    <a:cubicBezTo>
                      <a:pt x="325534" y="341042"/>
                      <a:pt x="294821" y="310329"/>
                      <a:pt x="294821" y="272443"/>
                    </a:cubicBezTo>
                    <a:cubicBezTo>
                      <a:pt x="294821" y="234557"/>
                      <a:pt x="325534" y="203844"/>
                      <a:pt x="363421" y="203844"/>
                    </a:cubicBezTo>
                    <a:close/>
                    <a:moveTo>
                      <a:pt x="363421" y="135244"/>
                    </a:moveTo>
                    <a:cubicBezTo>
                      <a:pt x="287648" y="135244"/>
                      <a:pt x="226222" y="196671"/>
                      <a:pt x="226222" y="272443"/>
                    </a:cubicBezTo>
                    <a:cubicBezTo>
                      <a:pt x="226222" y="348216"/>
                      <a:pt x="287648" y="409642"/>
                      <a:pt x="363421" y="409642"/>
                    </a:cubicBezTo>
                    <a:cubicBezTo>
                      <a:pt x="439193" y="409642"/>
                      <a:pt x="500619" y="348216"/>
                      <a:pt x="500619" y="272443"/>
                    </a:cubicBezTo>
                    <a:cubicBezTo>
                      <a:pt x="500619" y="196671"/>
                      <a:pt x="439193" y="135244"/>
                      <a:pt x="363421" y="135244"/>
                    </a:cubicBezTo>
                    <a:close/>
                    <a:moveTo>
                      <a:pt x="196200" y="0"/>
                    </a:moveTo>
                    <a:cubicBezTo>
                      <a:pt x="300307" y="58658"/>
                      <a:pt x="427219" y="59450"/>
                      <a:pt x="531959" y="2129"/>
                    </a:cubicBezTo>
                    <a:cubicBezTo>
                      <a:pt x="645195" y="251105"/>
                      <a:pt x="615578" y="521951"/>
                      <a:pt x="565642" y="749813"/>
                    </a:cubicBezTo>
                    <a:lnTo>
                      <a:pt x="726841" y="904479"/>
                    </a:lnTo>
                    <a:lnTo>
                      <a:pt x="700460" y="1113326"/>
                    </a:lnTo>
                    <a:lnTo>
                      <a:pt x="510728" y="982128"/>
                    </a:lnTo>
                    <a:lnTo>
                      <a:pt x="503274" y="1014651"/>
                    </a:lnTo>
                    <a:lnTo>
                      <a:pt x="228241" y="1014651"/>
                    </a:lnTo>
                    <a:cubicBezTo>
                      <a:pt x="226194" y="1005458"/>
                      <a:pt x="223902" y="996068"/>
                      <a:pt x="221524" y="986461"/>
                    </a:cubicBezTo>
                    <a:lnTo>
                      <a:pt x="26381" y="1121399"/>
                    </a:lnTo>
                    <a:lnTo>
                      <a:pt x="0" y="912552"/>
                    </a:lnTo>
                    <a:lnTo>
                      <a:pt x="162681" y="756465"/>
                    </a:lnTo>
                    <a:lnTo>
                      <a:pt x="163137" y="757906"/>
                    </a:lnTo>
                    <a:lnTo>
                      <a:pt x="165881" y="748957"/>
                    </a:lnTo>
                    <a:cubicBezTo>
                      <a:pt x="117348" y="521774"/>
                      <a:pt x="87568" y="246912"/>
                      <a:pt x="19620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6997804" y="1654812"/>
                <a:ext cx="298274" cy="244742"/>
              </a:xfrm>
              <a:custGeom>
                <a:avLst/>
                <a:gdLst/>
                <a:ahLst/>
                <a:cxnLst/>
                <a:rect l="l" t="t" r="r" b="b"/>
                <a:pathLst>
                  <a:path w="298274" h="244742">
                    <a:moveTo>
                      <a:pt x="147328" y="0"/>
                    </a:moveTo>
                    <a:cubicBezTo>
                      <a:pt x="212319" y="65590"/>
                      <a:pt x="261867" y="134854"/>
                      <a:pt x="298274" y="206570"/>
                    </a:cubicBezTo>
                    <a:cubicBezTo>
                      <a:pt x="205418" y="258299"/>
                      <a:pt x="92251" y="257374"/>
                      <a:pt x="0" y="204273"/>
                    </a:cubicBezTo>
                    <a:cubicBezTo>
                      <a:pt x="35363" y="132633"/>
                      <a:pt x="83678" y="64016"/>
                      <a:pt x="14732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Freeform 8"/>
            <p:cNvSpPr/>
            <p:nvPr/>
          </p:nvSpPr>
          <p:spPr>
            <a:xfrm>
              <a:off x="6777274" y="2572267"/>
              <a:ext cx="552841" cy="436431"/>
            </a:xfrm>
            <a:custGeom>
              <a:avLst/>
              <a:gdLst/>
              <a:ahLst/>
              <a:cxnLst/>
              <a:rect l="l" t="t" r="r" b="b"/>
              <a:pathLst>
                <a:path w="935319" h="738371">
                  <a:moveTo>
                    <a:pt x="570246" y="5904"/>
                  </a:moveTo>
                  <a:cubicBezTo>
                    <a:pt x="462283" y="64891"/>
                    <a:pt x="426421" y="317189"/>
                    <a:pt x="649701" y="474399"/>
                  </a:cubicBezTo>
                  <a:cubicBezTo>
                    <a:pt x="593836" y="327977"/>
                    <a:pt x="630970" y="255746"/>
                    <a:pt x="667057" y="182470"/>
                  </a:cubicBezTo>
                  <a:cubicBezTo>
                    <a:pt x="667659" y="219721"/>
                    <a:pt x="629598" y="299814"/>
                    <a:pt x="723199" y="346469"/>
                  </a:cubicBezTo>
                  <a:cubicBezTo>
                    <a:pt x="679394" y="206128"/>
                    <a:pt x="864427" y="161920"/>
                    <a:pt x="670152" y="6949"/>
                  </a:cubicBezTo>
                  <a:cubicBezTo>
                    <a:pt x="951156" y="47548"/>
                    <a:pt x="868526" y="190548"/>
                    <a:pt x="935319" y="334595"/>
                  </a:cubicBezTo>
                  <a:cubicBezTo>
                    <a:pt x="886447" y="343095"/>
                    <a:pt x="815632" y="212619"/>
                    <a:pt x="831546" y="274410"/>
                  </a:cubicBezTo>
                  <a:cubicBezTo>
                    <a:pt x="915063" y="518579"/>
                    <a:pt x="665249" y="525551"/>
                    <a:pt x="744586" y="738371"/>
                  </a:cubicBezTo>
                  <a:cubicBezTo>
                    <a:pt x="498005" y="724435"/>
                    <a:pt x="570128" y="495242"/>
                    <a:pt x="454164" y="439509"/>
                  </a:cubicBezTo>
                  <a:cubicBezTo>
                    <a:pt x="422689" y="433882"/>
                    <a:pt x="384944" y="459601"/>
                    <a:pt x="454829" y="574141"/>
                  </a:cubicBezTo>
                  <a:cubicBezTo>
                    <a:pt x="47812" y="270832"/>
                    <a:pt x="333584" y="22904"/>
                    <a:pt x="570246" y="5904"/>
                  </a:cubicBezTo>
                  <a:close/>
                  <a:moveTo>
                    <a:pt x="0" y="0"/>
                  </a:moveTo>
                  <a:lnTo>
                    <a:pt x="9284" y="0"/>
                  </a:lnTo>
                  <a:lnTo>
                    <a:pt x="746" y="590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688261" y="4155926"/>
            <a:ext cx="7776864" cy="792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76840" y="4237626"/>
            <a:ext cx="7195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</a:t>
            </a:r>
          </a:p>
        </p:txBody>
      </p:sp>
      <p:sp>
        <p:nvSpPr>
          <p:cNvPr id="15" name="Frame 14"/>
          <p:cNvSpPr/>
          <p:nvPr/>
        </p:nvSpPr>
        <p:spPr>
          <a:xfrm>
            <a:off x="188640" y="159482"/>
            <a:ext cx="8766720" cy="4824536"/>
          </a:xfrm>
          <a:prstGeom prst="frame">
            <a:avLst>
              <a:gd name="adj1" fmla="val 10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2613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47075" y="987574"/>
            <a:ext cx="1020696" cy="1020696"/>
            <a:chOff x="3623312" y="1131590"/>
            <a:chExt cx="1020696" cy="102069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" name="Teardrop 4"/>
            <p:cNvSpPr/>
            <p:nvPr/>
          </p:nvSpPr>
          <p:spPr>
            <a:xfrm rot="5400000">
              <a:off x="3623312" y="1131590"/>
              <a:ext cx="1020696" cy="1020696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699550" y="1207828"/>
              <a:ext cx="868221" cy="868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410857" y="2031141"/>
            <a:ext cx="1020696" cy="1020696"/>
            <a:chOff x="3623312" y="1131590"/>
            <a:chExt cx="1020696" cy="102069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" name="Teardrop 7"/>
            <p:cNvSpPr/>
            <p:nvPr/>
          </p:nvSpPr>
          <p:spPr>
            <a:xfrm rot="5400000">
              <a:off x="3623312" y="1131590"/>
              <a:ext cx="1020696" cy="1020696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699550" y="1207828"/>
              <a:ext cx="868221" cy="868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271627" y="3051837"/>
            <a:ext cx="1020696" cy="1020696"/>
            <a:chOff x="3623312" y="1131590"/>
            <a:chExt cx="1020696" cy="102069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1" name="Teardrop 10"/>
            <p:cNvSpPr/>
            <p:nvPr/>
          </p:nvSpPr>
          <p:spPr>
            <a:xfrm rot="5400000">
              <a:off x="3623312" y="1131590"/>
              <a:ext cx="1020696" cy="1020696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699550" y="1207828"/>
              <a:ext cx="868221" cy="868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Group 12"/>
          <p:cNvGrpSpPr/>
          <p:nvPr/>
        </p:nvGrpSpPr>
        <p:grpSpPr>
          <a:xfrm flipH="1">
            <a:off x="4631764" y="1675332"/>
            <a:ext cx="1020696" cy="1020696"/>
            <a:chOff x="3623312" y="1131590"/>
            <a:chExt cx="1020696" cy="102069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4" name="Teardrop 13"/>
            <p:cNvSpPr/>
            <p:nvPr/>
          </p:nvSpPr>
          <p:spPr>
            <a:xfrm rot="5400000">
              <a:off x="3623312" y="1131590"/>
              <a:ext cx="1020696" cy="1020696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699550" y="1207828"/>
              <a:ext cx="868221" cy="868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Group 15"/>
          <p:cNvGrpSpPr/>
          <p:nvPr/>
        </p:nvGrpSpPr>
        <p:grpSpPr>
          <a:xfrm flipH="1">
            <a:off x="4768910" y="2717571"/>
            <a:ext cx="1020696" cy="1020696"/>
            <a:chOff x="3623312" y="1131590"/>
            <a:chExt cx="1020696" cy="102069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7" name="Teardrop 16"/>
            <p:cNvSpPr/>
            <p:nvPr/>
          </p:nvSpPr>
          <p:spPr>
            <a:xfrm rot="5400000">
              <a:off x="3623312" y="1131590"/>
              <a:ext cx="1020696" cy="1020696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699550" y="1207828"/>
              <a:ext cx="868221" cy="868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4494617" y="1903500"/>
            <a:ext cx="72000" cy="32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Rectangle 19"/>
          <p:cNvSpPr/>
          <p:nvPr/>
        </p:nvSpPr>
        <p:spPr>
          <a:xfrm>
            <a:off x="4631764" y="2659500"/>
            <a:ext cx="72000" cy="248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Rectangle 20"/>
          <p:cNvSpPr/>
          <p:nvPr/>
        </p:nvSpPr>
        <p:spPr>
          <a:xfrm>
            <a:off x="4357470" y="2659500"/>
            <a:ext cx="72000" cy="248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Rectangle 21"/>
          <p:cNvSpPr/>
          <p:nvPr/>
        </p:nvSpPr>
        <p:spPr>
          <a:xfrm>
            <a:off x="4220323" y="3595500"/>
            <a:ext cx="72000" cy="154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ectangle 22"/>
          <p:cNvSpPr/>
          <p:nvPr/>
        </p:nvSpPr>
        <p:spPr>
          <a:xfrm>
            <a:off x="4768910" y="3595500"/>
            <a:ext cx="72000" cy="154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Block Arc 14"/>
          <p:cNvSpPr/>
          <p:nvPr/>
        </p:nvSpPr>
        <p:spPr>
          <a:xfrm rot="16200000">
            <a:off x="3874796" y="1315174"/>
            <a:ext cx="365255" cy="36549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Rectangle 36"/>
          <p:cNvSpPr/>
          <p:nvPr/>
        </p:nvSpPr>
        <p:spPr>
          <a:xfrm>
            <a:off x="3769322" y="2401892"/>
            <a:ext cx="303765" cy="25392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ardrop 6"/>
          <p:cNvSpPr/>
          <p:nvPr/>
        </p:nvSpPr>
        <p:spPr>
          <a:xfrm rot="8100000">
            <a:off x="4995471" y="2039041"/>
            <a:ext cx="293279" cy="29328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Rectangle 16"/>
          <p:cNvSpPr/>
          <p:nvPr/>
        </p:nvSpPr>
        <p:spPr>
          <a:xfrm rot="2700000">
            <a:off x="5167444" y="3015186"/>
            <a:ext cx="223629" cy="42546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Rounded Rectangle 27"/>
          <p:cNvSpPr/>
          <p:nvPr/>
        </p:nvSpPr>
        <p:spPr>
          <a:xfrm>
            <a:off x="3592136" y="3435800"/>
            <a:ext cx="329069" cy="25276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9" name="Group 28"/>
          <p:cNvGrpSpPr/>
          <p:nvPr/>
        </p:nvGrpSpPr>
        <p:grpSpPr>
          <a:xfrm>
            <a:off x="880389" y="1066241"/>
            <a:ext cx="2539483" cy="863358"/>
            <a:chOff x="803640" y="3362835"/>
            <a:chExt cx="2059657" cy="863358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81978" y="2079031"/>
            <a:ext cx="2539483" cy="863358"/>
            <a:chOff x="803640" y="3362835"/>
            <a:chExt cx="2059657" cy="863358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83568" y="3091821"/>
            <a:ext cx="2539483" cy="863358"/>
            <a:chOff x="803640" y="3362835"/>
            <a:chExt cx="2059657" cy="863358"/>
          </a:xfrm>
        </p:grpSpPr>
        <p:sp>
          <p:nvSpPr>
            <p:cNvPr id="36" name="TextBox 35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834941" y="1785851"/>
            <a:ext cx="2539483" cy="863358"/>
            <a:chOff x="803640" y="3362835"/>
            <a:chExt cx="2059657" cy="863358"/>
          </a:xfrm>
        </p:grpSpPr>
        <p:sp>
          <p:nvSpPr>
            <p:cNvPr id="39" name="TextBox 38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865378" y="2798672"/>
            <a:ext cx="2539483" cy="863358"/>
            <a:chOff x="803640" y="3362835"/>
            <a:chExt cx="2059657" cy="863358"/>
          </a:xfrm>
        </p:grpSpPr>
        <p:sp>
          <p:nvSpPr>
            <p:cNvPr id="42" name="TextBox 41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59890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Timeline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150977" y="2584607"/>
            <a:ext cx="864096" cy="585152"/>
            <a:chOff x="698280" y="1347614"/>
            <a:chExt cx="1221638" cy="864096"/>
          </a:xfrm>
        </p:grpSpPr>
        <p:sp>
          <p:nvSpPr>
            <p:cNvPr id="5" name="Chevron 4"/>
            <p:cNvSpPr/>
            <p:nvPr/>
          </p:nvSpPr>
          <p:spPr>
            <a:xfrm>
              <a:off x="755576" y="1347614"/>
              <a:ext cx="1107046" cy="792088"/>
            </a:xfrm>
            <a:prstGeom prst="chevron">
              <a:avLst>
                <a:gd name="adj" fmla="val 3391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" name="Freeform 3"/>
            <p:cNvSpPr/>
            <p:nvPr/>
          </p:nvSpPr>
          <p:spPr>
            <a:xfrm>
              <a:off x="698280" y="1809374"/>
              <a:ext cx="1221638" cy="402336"/>
            </a:xfrm>
            <a:custGeom>
              <a:avLst/>
              <a:gdLst>
                <a:gd name="connsiteX0" fmla="*/ 1221638 w 1221638"/>
                <a:gd name="connsiteY0" fmla="*/ 0 h 402336"/>
                <a:gd name="connsiteX1" fmla="*/ 943660 w 1221638"/>
                <a:gd name="connsiteY1" fmla="*/ 402336 h 402336"/>
                <a:gd name="connsiteX2" fmla="*/ 0 w 1221638"/>
                <a:gd name="connsiteY2" fmla="*/ 387705 h 40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1638" h="402336">
                  <a:moveTo>
                    <a:pt x="1221638" y="0"/>
                  </a:moveTo>
                  <a:lnTo>
                    <a:pt x="943660" y="402336"/>
                  </a:lnTo>
                  <a:lnTo>
                    <a:pt x="0" y="387705"/>
                  </a:lnTo>
                </a:path>
              </a:pathLst>
            </a:cu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 flipV="1">
            <a:off x="2646990" y="2584607"/>
            <a:ext cx="864096" cy="585152"/>
            <a:chOff x="698280" y="1347614"/>
            <a:chExt cx="1221638" cy="864096"/>
          </a:xfrm>
        </p:grpSpPr>
        <p:sp>
          <p:nvSpPr>
            <p:cNvPr id="10" name="Chevron 9"/>
            <p:cNvSpPr/>
            <p:nvPr/>
          </p:nvSpPr>
          <p:spPr>
            <a:xfrm>
              <a:off x="755576" y="1347614"/>
              <a:ext cx="1107046" cy="792088"/>
            </a:xfrm>
            <a:prstGeom prst="chevron">
              <a:avLst>
                <a:gd name="adj" fmla="val 3391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698280" y="1809374"/>
              <a:ext cx="1221638" cy="402336"/>
            </a:xfrm>
            <a:custGeom>
              <a:avLst/>
              <a:gdLst>
                <a:gd name="connsiteX0" fmla="*/ 1221638 w 1221638"/>
                <a:gd name="connsiteY0" fmla="*/ 0 h 402336"/>
                <a:gd name="connsiteX1" fmla="*/ 943660 w 1221638"/>
                <a:gd name="connsiteY1" fmla="*/ 402336 h 402336"/>
                <a:gd name="connsiteX2" fmla="*/ 0 w 1221638"/>
                <a:gd name="connsiteY2" fmla="*/ 387705 h 40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1638" h="402336">
                  <a:moveTo>
                    <a:pt x="1221638" y="0"/>
                  </a:moveTo>
                  <a:lnTo>
                    <a:pt x="943660" y="402336"/>
                  </a:lnTo>
                  <a:lnTo>
                    <a:pt x="0" y="387705"/>
                  </a:lnTo>
                </a:path>
              </a:pathLst>
            </a:cu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143003" y="2584607"/>
            <a:ext cx="864096" cy="585152"/>
            <a:chOff x="698280" y="1347614"/>
            <a:chExt cx="1221638" cy="864096"/>
          </a:xfrm>
        </p:grpSpPr>
        <p:sp>
          <p:nvSpPr>
            <p:cNvPr id="13" name="Chevron 12"/>
            <p:cNvSpPr/>
            <p:nvPr/>
          </p:nvSpPr>
          <p:spPr>
            <a:xfrm>
              <a:off x="755576" y="1347614"/>
              <a:ext cx="1107046" cy="792088"/>
            </a:xfrm>
            <a:prstGeom prst="chevron">
              <a:avLst>
                <a:gd name="adj" fmla="val 3391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698280" y="1809374"/>
              <a:ext cx="1221638" cy="402336"/>
            </a:xfrm>
            <a:custGeom>
              <a:avLst/>
              <a:gdLst>
                <a:gd name="connsiteX0" fmla="*/ 1221638 w 1221638"/>
                <a:gd name="connsiteY0" fmla="*/ 0 h 402336"/>
                <a:gd name="connsiteX1" fmla="*/ 943660 w 1221638"/>
                <a:gd name="connsiteY1" fmla="*/ 402336 h 402336"/>
                <a:gd name="connsiteX2" fmla="*/ 0 w 1221638"/>
                <a:gd name="connsiteY2" fmla="*/ 387705 h 40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1638" h="402336">
                  <a:moveTo>
                    <a:pt x="1221638" y="0"/>
                  </a:moveTo>
                  <a:lnTo>
                    <a:pt x="943660" y="402336"/>
                  </a:lnTo>
                  <a:lnTo>
                    <a:pt x="0" y="387705"/>
                  </a:lnTo>
                </a:path>
              </a:pathLst>
            </a:cu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 flipV="1">
            <a:off x="5639016" y="2584607"/>
            <a:ext cx="864096" cy="585152"/>
            <a:chOff x="698280" y="1347614"/>
            <a:chExt cx="1221638" cy="864096"/>
          </a:xfrm>
        </p:grpSpPr>
        <p:sp>
          <p:nvSpPr>
            <p:cNvPr id="16" name="Chevron 15"/>
            <p:cNvSpPr/>
            <p:nvPr/>
          </p:nvSpPr>
          <p:spPr>
            <a:xfrm>
              <a:off x="755576" y="1347614"/>
              <a:ext cx="1107046" cy="792088"/>
            </a:xfrm>
            <a:prstGeom prst="chevron">
              <a:avLst>
                <a:gd name="adj" fmla="val 3391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698280" y="1809374"/>
              <a:ext cx="1221638" cy="402336"/>
            </a:xfrm>
            <a:custGeom>
              <a:avLst/>
              <a:gdLst>
                <a:gd name="connsiteX0" fmla="*/ 1221638 w 1221638"/>
                <a:gd name="connsiteY0" fmla="*/ 0 h 402336"/>
                <a:gd name="connsiteX1" fmla="*/ 943660 w 1221638"/>
                <a:gd name="connsiteY1" fmla="*/ 402336 h 402336"/>
                <a:gd name="connsiteX2" fmla="*/ 0 w 1221638"/>
                <a:gd name="connsiteY2" fmla="*/ 387705 h 40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1638" h="402336">
                  <a:moveTo>
                    <a:pt x="1221638" y="0"/>
                  </a:moveTo>
                  <a:lnTo>
                    <a:pt x="943660" y="402336"/>
                  </a:lnTo>
                  <a:lnTo>
                    <a:pt x="0" y="387705"/>
                  </a:lnTo>
                </a:path>
              </a:pathLst>
            </a:cu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135028" y="2584607"/>
            <a:ext cx="864096" cy="585152"/>
            <a:chOff x="698280" y="1347614"/>
            <a:chExt cx="1221638" cy="864096"/>
          </a:xfrm>
        </p:grpSpPr>
        <p:sp>
          <p:nvSpPr>
            <p:cNvPr id="22" name="Chevron 21"/>
            <p:cNvSpPr/>
            <p:nvPr/>
          </p:nvSpPr>
          <p:spPr>
            <a:xfrm>
              <a:off x="755576" y="1347614"/>
              <a:ext cx="1107046" cy="792088"/>
            </a:xfrm>
            <a:prstGeom prst="chevron">
              <a:avLst>
                <a:gd name="adj" fmla="val 3391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698280" y="1809374"/>
              <a:ext cx="1221638" cy="402336"/>
            </a:xfrm>
            <a:custGeom>
              <a:avLst/>
              <a:gdLst>
                <a:gd name="connsiteX0" fmla="*/ 1221638 w 1221638"/>
                <a:gd name="connsiteY0" fmla="*/ 0 h 402336"/>
                <a:gd name="connsiteX1" fmla="*/ 943660 w 1221638"/>
                <a:gd name="connsiteY1" fmla="*/ 402336 h 402336"/>
                <a:gd name="connsiteX2" fmla="*/ 0 w 1221638"/>
                <a:gd name="connsiteY2" fmla="*/ 387705 h 40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1638" h="402336">
                  <a:moveTo>
                    <a:pt x="1221638" y="0"/>
                  </a:moveTo>
                  <a:lnTo>
                    <a:pt x="943660" y="402336"/>
                  </a:lnTo>
                  <a:lnTo>
                    <a:pt x="0" y="387705"/>
                  </a:lnTo>
                </a:path>
              </a:pathLst>
            </a:cu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99563" y="2670572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2015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91589" y="2670572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2017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95576" y="2670572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2016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87602" y="2670572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2018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483615" y="2670572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2019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Block Arc 14"/>
          <p:cNvSpPr/>
          <p:nvPr/>
        </p:nvSpPr>
        <p:spPr>
          <a:xfrm rot="16200000">
            <a:off x="7482076" y="2707920"/>
            <a:ext cx="272411" cy="27259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ectangle 36"/>
          <p:cNvSpPr/>
          <p:nvPr/>
        </p:nvSpPr>
        <p:spPr>
          <a:xfrm>
            <a:off x="3009803" y="2799320"/>
            <a:ext cx="242901" cy="203046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ardrop 6"/>
          <p:cNvSpPr/>
          <p:nvPr/>
        </p:nvSpPr>
        <p:spPr>
          <a:xfrm rot="8100000">
            <a:off x="4485783" y="2731299"/>
            <a:ext cx="242999" cy="24300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16"/>
          <p:cNvSpPr/>
          <p:nvPr/>
        </p:nvSpPr>
        <p:spPr>
          <a:xfrm rot="2700000">
            <a:off x="6020235" y="2729734"/>
            <a:ext cx="176154" cy="33514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ounded Rectangle 27"/>
          <p:cNvSpPr/>
          <p:nvPr/>
        </p:nvSpPr>
        <p:spPr>
          <a:xfrm>
            <a:off x="1510510" y="2756822"/>
            <a:ext cx="253178" cy="19447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576127" y="3250468"/>
            <a:ext cx="1817049" cy="1130325"/>
            <a:chOff x="6228184" y="1730811"/>
            <a:chExt cx="2592288" cy="1130325"/>
          </a:xfrm>
        </p:grpSpPr>
        <p:sp>
          <p:nvSpPr>
            <p:cNvPr id="35" name="TextBox 34"/>
            <p:cNvSpPr txBox="1"/>
            <p:nvPr/>
          </p:nvSpPr>
          <p:spPr>
            <a:xfrm>
              <a:off x="6228184" y="2030139"/>
              <a:ext cx="25922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 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228184" y="173081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118678" y="1347614"/>
            <a:ext cx="1817049" cy="1130325"/>
            <a:chOff x="6228184" y="1730811"/>
            <a:chExt cx="2592288" cy="1130325"/>
          </a:xfrm>
        </p:grpSpPr>
        <p:sp>
          <p:nvSpPr>
            <p:cNvPr id="38" name="TextBox 37"/>
            <p:cNvSpPr txBox="1"/>
            <p:nvPr/>
          </p:nvSpPr>
          <p:spPr>
            <a:xfrm>
              <a:off x="6228184" y="2030139"/>
              <a:ext cx="25922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 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228184" y="173081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661229" y="3250468"/>
            <a:ext cx="1817049" cy="1130325"/>
            <a:chOff x="6228184" y="1730811"/>
            <a:chExt cx="2592288" cy="1130325"/>
          </a:xfrm>
        </p:grpSpPr>
        <p:sp>
          <p:nvSpPr>
            <p:cNvPr id="41" name="TextBox 40"/>
            <p:cNvSpPr txBox="1"/>
            <p:nvPr/>
          </p:nvSpPr>
          <p:spPr>
            <a:xfrm>
              <a:off x="6228184" y="2030139"/>
              <a:ext cx="25922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 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228184" y="173081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203780" y="1347614"/>
            <a:ext cx="1817049" cy="1130325"/>
            <a:chOff x="6228184" y="1730811"/>
            <a:chExt cx="2592288" cy="1130325"/>
          </a:xfrm>
        </p:grpSpPr>
        <p:sp>
          <p:nvSpPr>
            <p:cNvPr id="44" name="TextBox 43"/>
            <p:cNvSpPr txBox="1"/>
            <p:nvPr/>
          </p:nvSpPr>
          <p:spPr>
            <a:xfrm>
              <a:off x="6228184" y="2030139"/>
              <a:ext cx="25922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 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228184" y="173081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746331" y="3250468"/>
            <a:ext cx="1817049" cy="1130325"/>
            <a:chOff x="6228184" y="1730811"/>
            <a:chExt cx="2592288" cy="1130325"/>
          </a:xfrm>
        </p:grpSpPr>
        <p:sp>
          <p:nvSpPr>
            <p:cNvPr id="47" name="TextBox 46"/>
            <p:cNvSpPr txBox="1"/>
            <p:nvPr/>
          </p:nvSpPr>
          <p:spPr>
            <a:xfrm>
              <a:off x="6228184" y="2030139"/>
              <a:ext cx="25922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 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228184" y="173081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46466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차트 22">
            <a:extLst>
              <a:ext uri="{FF2B5EF4-FFF2-40B4-BE49-F238E27FC236}">
                <a16:creationId xmlns:a16="http://schemas.microsoft.com/office/drawing/2014/main" id="{1A67A849-5CC3-4099-A565-85CE9F11EE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5911672"/>
              </p:ext>
            </p:extLst>
          </p:nvPr>
        </p:nvGraphicFramePr>
        <p:xfrm>
          <a:off x="611560" y="413951"/>
          <a:ext cx="3633125" cy="4205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283968" y="123478"/>
            <a:ext cx="4860032" cy="576064"/>
          </a:xfrm>
        </p:spPr>
        <p:txBody>
          <a:bodyPr/>
          <a:lstStyle/>
          <a:p>
            <a:pPr algn="l"/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283968" y="699542"/>
            <a:ext cx="4860032" cy="288032"/>
          </a:xfrm>
        </p:spPr>
        <p:txBody>
          <a:bodyPr/>
          <a:lstStyle/>
          <a:p>
            <a:pPr lvl="0" algn="l"/>
            <a:r>
              <a:rPr lang="en-US" altLang="ko-KR" dirty="0"/>
              <a:t>Insert the title of your subtitle Here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427984" y="1275606"/>
            <a:ext cx="4176464" cy="1500812"/>
            <a:chOff x="803640" y="3362835"/>
            <a:chExt cx="2059657" cy="1500812"/>
          </a:xfrm>
        </p:grpSpPr>
        <p:sp>
          <p:nvSpPr>
            <p:cNvPr id="7" name="TextBox 6"/>
            <p:cNvSpPr txBox="1"/>
            <p:nvPr/>
          </p:nvSpPr>
          <p:spPr>
            <a:xfrm>
              <a:off x="803640" y="3663318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443657" y="2996440"/>
            <a:ext cx="624015" cy="624015"/>
            <a:chOff x="5364088" y="2787774"/>
            <a:chExt cx="914400" cy="914400"/>
          </a:xfrm>
        </p:grpSpPr>
        <p:sp>
          <p:nvSpPr>
            <p:cNvPr id="10" name="Oval 9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Block Arc 14"/>
          <p:cNvSpPr/>
          <p:nvPr/>
        </p:nvSpPr>
        <p:spPr>
          <a:xfrm rot="16200000">
            <a:off x="4640460" y="3194606"/>
            <a:ext cx="227531" cy="227679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443657" y="3862735"/>
            <a:ext cx="624015" cy="624015"/>
            <a:chOff x="5364088" y="2787774"/>
            <a:chExt cx="914400" cy="914400"/>
          </a:xfrm>
        </p:grpSpPr>
        <p:sp>
          <p:nvSpPr>
            <p:cNvPr id="14" name="Oval 13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232566" y="2969101"/>
            <a:ext cx="2939833" cy="678692"/>
            <a:chOff x="803640" y="3362835"/>
            <a:chExt cx="2059657" cy="678692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9" name="Rectangle 36"/>
          <p:cNvSpPr/>
          <p:nvPr/>
        </p:nvSpPr>
        <p:spPr>
          <a:xfrm>
            <a:off x="4634989" y="4072415"/>
            <a:ext cx="249318" cy="208411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232566" y="3837274"/>
            <a:ext cx="2939833" cy="678692"/>
            <a:chOff x="803640" y="3362835"/>
            <a:chExt cx="2059657" cy="678692"/>
          </a:xfrm>
        </p:grpSpPr>
        <p:sp>
          <p:nvSpPr>
            <p:cNvPr id="21" name="TextBox 20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50156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497601" y="2344692"/>
            <a:ext cx="6133512" cy="36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Our Services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Block Arc 14"/>
          <p:cNvSpPr/>
          <p:nvPr/>
        </p:nvSpPr>
        <p:spPr>
          <a:xfrm rot="16200000">
            <a:off x="7461077" y="1586376"/>
            <a:ext cx="340071" cy="34029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rapezoid 22"/>
          <p:cNvSpPr/>
          <p:nvPr/>
        </p:nvSpPr>
        <p:spPr>
          <a:xfrm>
            <a:off x="3319763" y="1643413"/>
            <a:ext cx="444684" cy="226220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Freeform 6"/>
          <p:cNvSpPr/>
          <p:nvPr/>
        </p:nvSpPr>
        <p:spPr>
          <a:xfrm>
            <a:off x="5398485" y="1563638"/>
            <a:ext cx="376248" cy="385770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ounded Rectangle 25"/>
          <p:cNvSpPr/>
          <p:nvPr/>
        </p:nvSpPr>
        <p:spPr>
          <a:xfrm>
            <a:off x="1322589" y="1628267"/>
            <a:ext cx="350024" cy="256512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Oval 3"/>
          <p:cNvSpPr/>
          <p:nvPr/>
        </p:nvSpPr>
        <p:spPr>
          <a:xfrm>
            <a:off x="1353585" y="2218676"/>
            <a:ext cx="288032" cy="28803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398089" y="2218676"/>
            <a:ext cx="288032" cy="28803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442593" y="2218676"/>
            <a:ext cx="288032" cy="28803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7487097" y="2218676"/>
            <a:ext cx="288032" cy="28803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836175" y="2643758"/>
            <a:ext cx="1322851" cy="858180"/>
            <a:chOff x="2113657" y="4283314"/>
            <a:chExt cx="3647460" cy="858180"/>
          </a:xfrm>
        </p:grpSpPr>
        <p:sp>
          <p:nvSpPr>
            <p:cNvPr id="15" name="TextBox 14"/>
            <p:cNvSpPr txBox="1"/>
            <p:nvPr/>
          </p:nvSpPr>
          <p:spPr>
            <a:xfrm>
              <a:off x="2113657" y="4495163"/>
              <a:ext cx="3647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880679" y="2643758"/>
            <a:ext cx="1322851" cy="858180"/>
            <a:chOff x="2113657" y="4283314"/>
            <a:chExt cx="3647460" cy="858180"/>
          </a:xfrm>
        </p:grpSpPr>
        <p:sp>
          <p:nvSpPr>
            <p:cNvPr id="18" name="TextBox 17"/>
            <p:cNvSpPr txBox="1"/>
            <p:nvPr/>
          </p:nvSpPr>
          <p:spPr>
            <a:xfrm>
              <a:off x="2113657" y="4495163"/>
              <a:ext cx="3647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925183" y="2643758"/>
            <a:ext cx="1322851" cy="858180"/>
            <a:chOff x="2113657" y="4283314"/>
            <a:chExt cx="3647460" cy="858180"/>
          </a:xfrm>
        </p:grpSpPr>
        <p:sp>
          <p:nvSpPr>
            <p:cNvPr id="21" name="TextBox 20"/>
            <p:cNvSpPr txBox="1"/>
            <p:nvPr/>
          </p:nvSpPr>
          <p:spPr>
            <a:xfrm>
              <a:off x="2113657" y="4495163"/>
              <a:ext cx="3647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969687" y="2643758"/>
            <a:ext cx="1322851" cy="858180"/>
            <a:chOff x="2113657" y="4283314"/>
            <a:chExt cx="3647460" cy="858180"/>
          </a:xfrm>
        </p:grpSpPr>
        <p:sp>
          <p:nvSpPr>
            <p:cNvPr id="24" name="TextBox 23"/>
            <p:cNvSpPr txBox="1"/>
            <p:nvPr/>
          </p:nvSpPr>
          <p:spPr>
            <a:xfrm>
              <a:off x="2113657" y="4495163"/>
              <a:ext cx="3647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332867" y="3651870"/>
            <a:ext cx="64782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Easy to change colors, photos and Text. Get a modern PowerPoint  Presentation that is beautifully designed</a:t>
            </a:r>
          </a:p>
        </p:txBody>
      </p:sp>
    </p:spTree>
    <p:extLst>
      <p:ext uri="{BB962C8B-B14F-4D97-AF65-F5344CB8AC3E}">
        <p14:creationId xmlns:p14="http://schemas.microsoft.com/office/powerpoint/2010/main" val="3187781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400" dirty="0"/>
              <a:t>Background</a:t>
            </a:r>
            <a:endParaRPr lang="ko-KR" alt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125084" y="2859782"/>
            <a:ext cx="5018916" cy="288032"/>
          </a:xfrm>
        </p:spPr>
        <p:txBody>
          <a:bodyPr/>
          <a:lstStyle/>
          <a:p>
            <a:pPr lvl="0"/>
            <a:r>
              <a:rPr lang="en-US" altLang="ko-KR" dirty="0"/>
              <a:t>What is our current problem?</a:t>
            </a: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651B8C4-6A04-4349-A2DB-9E73B237B8C5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Frame 5"/>
          <p:cNvSpPr/>
          <p:nvPr/>
        </p:nvSpPr>
        <p:spPr>
          <a:xfrm>
            <a:off x="197768" y="159481"/>
            <a:ext cx="4176464" cy="4824536"/>
          </a:xfrm>
          <a:prstGeom prst="frame">
            <a:avLst>
              <a:gd name="adj1" fmla="val 10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4820277" y="467746"/>
            <a:ext cx="4104456" cy="12399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 Presentation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Designed   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20277" y="1906835"/>
            <a:ext cx="41044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Get a modern PowerPoint  Presentation that is beautifully designed. </a:t>
            </a:r>
          </a:p>
        </p:txBody>
      </p:sp>
      <p:sp>
        <p:nvSpPr>
          <p:cNvPr id="11" name="Text Placeholder 1"/>
          <p:cNvSpPr txBox="1">
            <a:spLocks/>
          </p:cNvSpPr>
          <p:nvPr/>
        </p:nvSpPr>
        <p:spPr>
          <a:xfrm>
            <a:off x="5148064" y="4471493"/>
            <a:ext cx="3600400" cy="50430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Portfolio Presentation</a:t>
            </a:r>
          </a:p>
        </p:txBody>
      </p:sp>
    </p:spTree>
    <p:extLst>
      <p:ext uri="{BB962C8B-B14F-4D97-AF65-F5344CB8AC3E}">
        <p14:creationId xmlns:p14="http://schemas.microsoft.com/office/powerpoint/2010/main" val="3912643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763602" y="1779662"/>
            <a:ext cx="835293" cy="720080"/>
            <a:chOff x="3496214" y="1275606"/>
            <a:chExt cx="1060704" cy="914400"/>
          </a:xfrm>
        </p:grpSpPr>
        <p:sp>
          <p:nvSpPr>
            <p:cNvPr id="6" name="Hexagon 5"/>
            <p:cNvSpPr/>
            <p:nvPr/>
          </p:nvSpPr>
          <p:spPr>
            <a:xfrm>
              <a:off x="3496214" y="1275606"/>
              <a:ext cx="1060704" cy="914400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Hexagon 6"/>
            <p:cNvSpPr/>
            <p:nvPr/>
          </p:nvSpPr>
          <p:spPr>
            <a:xfrm>
              <a:off x="3594518" y="1360351"/>
              <a:ext cx="864096" cy="744910"/>
            </a:xfrm>
            <a:prstGeom prst="hexag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521480" y="2265716"/>
            <a:ext cx="835293" cy="720080"/>
            <a:chOff x="3496214" y="1275606"/>
            <a:chExt cx="1060704" cy="914400"/>
          </a:xfrm>
        </p:grpSpPr>
        <p:sp>
          <p:nvSpPr>
            <p:cNvPr id="11" name="Hexagon 10"/>
            <p:cNvSpPr/>
            <p:nvPr/>
          </p:nvSpPr>
          <p:spPr>
            <a:xfrm>
              <a:off x="3496214" y="1275606"/>
              <a:ext cx="1060704" cy="914400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Hexagon 11"/>
            <p:cNvSpPr/>
            <p:nvPr/>
          </p:nvSpPr>
          <p:spPr>
            <a:xfrm>
              <a:off x="3594518" y="1360351"/>
              <a:ext cx="864096" cy="744910"/>
            </a:xfrm>
            <a:prstGeom prst="hexag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763602" y="2751770"/>
            <a:ext cx="835293" cy="720080"/>
            <a:chOff x="3496214" y="1275606"/>
            <a:chExt cx="1060704" cy="914400"/>
          </a:xfrm>
        </p:grpSpPr>
        <p:sp>
          <p:nvSpPr>
            <p:cNvPr id="14" name="Hexagon 13"/>
            <p:cNvSpPr/>
            <p:nvPr/>
          </p:nvSpPr>
          <p:spPr>
            <a:xfrm>
              <a:off x="3496214" y="1275606"/>
              <a:ext cx="1060704" cy="914400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Hexagon 14"/>
            <p:cNvSpPr/>
            <p:nvPr/>
          </p:nvSpPr>
          <p:spPr>
            <a:xfrm>
              <a:off x="3594518" y="1360351"/>
              <a:ext cx="864096" cy="744910"/>
            </a:xfrm>
            <a:prstGeom prst="hexag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763602" y="3723878"/>
            <a:ext cx="835293" cy="720080"/>
            <a:chOff x="3496214" y="1275606"/>
            <a:chExt cx="1060704" cy="914400"/>
          </a:xfrm>
        </p:grpSpPr>
        <p:sp>
          <p:nvSpPr>
            <p:cNvPr id="20" name="Hexagon 19"/>
            <p:cNvSpPr/>
            <p:nvPr/>
          </p:nvSpPr>
          <p:spPr>
            <a:xfrm>
              <a:off x="3496214" y="1275606"/>
              <a:ext cx="1060704" cy="914400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Hexagon 20"/>
            <p:cNvSpPr/>
            <p:nvPr/>
          </p:nvSpPr>
          <p:spPr>
            <a:xfrm>
              <a:off x="3594518" y="1360351"/>
              <a:ext cx="864096" cy="744910"/>
            </a:xfrm>
            <a:prstGeom prst="hexag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521480" y="3237824"/>
            <a:ext cx="835293" cy="720080"/>
            <a:chOff x="3496214" y="1275606"/>
            <a:chExt cx="1060704" cy="914400"/>
          </a:xfrm>
        </p:grpSpPr>
        <p:sp>
          <p:nvSpPr>
            <p:cNvPr id="23" name="Hexagon 22"/>
            <p:cNvSpPr/>
            <p:nvPr/>
          </p:nvSpPr>
          <p:spPr>
            <a:xfrm>
              <a:off x="3496214" y="1275606"/>
              <a:ext cx="1060704" cy="914400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Hexagon 23"/>
            <p:cNvSpPr/>
            <p:nvPr/>
          </p:nvSpPr>
          <p:spPr>
            <a:xfrm>
              <a:off x="3594518" y="1360351"/>
              <a:ext cx="864096" cy="744910"/>
            </a:xfrm>
            <a:prstGeom prst="hexag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>
            <a:off x="5356773" y="2625756"/>
            <a:ext cx="3031651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356773" y="3597864"/>
            <a:ext cx="3031651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731951" y="2139702"/>
            <a:ext cx="3031651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731951" y="3111810"/>
            <a:ext cx="3031651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731951" y="4083918"/>
            <a:ext cx="3031651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Block Arc 14"/>
          <p:cNvSpPr/>
          <p:nvPr/>
        </p:nvSpPr>
        <p:spPr>
          <a:xfrm rot="16200000">
            <a:off x="4014542" y="1964387"/>
            <a:ext cx="333413" cy="33363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029365" y="2984379"/>
            <a:ext cx="303765" cy="25392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Teardrop 6"/>
          <p:cNvSpPr/>
          <p:nvPr/>
        </p:nvSpPr>
        <p:spPr>
          <a:xfrm rot="8100000">
            <a:off x="4788090" y="2476216"/>
            <a:ext cx="293279" cy="29328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Rectangle 16"/>
          <p:cNvSpPr/>
          <p:nvPr/>
        </p:nvSpPr>
        <p:spPr>
          <a:xfrm rot="2700000">
            <a:off x="4837709" y="3374213"/>
            <a:ext cx="223629" cy="42546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Rounded Rectangle 27"/>
          <p:cNvSpPr/>
          <p:nvPr/>
        </p:nvSpPr>
        <p:spPr>
          <a:xfrm>
            <a:off x="4016712" y="3950218"/>
            <a:ext cx="329069" cy="25276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1" name="Group 40"/>
          <p:cNvGrpSpPr/>
          <p:nvPr/>
        </p:nvGrpSpPr>
        <p:grpSpPr>
          <a:xfrm>
            <a:off x="973577" y="1233237"/>
            <a:ext cx="2592288" cy="863358"/>
            <a:chOff x="803640" y="3362835"/>
            <a:chExt cx="2059657" cy="863358"/>
          </a:xfrm>
        </p:grpSpPr>
        <p:sp>
          <p:nvSpPr>
            <p:cNvPr id="42" name="TextBox 41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973577" y="2219193"/>
            <a:ext cx="2592288" cy="863358"/>
            <a:chOff x="803640" y="3362835"/>
            <a:chExt cx="2059657" cy="863358"/>
          </a:xfrm>
        </p:grpSpPr>
        <p:sp>
          <p:nvSpPr>
            <p:cNvPr id="45" name="TextBox 44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973577" y="3205147"/>
            <a:ext cx="2592288" cy="863358"/>
            <a:chOff x="803640" y="3362835"/>
            <a:chExt cx="2059657" cy="863358"/>
          </a:xfrm>
        </p:grpSpPr>
        <p:sp>
          <p:nvSpPr>
            <p:cNvPr id="48" name="TextBox 47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580112" y="1726215"/>
            <a:ext cx="2592288" cy="863358"/>
            <a:chOff x="803640" y="3362835"/>
            <a:chExt cx="2059657" cy="863358"/>
          </a:xfrm>
        </p:grpSpPr>
        <p:sp>
          <p:nvSpPr>
            <p:cNvPr id="51" name="TextBox 50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580112" y="2712171"/>
            <a:ext cx="2592288" cy="863358"/>
            <a:chOff x="803640" y="3362835"/>
            <a:chExt cx="2059657" cy="863358"/>
          </a:xfrm>
        </p:grpSpPr>
        <p:sp>
          <p:nvSpPr>
            <p:cNvPr id="54" name="TextBox 53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91459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Mobile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2" name="Text Placeholder 1"/>
          <p:cNvSpPr txBox="1">
            <a:spLocks/>
          </p:cNvSpPr>
          <p:nvPr/>
        </p:nvSpPr>
        <p:spPr>
          <a:xfrm>
            <a:off x="380083" y="1060552"/>
            <a:ext cx="2808312" cy="9722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Portfolio </a:t>
            </a:r>
          </a:p>
          <a:p>
            <a:pPr marL="0" indent="0">
              <a:buNone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Designed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7504" y="2250750"/>
            <a:ext cx="3180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r">
              <a:buFont typeface="Wingdings" pitchFamily="2" charset="2"/>
              <a:buChar char="l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504" y="2570777"/>
            <a:ext cx="3180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r">
              <a:buFont typeface="Wingdings" pitchFamily="2" charset="2"/>
              <a:buChar char="l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7504" y="2890804"/>
            <a:ext cx="3180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r">
              <a:buFont typeface="Wingdings" pitchFamily="2" charset="2"/>
              <a:buChar char="l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83980" y="2251465"/>
            <a:ext cx="3180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l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83980" y="2571492"/>
            <a:ext cx="3180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l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83980" y="2891519"/>
            <a:ext cx="3180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l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 Placeholder 1"/>
          <p:cNvSpPr txBox="1">
            <a:spLocks/>
          </p:cNvSpPr>
          <p:nvPr/>
        </p:nvSpPr>
        <p:spPr>
          <a:xfrm>
            <a:off x="5979907" y="1059582"/>
            <a:ext cx="2808312" cy="9722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Portfolio </a:t>
            </a:r>
          </a:p>
          <a:p>
            <a:pPr marL="0" indent="0" algn="r">
              <a:buNone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Designed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Rounded Rectangle 7"/>
          <p:cNvSpPr/>
          <p:nvPr/>
        </p:nvSpPr>
        <p:spPr>
          <a:xfrm>
            <a:off x="2825141" y="4093078"/>
            <a:ext cx="263823" cy="456566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FFCE29"/>
              </a:solidFill>
            </a:endParaRPr>
          </a:p>
        </p:txBody>
      </p:sp>
      <p:sp>
        <p:nvSpPr>
          <p:cNvPr id="31" name="Trapezoid 13"/>
          <p:cNvSpPr/>
          <p:nvPr/>
        </p:nvSpPr>
        <p:spPr>
          <a:xfrm>
            <a:off x="5990068" y="4121368"/>
            <a:ext cx="473043" cy="39998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FFCE29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699986" y="3889682"/>
            <a:ext cx="2088233" cy="863358"/>
            <a:chOff x="803640" y="3362835"/>
            <a:chExt cx="2059657" cy="863358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02842" y="3889682"/>
            <a:ext cx="2088233" cy="863358"/>
            <a:chOff x="803640" y="3362835"/>
            <a:chExt cx="2059657" cy="863358"/>
          </a:xfrm>
        </p:grpSpPr>
        <p:sp>
          <p:nvSpPr>
            <p:cNvPr id="36" name="TextBox 35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9E413439-DA24-400A-B7B0-1E7B9DCD345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5796130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6" name="Group 5"/>
          <p:cNvGrpSpPr/>
          <p:nvPr/>
        </p:nvGrpSpPr>
        <p:grpSpPr>
          <a:xfrm rot="2700000">
            <a:off x="4872379" y="1123264"/>
            <a:ext cx="472578" cy="879828"/>
            <a:chOff x="6783521" y="1654812"/>
            <a:chExt cx="726841" cy="1353205"/>
          </a:xfrm>
        </p:grpSpPr>
        <p:sp>
          <p:nvSpPr>
            <p:cNvPr id="8" name="Freeform 7"/>
            <p:cNvSpPr/>
            <p:nvPr/>
          </p:nvSpPr>
          <p:spPr>
            <a:xfrm>
              <a:off x="6783521" y="1886618"/>
              <a:ext cx="726841" cy="1121399"/>
            </a:xfrm>
            <a:custGeom>
              <a:avLst/>
              <a:gdLst/>
              <a:ahLst/>
              <a:cxnLst/>
              <a:rect l="l" t="t" r="r" b="b"/>
              <a:pathLst>
                <a:path w="726841" h="1121399">
                  <a:moveTo>
                    <a:pt x="236325" y="1049494"/>
                  </a:moveTo>
                  <a:lnTo>
                    <a:pt x="495287" y="1049494"/>
                  </a:lnTo>
                  <a:cubicBezTo>
                    <a:pt x="491080" y="1064561"/>
                    <a:pt x="487966" y="1079199"/>
                    <a:pt x="485273" y="1093187"/>
                  </a:cubicBezTo>
                  <a:lnTo>
                    <a:pt x="245258" y="1092728"/>
                  </a:lnTo>
                  <a:close/>
                  <a:moveTo>
                    <a:pt x="363421" y="203844"/>
                  </a:moveTo>
                  <a:cubicBezTo>
                    <a:pt x="401307" y="203844"/>
                    <a:pt x="432020" y="234557"/>
                    <a:pt x="432020" y="272443"/>
                  </a:cubicBezTo>
                  <a:cubicBezTo>
                    <a:pt x="432020" y="310329"/>
                    <a:pt x="401307" y="341042"/>
                    <a:pt x="363421" y="341042"/>
                  </a:cubicBezTo>
                  <a:cubicBezTo>
                    <a:pt x="325534" y="341042"/>
                    <a:pt x="294821" y="310329"/>
                    <a:pt x="294821" y="272443"/>
                  </a:cubicBezTo>
                  <a:cubicBezTo>
                    <a:pt x="294821" y="234557"/>
                    <a:pt x="325534" y="203844"/>
                    <a:pt x="363421" y="203844"/>
                  </a:cubicBezTo>
                  <a:close/>
                  <a:moveTo>
                    <a:pt x="363421" y="135244"/>
                  </a:moveTo>
                  <a:cubicBezTo>
                    <a:pt x="287648" y="135244"/>
                    <a:pt x="226222" y="196671"/>
                    <a:pt x="226222" y="272443"/>
                  </a:cubicBezTo>
                  <a:cubicBezTo>
                    <a:pt x="226222" y="348216"/>
                    <a:pt x="287648" y="409642"/>
                    <a:pt x="363421" y="409642"/>
                  </a:cubicBezTo>
                  <a:cubicBezTo>
                    <a:pt x="439193" y="409642"/>
                    <a:pt x="500619" y="348216"/>
                    <a:pt x="500619" y="272443"/>
                  </a:cubicBezTo>
                  <a:cubicBezTo>
                    <a:pt x="500619" y="196671"/>
                    <a:pt x="439193" y="135244"/>
                    <a:pt x="363421" y="135244"/>
                  </a:cubicBezTo>
                  <a:close/>
                  <a:moveTo>
                    <a:pt x="196200" y="0"/>
                  </a:moveTo>
                  <a:cubicBezTo>
                    <a:pt x="300307" y="58658"/>
                    <a:pt x="427219" y="59450"/>
                    <a:pt x="531959" y="2129"/>
                  </a:cubicBezTo>
                  <a:cubicBezTo>
                    <a:pt x="645195" y="251105"/>
                    <a:pt x="615578" y="521951"/>
                    <a:pt x="565642" y="749813"/>
                  </a:cubicBezTo>
                  <a:lnTo>
                    <a:pt x="726841" y="904479"/>
                  </a:lnTo>
                  <a:lnTo>
                    <a:pt x="700460" y="1113326"/>
                  </a:lnTo>
                  <a:lnTo>
                    <a:pt x="510728" y="982128"/>
                  </a:lnTo>
                  <a:lnTo>
                    <a:pt x="503274" y="1014651"/>
                  </a:lnTo>
                  <a:lnTo>
                    <a:pt x="228241" y="1014651"/>
                  </a:lnTo>
                  <a:cubicBezTo>
                    <a:pt x="226194" y="1005458"/>
                    <a:pt x="223902" y="996068"/>
                    <a:pt x="221524" y="986461"/>
                  </a:cubicBezTo>
                  <a:lnTo>
                    <a:pt x="26381" y="1121399"/>
                  </a:lnTo>
                  <a:lnTo>
                    <a:pt x="0" y="912552"/>
                  </a:lnTo>
                  <a:lnTo>
                    <a:pt x="162681" y="756465"/>
                  </a:lnTo>
                  <a:lnTo>
                    <a:pt x="163137" y="757906"/>
                  </a:lnTo>
                  <a:lnTo>
                    <a:pt x="165881" y="748957"/>
                  </a:lnTo>
                  <a:cubicBezTo>
                    <a:pt x="117348" y="521774"/>
                    <a:pt x="87568" y="246912"/>
                    <a:pt x="19620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6997804" y="1654812"/>
              <a:ext cx="298274" cy="244742"/>
            </a:xfrm>
            <a:custGeom>
              <a:avLst/>
              <a:gdLst/>
              <a:ahLst/>
              <a:cxnLst/>
              <a:rect l="l" t="t" r="r" b="b"/>
              <a:pathLst>
                <a:path w="298274" h="244742">
                  <a:moveTo>
                    <a:pt x="147328" y="0"/>
                  </a:moveTo>
                  <a:cubicBezTo>
                    <a:pt x="212319" y="65590"/>
                    <a:pt x="261867" y="134854"/>
                    <a:pt x="298274" y="206570"/>
                  </a:cubicBezTo>
                  <a:cubicBezTo>
                    <a:pt x="205418" y="258299"/>
                    <a:pt x="92251" y="257374"/>
                    <a:pt x="0" y="204273"/>
                  </a:cubicBezTo>
                  <a:cubicBezTo>
                    <a:pt x="35363" y="132633"/>
                    <a:pt x="83678" y="64016"/>
                    <a:pt x="1473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934131" y="1828800"/>
            <a:ext cx="3277252" cy="2940710"/>
            <a:chOff x="2875611" y="1828800"/>
            <a:chExt cx="3277252" cy="2940710"/>
          </a:xfrm>
        </p:grpSpPr>
        <p:sp>
          <p:nvSpPr>
            <p:cNvPr id="17" name="Freeform 16"/>
            <p:cNvSpPr/>
            <p:nvPr/>
          </p:nvSpPr>
          <p:spPr>
            <a:xfrm>
              <a:off x="4045306" y="3979468"/>
              <a:ext cx="1411833" cy="790042"/>
            </a:xfrm>
            <a:custGeom>
              <a:avLst/>
              <a:gdLst>
                <a:gd name="connsiteX0" fmla="*/ 1404518 w 1411833"/>
                <a:gd name="connsiteY0" fmla="*/ 585216 h 790042"/>
                <a:gd name="connsiteX1" fmla="*/ 0 w 1411833"/>
                <a:gd name="connsiteY1" fmla="*/ 790042 h 790042"/>
                <a:gd name="connsiteX2" fmla="*/ 1411833 w 1411833"/>
                <a:gd name="connsiteY2" fmla="*/ 0 h 790042"/>
                <a:gd name="connsiteX3" fmla="*/ 1404518 w 1411833"/>
                <a:gd name="connsiteY3" fmla="*/ 585216 h 790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1833" h="790042">
                  <a:moveTo>
                    <a:pt x="1404518" y="585216"/>
                  </a:moveTo>
                  <a:lnTo>
                    <a:pt x="0" y="790042"/>
                  </a:lnTo>
                  <a:lnTo>
                    <a:pt x="1411833" y="0"/>
                  </a:lnTo>
                  <a:cubicBezTo>
                    <a:pt x="1409395" y="195072"/>
                    <a:pt x="1406956" y="390144"/>
                    <a:pt x="1404518" y="5852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2889504" y="3130906"/>
              <a:ext cx="2130190" cy="1046074"/>
            </a:xfrm>
            <a:custGeom>
              <a:avLst/>
              <a:gdLst>
                <a:gd name="connsiteX0" fmla="*/ 2143354 w 2305136"/>
                <a:gd name="connsiteY0" fmla="*/ 1457 h 1069476"/>
                <a:gd name="connsiteX1" fmla="*/ 0 w 2305136"/>
                <a:gd name="connsiteY1" fmla="*/ 440369 h 1069476"/>
                <a:gd name="connsiteX2" fmla="*/ 7316 w 2305136"/>
                <a:gd name="connsiteY2" fmla="*/ 1069476 h 1069476"/>
                <a:gd name="connsiteX3" fmla="*/ 2150669 w 2305136"/>
                <a:gd name="connsiteY3" fmla="*/ 593988 h 1069476"/>
                <a:gd name="connsiteX4" fmla="*/ 2143354 w 2305136"/>
                <a:gd name="connsiteY4" fmla="*/ 1457 h 1069476"/>
                <a:gd name="connsiteX0" fmla="*/ 2143354 w 2259633"/>
                <a:gd name="connsiteY0" fmla="*/ 47501 h 1115520"/>
                <a:gd name="connsiteX1" fmla="*/ 0 w 2259633"/>
                <a:gd name="connsiteY1" fmla="*/ 486413 h 1115520"/>
                <a:gd name="connsiteX2" fmla="*/ 7316 w 2259633"/>
                <a:gd name="connsiteY2" fmla="*/ 1115520 h 1115520"/>
                <a:gd name="connsiteX3" fmla="*/ 2150669 w 2259633"/>
                <a:gd name="connsiteY3" fmla="*/ 640032 h 1115520"/>
                <a:gd name="connsiteX4" fmla="*/ 2143354 w 2259633"/>
                <a:gd name="connsiteY4" fmla="*/ 47501 h 1115520"/>
                <a:gd name="connsiteX0" fmla="*/ 2143354 w 2387606"/>
                <a:gd name="connsiteY0" fmla="*/ 47501 h 1115520"/>
                <a:gd name="connsiteX1" fmla="*/ 0 w 2387606"/>
                <a:gd name="connsiteY1" fmla="*/ 486413 h 1115520"/>
                <a:gd name="connsiteX2" fmla="*/ 7316 w 2387606"/>
                <a:gd name="connsiteY2" fmla="*/ 1115520 h 1115520"/>
                <a:gd name="connsiteX3" fmla="*/ 2150669 w 2387606"/>
                <a:gd name="connsiteY3" fmla="*/ 640032 h 1115520"/>
                <a:gd name="connsiteX4" fmla="*/ 2143354 w 2387606"/>
                <a:gd name="connsiteY4" fmla="*/ 47501 h 1115520"/>
                <a:gd name="connsiteX0" fmla="*/ 2143354 w 2335036"/>
                <a:gd name="connsiteY0" fmla="*/ 84198 h 1152217"/>
                <a:gd name="connsiteX1" fmla="*/ 0 w 2335036"/>
                <a:gd name="connsiteY1" fmla="*/ 523110 h 1152217"/>
                <a:gd name="connsiteX2" fmla="*/ 7316 w 2335036"/>
                <a:gd name="connsiteY2" fmla="*/ 1152217 h 1152217"/>
                <a:gd name="connsiteX3" fmla="*/ 2150669 w 2335036"/>
                <a:gd name="connsiteY3" fmla="*/ 676729 h 1152217"/>
                <a:gd name="connsiteX4" fmla="*/ 2143354 w 2335036"/>
                <a:gd name="connsiteY4" fmla="*/ 84198 h 1152217"/>
                <a:gd name="connsiteX0" fmla="*/ 2143354 w 2307818"/>
                <a:gd name="connsiteY0" fmla="*/ 84198 h 1152217"/>
                <a:gd name="connsiteX1" fmla="*/ 0 w 2307818"/>
                <a:gd name="connsiteY1" fmla="*/ 523110 h 1152217"/>
                <a:gd name="connsiteX2" fmla="*/ 7316 w 2307818"/>
                <a:gd name="connsiteY2" fmla="*/ 1152217 h 1152217"/>
                <a:gd name="connsiteX3" fmla="*/ 2150669 w 2307818"/>
                <a:gd name="connsiteY3" fmla="*/ 676729 h 1152217"/>
                <a:gd name="connsiteX4" fmla="*/ 2143354 w 2307818"/>
                <a:gd name="connsiteY4" fmla="*/ 84198 h 1152217"/>
                <a:gd name="connsiteX0" fmla="*/ 2143354 w 2307818"/>
                <a:gd name="connsiteY0" fmla="*/ 0 h 1068019"/>
                <a:gd name="connsiteX1" fmla="*/ 0 w 2307818"/>
                <a:gd name="connsiteY1" fmla="*/ 438912 h 1068019"/>
                <a:gd name="connsiteX2" fmla="*/ 7316 w 2307818"/>
                <a:gd name="connsiteY2" fmla="*/ 1068019 h 1068019"/>
                <a:gd name="connsiteX3" fmla="*/ 2150669 w 2307818"/>
                <a:gd name="connsiteY3" fmla="*/ 592531 h 1068019"/>
                <a:gd name="connsiteX4" fmla="*/ 2143354 w 2307818"/>
                <a:gd name="connsiteY4" fmla="*/ 0 h 1068019"/>
                <a:gd name="connsiteX0" fmla="*/ 2143354 w 2152136"/>
                <a:gd name="connsiteY0" fmla="*/ 0 h 1068019"/>
                <a:gd name="connsiteX1" fmla="*/ 0 w 2152136"/>
                <a:gd name="connsiteY1" fmla="*/ 438912 h 1068019"/>
                <a:gd name="connsiteX2" fmla="*/ 7316 w 2152136"/>
                <a:gd name="connsiteY2" fmla="*/ 1068019 h 1068019"/>
                <a:gd name="connsiteX3" fmla="*/ 2150669 w 2152136"/>
                <a:gd name="connsiteY3" fmla="*/ 592531 h 1068019"/>
                <a:gd name="connsiteX4" fmla="*/ 2143354 w 2152136"/>
                <a:gd name="connsiteY4" fmla="*/ 0 h 1068019"/>
                <a:gd name="connsiteX0" fmla="*/ 2136250 w 2145032"/>
                <a:gd name="connsiteY0" fmla="*/ 0 h 1068019"/>
                <a:gd name="connsiteX1" fmla="*/ 14842 w 2145032"/>
                <a:gd name="connsiteY1" fmla="*/ 438912 h 1068019"/>
                <a:gd name="connsiteX2" fmla="*/ 212 w 2145032"/>
                <a:gd name="connsiteY2" fmla="*/ 1068019 h 1068019"/>
                <a:gd name="connsiteX3" fmla="*/ 2143565 w 2145032"/>
                <a:gd name="connsiteY3" fmla="*/ 592531 h 1068019"/>
                <a:gd name="connsiteX4" fmla="*/ 2136250 w 2145032"/>
                <a:gd name="connsiteY4" fmla="*/ 0 h 1068019"/>
                <a:gd name="connsiteX0" fmla="*/ 2121408 w 2130190"/>
                <a:gd name="connsiteY0" fmla="*/ 0 h 1075334"/>
                <a:gd name="connsiteX1" fmla="*/ 0 w 2130190"/>
                <a:gd name="connsiteY1" fmla="*/ 438912 h 1075334"/>
                <a:gd name="connsiteX2" fmla="*/ 7316 w 2130190"/>
                <a:gd name="connsiteY2" fmla="*/ 1075334 h 1075334"/>
                <a:gd name="connsiteX3" fmla="*/ 2128723 w 2130190"/>
                <a:gd name="connsiteY3" fmla="*/ 592531 h 1075334"/>
                <a:gd name="connsiteX4" fmla="*/ 2121408 w 2130190"/>
                <a:gd name="connsiteY4" fmla="*/ 0 h 1075334"/>
                <a:gd name="connsiteX0" fmla="*/ 2121408 w 2130190"/>
                <a:gd name="connsiteY0" fmla="*/ 0 h 1046074"/>
                <a:gd name="connsiteX1" fmla="*/ 0 w 2130190"/>
                <a:gd name="connsiteY1" fmla="*/ 438912 h 1046074"/>
                <a:gd name="connsiteX2" fmla="*/ 7316 w 2130190"/>
                <a:gd name="connsiteY2" fmla="*/ 1046074 h 1046074"/>
                <a:gd name="connsiteX3" fmla="*/ 2128723 w 2130190"/>
                <a:gd name="connsiteY3" fmla="*/ 592531 h 1046074"/>
                <a:gd name="connsiteX4" fmla="*/ 2121408 w 2130190"/>
                <a:gd name="connsiteY4" fmla="*/ 0 h 1046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0190" h="1046074">
                  <a:moveTo>
                    <a:pt x="2121408" y="0"/>
                  </a:moveTo>
                  <a:cubicBezTo>
                    <a:pt x="1676664" y="86171"/>
                    <a:pt x="714451" y="292608"/>
                    <a:pt x="0" y="438912"/>
                  </a:cubicBezTo>
                  <a:cubicBezTo>
                    <a:pt x="2439" y="648614"/>
                    <a:pt x="4877" y="836372"/>
                    <a:pt x="7316" y="1046074"/>
                  </a:cubicBezTo>
                  <a:lnTo>
                    <a:pt x="2128723" y="592531"/>
                  </a:lnTo>
                  <a:cubicBezTo>
                    <a:pt x="2133599" y="377952"/>
                    <a:pt x="2125065" y="296265"/>
                    <a:pt x="21214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>
              <a:off x="3284525" y="2523744"/>
              <a:ext cx="2867558" cy="877824"/>
            </a:xfrm>
            <a:custGeom>
              <a:avLst/>
              <a:gdLst>
                <a:gd name="connsiteX0" fmla="*/ 0 w 2896820"/>
                <a:gd name="connsiteY0" fmla="*/ 292608 h 607162"/>
                <a:gd name="connsiteX1" fmla="*/ 2874874 w 2896820"/>
                <a:gd name="connsiteY1" fmla="*/ 0 h 607162"/>
                <a:gd name="connsiteX2" fmla="*/ 2896820 w 2896820"/>
                <a:gd name="connsiteY2" fmla="*/ 607162 h 607162"/>
                <a:gd name="connsiteX3" fmla="*/ 1770279 w 2896820"/>
                <a:gd name="connsiteY3" fmla="*/ 599846 h 607162"/>
                <a:gd name="connsiteX4" fmla="*/ 0 w 2896820"/>
                <a:gd name="connsiteY4" fmla="*/ 292608 h 607162"/>
                <a:gd name="connsiteX0" fmla="*/ 0 w 2896820"/>
                <a:gd name="connsiteY0" fmla="*/ 292608 h 877824"/>
                <a:gd name="connsiteX1" fmla="*/ 2874874 w 2896820"/>
                <a:gd name="connsiteY1" fmla="*/ 0 h 877824"/>
                <a:gd name="connsiteX2" fmla="*/ 2896820 w 2896820"/>
                <a:gd name="connsiteY2" fmla="*/ 607162 h 877824"/>
                <a:gd name="connsiteX3" fmla="*/ 14631 w 2896820"/>
                <a:gd name="connsiteY3" fmla="*/ 877824 h 877824"/>
                <a:gd name="connsiteX4" fmla="*/ 0 w 2896820"/>
                <a:gd name="connsiteY4" fmla="*/ 292608 h 877824"/>
                <a:gd name="connsiteX0" fmla="*/ 7315 w 2882189"/>
                <a:gd name="connsiteY0" fmla="*/ 292608 h 877824"/>
                <a:gd name="connsiteX1" fmla="*/ 2860243 w 2882189"/>
                <a:gd name="connsiteY1" fmla="*/ 0 h 877824"/>
                <a:gd name="connsiteX2" fmla="*/ 2882189 w 2882189"/>
                <a:gd name="connsiteY2" fmla="*/ 607162 h 877824"/>
                <a:gd name="connsiteX3" fmla="*/ 0 w 2882189"/>
                <a:gd name="connsiteY3" fmla="*/ 877824 h 877824"/>
                <a:gd name="connsiteX4" fmla="*/ 7315 w 2882189"/>
                <a:gd name="connsiteY4" fmla="*/ 292608 h 877824"/>
                <a:gd name="connsiteX0" fmla="*/ 7315 w 2867558"/>
                <a:gd name="connsiteY0" fmla="*/ 292608 h 877824"/>
                <a:gd name="connsiteX1" fmla="*/ 2860243 w 2867558"/>
                <a:gd name="connsiteY1" fmla="*/ 0 h 877824"/>
                <a:gd name="connsiteX2" fmla="*/ 2867558 w 2867558"/>
                <a:gd name="connsiteY2" fmla="*/ 607162 h 877824"/>
                <a:gd name="connsiteX3" fmla="*/ 0 w 2867558"/>
                <a:gd name="connsiteY3" fmla="*/ 877824 h 877824"/>
                <a:gd name="connsiteX4" fmla="*/ 7315 w 2867558"/>
                <a:gd name="connsiteY4" fmla="*/ 292608 h 877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7558" h="877824">
                  <a:moveTo>
                    <a:pt x="7315" y="292608"/>
                  </a:moveTo>
                  <a:lnTo>
                    <a:pt x="2860243" y="0"/>
                  </a:lnTo>
                  <a:cubicBezTo>
                    <a:pt x="2862681" y="202387"/>
                    <a:pt x="2865120" y="404775"/>
                    <a:pt x="2867558" y="607162"/>
                  </a:cubicBezTo>
                  <a:lnTo>
                    <a:pt x="0" y="877824"/>
                  </a:lnTo>
                  <a:cubicBezTo>
                    <a:pt x="2438" y="682752"/>
                    <a:pt x="4877" y="487680"/>
                    <a:pt x="7315" y="29260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Parallelogram 9"/>
            <p:cNvSpPr/>
            <p:nvPr/>
          </p:nvSpPr>
          <p:spPr>
            <a:xfrm rot="5400000">
              <a:off x="4368447" y="1335143"/>
              <a:ext cx="979857" cy="2588975"/>
            </a:xfrm>
            <a:prstGeom prst="parallelogram">
              <a:avLst>
                <a:gd name="adj" fmla="val 3769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Parallelogram 10"/>
            <p:cNvSpPr/>
            <p:nvPr/>
          </p:nvSpPr>
          <p:spPr>
            <a:xfrm rot="5400000">
              <a:off x="3705034" y="2397247"/>
              <a:ext cx="899112" cy="1754156"/>
            </a:xfrm>
            <a:prstGeom prst="parallelogram">
              <a:avLst>
                <a:gd name="adj" fmla="val 3443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Parallelogram 12"/>
            <p:cNvSpPr/>
            <p:nvPr/>
          </p:nvSpPr>
          <p:spPr>
            <a:xfrm rot="5400000">
              <a:off x="3680170" y="2775303"/>
              <a:ext cx="979857" cy="2588975"/>
            </a:xfrm>
            <a:prstGeom prst="parallelogram">
              <a:avLst>
                <a:gd name="adj" fmla="val 3769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3562502" y="1828800"/>
              <a:ext cx="1199693" cy="460858"/>
            </a:xfrm>
            <a:custGeom>
              <a:avLst/>
              <a:gdLst>
                <a:gd name="connsiteX0" fmla="*/ 1089965 w 1199693"/>
                <a:gd name="connsiteY0" fmla="*/ 0 h 460858"/>
                <a:gd name="connsiteX1" fmla="*/ 0 w 1199693"/>
                <a:gd name="connsiteY1" fmla="*/ 307238 h 460858"/>
                <a:gd name="connsiteX2" fmla="*/ 1016813 w 1199693"/>
                <a:gd name="connsiteY2" fmla="*/ 460858 h 460858"/>
                <a:gd name="connsiteX3" fmla="*/ 1199693 w 1199693"/>
                <a:gd name="connsiteY3" fmla="*/ 117043 h 460858"/>
                <a:gd name="connsiteX4" fmla="*/ 1089965 w 1199693"/>
                <a:gd name="connsiteY4" fmla="*/ 0 h 460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9693" h="460858">
                  <a:moveTo>
                    <a:pt x="1089965" y="0"/>
                  </a:moveTo>
                  <a:lnTo>
                    <a:pt x="0" y="307238"/>
                  </a:lnTo>
                  <a:lnTo>
                    <a:pt x="1016813" y="460858"/>
                  </a:lnTo>
                  <a:lnTo>
                    <a:pt x="1199693" y="117043"/>
                  </a:lnTo>
                  <a:lnTo>
                    <a:pt x="10899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580112" y="3186915"/>
            <a:ext cx="2539483" cy="863358"/>
            <a:chOff x="803640" y="3362835"/>
            <a:chExt cx="2059657" cy="863358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024405" y="1851670"/>
            <a:ext cx="2539483" cy="863358"/>
            <a:chOff x="803640" y="3362835"/>
            <a:chExt cx="2059657" cy="863358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30843" y="3415082"/>
            <a:ext cx="2539483" cy="863358"/>
            <a:chOff x="803640" y="3362835"/>
            <a:chExt cx="2059657" cy="863358"/>
          </a:xfrm>
        </p:grpSpPr>
        <p:sp>
          <p:nvSpPr>
            <p:cNvPr id="26" name="TextBox 25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9" name="Text Placeholder 13"/>
          <p:cNvSpPr txBox="1">
            <a:spLocks/>
          </p:cNvSpPr>
          <p:nvPr/>
        </p:nvSpPr>
        <p:spPr>
          <a:xfrm rot="458666">
            <a:off x="3315866" y="3804253"/>
            <a:ext cx="1853006" cy="53455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 Placeholder 13"/>
          <p:cNvSpPr txBox="1">
            <a:spLocks/>
          </p:cNvSpPr>
          <p:nvPr/>
        </p:nvSpPr>
        <p:spPr>
          <a:xfrm rot="583725">
            <a:off x="3253609" y="2997653"/>
            <a:ext cx="1837115" cy="53455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Designed</a:t>
            </a:r>
          </a:p>
        </p:txBody>
      </p:sp>
      <p:sp>
        <p:nvSpPr>
          <p:cNvPr id="31" name="Text Placeholder 13"/>
          <p:cNvSpPr txBox="1">
            <a:spLocks/>
          </p:cNvSpPr>
          <p:nvPr/>
        </p:nvSpPr>
        <p:spPr>
          <a:xfrm rot="500431">
            <a:off x="4022776" y="2374257"/>
            <a:ext cx="1837115" cy="53455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PowerPoint</a:t>
            </a:r>
          </a:p>
        </p:txBody>
      </p:sp>
    </p:spTree>
    <p:extLst>
      <p:ext uri="{BB962C8B-B14F-4D97-AF65-F5344CB8AC3E}">
        <p14:creationId xmlns:p14="http://schemas.microsoft.com/office/powerpoint/2010/main" val="2223828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8EB56C-9A0B-41E9-B126-213F9538CD4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grpSp>
        <p:nvGrpSpPr>
          <p:cNvPr id="6" name="Group 5"/>
          <p:cNvGrpSpPr/>
          <p:nvPr/>
        </p:nvGrpSpPr>
        <p:grpSpPr>
          <a:xfrm>
            <a:off x="6164127" y="1891425"/>
            <a:ext cx="2592288" cy="863358"/>
            <a:chOff x="803640" y="3362835"/>
            <a:chExt cx="2059657" cy="863358"/>
          </a:xfrm>
        </p:grpSpPr>
        <p:sp>
          <p:nvSpPr>
            <p:cNvPr id="7" name="TextBox 6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9" name="Text Placeholder 1"/>
          <p:cNvSpPr txBox="1">
            <a:spLocks/>
          </p:cNvSpPr>
          <p:nvPr/>
        </p:nvSpPr>
        <p:spPr>
          <a:xfrm>
            <a:off x="2159732" y="3227224"/>
            <a:ext cx="4824536" cy="122438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Portfolio Presentation</a:t>
            </a:r>
          </a:p>
          <a:p>
            <a:pPr marL="0" indent="0" algn="ctr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Designed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19672" y="4451608"/>
            <a:ext cx="59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 </a:t>
            </a:r>
          </a:p>
        </p:txBody>
      </p:sp>
      <p:sp>
        <p:nvSpPr>
          <p:cNvPr id="11" name="Frame 10"/>
          <p:cNvSpPr/>
          <p:nvPr/>
        </p:nvSpPr>
        <p:spPr>
          <a:xfrm>
            <a:off x="224644" y="188136"/>
            <a:ext cx="8694712" cy="2700301"/>
          </a:xfrm>
          <a:prstGeom prst="frame">
            <a:avLst>
              <a:gd name="adj1" fmla="val 10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8202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4914092" y="1610939"/>
            <a:ext cx="972000" cy="972000"/>
            <a:chOff x="4914092" y="1771869"/>
            <a:chExt cx="972000" cy="972000"/>
          </a:xfrm>
        </p:grpSpPr>
        <p:sp>
          <p:nvSpPr>
            <p:cNvPr id="8" name="Rectangle 7"/>
            <p:cNvSpPr/>
            <p:nvPr/>
          </p:nvSpPr>
          <p:spPr>
            <a:xfrm>
              <a:off x="4914092" y="1771869"/>
              <a:ext cx="972000" cy="972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004048" y="1861825"/>
              <a:ext cx="792088" cy="79208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362030" y="2151194"/>
            <a:ext cx="972000" cy="972000"/>
            <a:chOff x="4362030" y="2312124"/>
            <a:chExt cx="972000" cy="972000"/>
          </a:xfrm>
        </p:grpSpPr>
        <p:sp>
          <p:nvSpPr>
            <p:cNvPr id="7" name="Rectangle 6"/>
            <p:cNvSpPr/>
            <p:nvPr/>
          </p:nvSpPr>
          <p:spPr>
            <a:xfrm>
              <a:off x="4362030" y="2312124"/>
              <a:ext cx="972000" cy="972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51986" y="2402080"/>
              <a:ext cx="792088" cy="79208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809969" y="2691449"/>
            <a:ext cx="972000" cy="972000"/>
            <a:chOff x="3809969" y="2852379"/>
            <a:chExt cx="972000" cy="972000"/>
          </a:xfrm>
        </p:grpSpPr>
        <p:sp>
          <p:nvSpPr>
            <p:cNvPr id="6" name="Rectangle 5"/>
            <p:cNvSpPr/>
            <p:nvPr/>
          </p:nvSpPr>
          <p:spPr>
            <a:xfrm>
              <a:off x="3809969" y="2852379"/>
              <a:ext cx="972000" cy="972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896308" y="2960162"/>
              <a:ext cx="792088" cy="79208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0" name="Block Arc 14"/>
          <p:cNvSpPr/>
          <p:nvPr/>
        </p:nvSpPr>
        <p:spPr>
          <a:xfrm rot="16200000">
            <a:off x="5293630" y="1829775"/>
            <a:ext cx="333413" cy="33363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Rectangle 36"/>
          <p:cNvSpPr/>
          <p:nvPr/>
        </p:nvSpPr>
        <p:spPr>
          <a:xfrm>
            <a:off x="4781969" y="2391254"/>
            <a:ext cx="303765" cy="25392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Rectangle 16"/>
          <p:cNvSpPr/>
          <p:nvPr/>
        </p:nvSpPr>
        <p:spPr>
          <a:xfrm rot="2700000">
            <a:off x="4298921" y="2879439"/>
            <a:ext cx="223629" cy="42546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257908" y="3231705"/>
            <a:ext cx="972000" cy="972000"/>
            <a:chOff x="3257908" y="3392635"/>
            <a:chExt cx="972000" cy="972000"/>
          </a:xfrm>
        </p:grpSpPr>
        <p:sp>
          <p:nvSpPr>
            <p:cNvPr id="4" name="Rectangle 3"/>
            <p:cNvSpPr/>
            <p:nvPr/>
          </p:nvSpPr>
          <p:spPr>
            <a:xfrm>
              <a:off x="3257908" y="3392635"/>
              <a:ext cx="972000" cy="972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347864" y="3482591"/>
              <a:ext cx="792088" cy="79208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" name="Rounded Rectangle 27"/>
          <p:cNvSpPr/>
          <p:nvPr/>
        </p:nvSpPr>
        <p:spPr>
          <a:xfrm>
            <a:off x="3579373" y="3591320"/>
            <a:ext cx="329069" cy="25276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3" name="Group 22"/>
          <p:cNvGrpSpPr/>
          <p:nvPr/>
        </p:nvGrpSpPr>
        <p:grpSpPr>
          <a:xfrm>
            <a:off x="4331008" y="3772026"/>
            <a:ext cx="2592288" cy="863358"/>
            <a:chOff x="803640" y="3362835"/>
            <a:chExt cx="2059657" cy="863358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565254" y="2812892"/>
            <a:ext cx="2592288" cy="863358"/>
            <a:chOff x="803640" y="3362835"/>
            <a:chExt cx="2059657" cy="863358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151619" y="2314091"/>
            <a:ext cx="2592288" cy="863358"/>
            <a:chOff x="803640" y="3362835"/>
            <a:chExt cx="2059657" cy="863358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255742" y="1233581"/>
            <a:ext cx="2592288" cy="863358"/>
            <a:chOff x="803640" y="3362835"/>
            <a:chExt cx="2059657" cy="863358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4771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Portfolio Presentation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63888" y="1435973"/>
            <a:ext cx="194421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Get a modern PowerPoint  Presentation that is beautifully designed. </a:t>
            </a: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E08AE788-70A3-482C-ADAE-16A50CE4E8E7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CB011B8A-0C8A-44F1-9A0A-0114FCE504D2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4E5C4241-CE70-4F76-A7C1-CBDA67917B3D}"/>
              </a:ext>
            </a:extLst>
          </p:cNvPr>
          <p:cNvSpPr>
            <a:spLocks noGrp="1"/>
          </p:cNvSpPr>
          <p:nvPr>
            <p:ph type="pic" idx="17"/>
          </p:nvPr>
        </p:nvSpPr>
        <p:spPr/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F88ED6E0-3EAB-4F26-924F-9BB185F04661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D4E89160-9A36-476D-B617-1F6C4BF355DF}"/>
              </a:ext>
            </a:extLst>
          </p:cNvPr>
          <p:cNvSpPr>
            <a:spLocks noGrp="1"/>
          </p:cNvSpPr>
          <p:nvPr>
            <p:ph type="pic" idx="18"/>
          </p:nvPr>
        </p:nvSpPr>
        <p:spPr/>
      </p:sp>
      <p:sp>
        <p:nvSpPr>
          <p:cNvPr id="16" name="그림 개체 틀 15">
            <a:extLst>
              <a:ext uri="{FF2B5EF4-FFF2-40B4-BE49-F238E27FC236}">
                <a16:creationId xmlns:a16="http://schemas.microsoft.com/office/drawing/2014/main" id="{017EDE49-9390-412A-B0D4-279DB594BF79}"/>
              </a:ext>
            </a:extLst>
          </p:cNvPr>
          <p:cNvSpPr>
            <a:spLocks noGrp="1"/>
          </p:cNvSpPr>
          <p:nvPr>
            <p:ph type="pic" idx="20"/>
          </p:nvPr>
        </p:nvSpPr>
        <p:spPr/>
      </p:sp>
      <p:sp>
        <p:nvSpPr>
          <p:cNvPr id="18" name="그림 개체 틀 17">
            <a:extLst>
              <a:ext uri="{FF2B5EF4-FFF2-40B4-BE49-F238E27FC236}">
                <a16:creationId xmlns:a16="http://schemas.microsoft.com/office/drawing/2014/main" id="{B768DA26-D3FF-4B89-BD97-A0D8A0C082A9}"/>
              </a:ext>
            </a:extLst>
          </p:cNvPr>
          <p:cNvSpPr>
            <a:spLocks noGrp="1"/>
          </p:cNvSpPr>
          <p:nvPr>
            <p:ph type="pic" idx="21"/>
          </p:nvPr>
        </p:nvSpPr>
        <p:spPr/>
      </p:sp>
      <p:sp>
        <p:nvSpPr>
          <p:cNvPr id="20" name="그림 개체 틀 19">
            <a:extLst>
              <a:ext uri="{FF2B5EF4-FFF2-40B4-BE49-F238E27FC236}">
                <a16:creationId xmlns:a16="http://schemas.microsoft.com/office/drawing/2014/main" id="{74F5D7DF-A820-4464-B6C6-D39A3A07CEAD}"/>
              </a:ext>
            </a:extLst>
          </p:cNvPr>
          <p:cNvSpPr>
            <a:spLocks noGrp="1"/>
          </p:cNvSpPr>
          <p:nvPr>
            <p:ph type="pic" idx="19"/>
          </p:nvPr>
        </p:nvSpPr>
        <p:spPr/>
      </p:sp>
    </p:spTree>
    <p:extLst>
      <p:ext uri="{BB962C8B-B14F-4D97-AF65-F5344CB8AC3E}">
        <p14:creationId xmlns:p14="http://schemas.microsoft.com/office/powerpoint/2010/main" val="33915494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그룹 309">
            <a:extLst>
              <a:ext uri="{FF2B5EF4-FFF2-40B4-BE49-F238E27FC236}">
                <a16:creationId xmlns:a16="http://schemas.microsoft.com/office/drawing/2014/main" id="{442A3511-473C-4E64-A1C0-162D0E9CCFAC}"/>
              </a:ext>
            </a:extLst>
          </p:cNvPr>
          <p:cNvGrpSpPr/>
          <p:nvPr/>
        </p:nvGrpSpPr>
        <p:grpSpPr>
          <a:xfrm>
            <a:off x="1198766" y="882998"/>
            <a:ext cx="6789574" cy="3960930"/>
            <a:chOff x="635000" y="1382713"/>
            <a:chExt cx="7869238" cy="4572000"/>
          </a:xfrm>
          <a:solidFill>
            <a:schemeClr val="bg1"/>
          </a:solidFill>
        </p:grpSpPr>
        <p:sp>
          <p:nvSpPr>
            <p:cNvPr id="311" name="Freeform 8">
              <a:extLst>
                <a:ext uri="{FF2B5EF4-FFF2-40B4-BE49-F238E27FC236}">
                  <a16:creationId xmlns:a16="http://schemas.microsoft.com/office/drawing/2014/main" id="{186557A1-9B3F-4230-99A1-1C21B60D32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2" name="Freeform 9">
              <a:extLst>
                <a:ext uri="{FF2B5EF4-FFF2-40B4-BE49-F238E27FC236}">
                  <a16:creationId xmlns:a16="http://schemas.microsoft.com/office/drawing/2014/main" id="{26EFD36D-B257-4B96-83ED-86A760A894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3" name="Freeform 10">
              <a:extLst>
                <a:ext uri="{FF2B5EF4-FFF2-40B4-BE49-F238E27FC236}">
                  <a16:creationId xmlns:a16="http://schemas.microsoft.com/office/drawing/2014/main" id="{3E364762-B904-4A35-AC70-0A9705400E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4" name="Freeform 11">
              <a:extLst>
                <a:ext uri="{FF2B5EF4-FFF2-40B4-BE49-F238E27FC236}">
                  <a16:creationId xmlns:a16="http://schemas.microsoft.com/office/drawing/2014/main" id="{0A0E1EFD-DFA2-43D3-86F4-EC15E8D3D9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Worldmap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03518" y="2026884"/>
            <a:ext cx="972000" cy="972000"/>
          </a:xfrm>
          <a:prstGeom prst="rect">
            <a:avLst/>
          </a:prstGeom>
          <a:noFill/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3090478" y="2285046"/>
            <a:ext cx="978408" cy="484632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83846" y="2025556"/>
            <a:ext cx="972000" cy="972000"/>
          </a:xfrm>
          <a:prstGeom prst="rect">
            <a:avLst/>
          </a:prstGeom>
          <a:noFill/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5070806" y="2283718"/>
            <a:ext cx="978408" cy="484632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064174" y="2024228"/>
            <a:ext cx="972000" cy="972000"/>
          </a:xfrm>
          <a:prstGeom prst="rect">
            <a:avLst/>
          </a:prstGeom>
          <a:noFill/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16818" y="2215372"/>
            <a:ext cx="745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97146" y="2220496"/>
            <a:ext cx="745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77474" y="2225620"/>
            <a:ext cx="745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761425" y="3032340"/>
            <a:ext cx="1656184" cy="1483626"/>
            <a:chOff x="803640" y="3362835"/>
            <a:chExt cx="2059657" cy="1483626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646132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741754" y="3032340"/>
            <a:ext cx="1656184" cy="1483626"/>
            <a:chOff x="803640" y="3362835"/>
            <a:chExt cx="2059657" cy="1483626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646132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722083" y="3032340"/>
            <a:ext cx="1656184" cy="1483626"/>
            <a:chOff x="803640" y="3362835"/>
            <a:chExt cx="2059657" cy="1483626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646132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50283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350321"/>
              </p:ext>
            </p:extLst>
          </p:nvPr>
        </p:nvGraphicFramePr>
        <p:xfrm>
          <a:off x="759069" y="1251304"/>
          <a:ext cx="1820560" cy="34064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PowerPoint 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2080">
                <a:tc>
                  <a:txBody>
                    <a:bodyPr/>
                    <a:lstStyle/>
                    <a:p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  Presentation that is beautifully designed. You can simply impress your audience and add a unique zing and appeal to your Presentations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kern="100" spc="0" baseline="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100" spc="0" baseline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100" spc="0" baseline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779832"/>
              </p:ext>
            </p:extLst>
          </p:nvPr>
        </p:nvGraphicFramePr>
        <p:xfrm>
          <a:off x="2686069" y="1251304"/>
          <a:ext cx="1820560" cy="34064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PowerPoint 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2080">
                <a:tc>
                  <a:txBody>
                    <a:bodyPr/>
                    <a:lstStyle/>
                    <a:p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  Presentation that is beautifully designed. You can simply impress your audience and add a unique zing and appeal to your Presentations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kern="100" spc="0" baseline="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100" spc="0" baseline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100" spc="0" baseline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067861"/>
              </p:ext>
            </p:extLst>
          </p:nvPr>
        </p:nvGraphicFramePr>
        <p:xfrm>
          <a:off x="4613069" y="1251304"/>
          <a:ext cx="1820560" cy="34064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PowerPoint 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2080">
                <a:tc>
                  <a:txBody>
                    <a:bodyPr/>
                    <a:lstStyle/>
                    <a:p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  Presentation that is beautifully designed. You can simply impress your audience and add a unique zing and appeal to your Presentations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kern="100" spc="0" baseline="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100" spc="0" baseline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100" spc="0" baseline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060013"/>
              </p:ext>
            </p:extLst>
          </p:nvPr>
        </p:nvGraphicFramePr>
        <p:xfrm>
          <a:off x="6540069" y="1251304"/>
          <a:ext cx="1820560" cy="34064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PowerPoint 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2080">
                <a:tc>
                  <a:txBody>
                    <a:bodyPr/>
                    <a:lstStyle/>
                    <a:p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  Presentation that is beautifully designed. You can simply impress your audience and add a unique zing and appeal to your Presentations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kern="100" spc="0" baseline="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100" spc="0" baseline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100" spc="0" baseline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Block Arc 14"/>
          <p:cNvSpPr/>
          <p:nvPr/>
        </p:nvSpPr>
        <p:spPr>
          <a:xfrm rot="16200000">
            <a:off x="1470624" y="1410288"/>
            <a:ext cx="333413" cy="33363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Rectangle 36"/>
          <p:cNvSpPr/>
          <p:nvPr/>
        </p:nvSpPr>
        <p:spPr>
          <a:xfrm>
            <a:off x="5333329" y="1450141"/>
            <a:ext cx="303765" cy="25392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Rectangle 16"/>
          <p:cNvSpPr/>
          <p:nvPr/>
        </p:nvSpPr>
        <p:spPr>
          <a:xfrm rot="2700000">
            <a:off x="7338069" y="1364371"/>
            <a:ext cx="223629" cy="42546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ounded Rectangle 27"/>
          <p:cNvSpPr/>
          <p:nvPr/>
        </p:nvSpPr>
        <p:spPr>
          <a:xfrm>
            <a:off x="3404203" y="1450719"/>
            <a:ext cx="329069" cy="25276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6477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9"/>
          <p:cNvSpPr>
            <a:spLocks noEditPoints="1"/>
          </p:cNvSpPr>
          <p:nvPr/>
        </p:nvSpPr>
        <p:spPr bwMode="auto">
          <a:xfrm>
            <a:off x="3635896" y="1275606"/>
            <a:ext cx="5328592" cy="3263297"/>
          </a:xfrm>
          <a:custGeom>
            <a:avLst/>
            <a:gdLst>
              <a:gd name="T0" fmla="*/ 3609 w 5720"/>
              <a:gd name="T1" fmla="*/ 2874 h 3503"/>
              <a:gd name="T2" fmla="*/ 5106 w 5720"/>
              <a:gd name="T3" fmla="*/ 1874 h 3503"/>
              <a:gd name="T4" fmla="*/ 5015 w 5720"/>
              <a:gd name="T5" fmla="*/ 1600 h 3503"/>
              <a:gd name="T6" fmla="*/ 5022 w 5720"/>
              <a:gd name="T7" fmla="*/ 1512 h 3503"/>
              <a:gd name="T8" fmla="*/ 4997 w 5720"/>
              <a:gd name="T9" fmla="*/ 1441 h 3503"/>
              <a:gd name="T10" fmla="*/ 3851 w 5720"/>
              <a:gd name="T11" fmla="*/ 701 h 3503"/>
              <a:gd name="T12" fmla="*/ 3740 w 5720"/>
              <a:gd name="T13" fmla="*/ 838 h 3503"/>
              <a:gd name="T14" fmla="*/ 3769 w 5720"/>
              <a:gd name="T15" fmla="*/ 1236 h 3503"/>
              <a:gd name="T16" fmla="*/ 3844 w 5720"/>
              <a:gd name="T17" fmla="*/ 954 h 3503"/>
              <a:gd name="T18" fmla="*/ 298 w 5720"/>
              <a:gd name="T19" fmla="*/ 240 h 3503"/>
              <a:gd name="T20" fmla="*/ 466 w 5720"/>
              <a:gd name="T21" fmla="*/ 185 h 3503"/>
              <a:gd name="T22" fmla="*/ 2104 w 5720"/>
              <a:gd name="T23" fmla="*/ 283 h 3503"/>
              <a:gd name="T24" fmla="*/ 3060 w 5720"/>
              <a:gd name="T25" fmla="*/ 354 h 3503"/>
              <a:gd name="T26" fmla="*/ 3537 w 5720"/>
              <a:gd name="T27" fmla="*/ 438 h 3503"/>
              <a:gd name="T28" fmla="*/ 3411 w 5720"/>
              <a:gd name="T29" fmla="*/ 594 h 3503"/>
              <a:gd name="T30" fmla="*/ 3731 w 5720"/>
              <a:gd name="T31" fmla="*/ 598 h 3503"/>
              <a:gd name="T32" fmla="*/ 4077 w 5720"/>
              <a:gd name="T33" fmla="*/ 643 h 3503"/>
              <a:gd name="T34" fmla="*/ 4128 w 5720"/>
              <a:gd name="T35" fmla="*/ 929 h 3503"/>
              <a:gd name="T36" fmla="*/ 4293 w 5720"/>
              <a:gd name="T37" fmla="*/ 1105 h 3503"/>
              <a:gd name="T38" fmla="*/ 4375 w 5720"/>
              <a:gd name="T39" fmla="*/ 1229 h 3503"/>
              <a:gd name="T40" fmla="*/ 4866 w 5720"/>
              <a:gd name="T41" fmla="*/ 800 h 3503"/>
              <a:gd name="T42" fmla="*/ 5313 w 5720"/>
              <a:gd name="T43" fmla="*/ 440 h 3503"/>
              <a:gd name="T44" fmla="*/ 5424 w 5720"/>
              <a:gd name="T45" fmla="*/ 127 h 3503"/>
              <a:gd name="T46" fmla="*/ 5678 w 5720"/>
              <a:gd name="T47" fmla="*/ 376 h 3503"/>
              <a:gd name="T48" fmla="*/ 5551 w 5720"/>
              <a:gd name="T49" fmla="*/ 600 h 3503"/>
              <a:gd name="T50" fmla="*/ 5446 w 5720"/>
              <a:gd name="T51" fmla="*/ 838 h 3503"/>
              <a:gd name="T52" fmla="*/ 5482 w 5720"/>
              <a:gd name="T53" fmla="*/ 970 h 3503"/>
              <a:gd name="T54" fmla="*/ 5197 w 5720"/>
              <a:gd name="T55" fmla="*/ 1183 h 3503"/>
              <a:gd name="T56" fmla="*/ 5140 w 5720"/>
              <a:gd name="T57" fmla="*/ 1434 h 3503"/>
              <a:gd name="T58" fmla="*/ 5155 w 5720"/>
              <a:gd name="T59" fmla="*/ 1538 h 3503"/>
              <a:gd name="T60" fmla="*/ 5073 w 5720"/>
              <a:gd name="T61" fmla="*/ 1600 h 3503"/>
              <a:gd name="T62" fmla="*/ 5064 w 5720"/>
              <a:gd name="T63" fmla="*/ 1701 h 3503"/>
              <a:gd name="T64" fmla="*/ 5133 w 5720"/>
              <a:gd name="T65" fmla="*/ 1976 h 3503"/>
              <a:gd name="T66" fmla="*/ 5048 w 5720"/>
              <a:gd name="T67" fmla="*/ 2083 h 3503"/>
              <a:gd name="T68" fmla="*/ 4797 w 5720"/>
              <a:gd name="T69" fmla="*/ 2347 h 3503"/>
              <a:gd name="T70" fmla="*/ 4669 w 5720"/>
              <a:gd name="T71" fmla="*/ 2505 h 3503"/>
              <a:gd name="T72" fmla="*/ 4768 w 5720"/>
              <a:gd name="T73" fmla="*/ 2923 h 3503"/>
              <a:gd name="T74" fmla="*/ 4909 w 5720"/>
              <a:gd name="T75" fmla="*/ 3414 h 3503"/>
              <a:gd name="T76" fmla="*/ 4702 w 5720"/>
              <a:gd name="T77" fmla="*/ 3350 h 3503"/>
              <a:gd name="T78" fmla="*/ 4549 w 5720"/>
              <a:gd name="T79" fmla="*/ 3112 h 3503"/>
              <a:gd name="T80" fmla="*/ 4197 w 5720"/>
              <a:gd name="T81" fmla="*/ 2905 h 3503"/>
              <a:gd name="T82" fmla="*/ 3875 w 5720"/>
              <a:gd name="T83" fmla="*/ 2863 h 3503"/>
              <a:gd name="T84" fmla="*/ 3706 w 5720"/>
              <a:gd name="T85" fmla="*/ 2885 h 3503"/>
              <a:gd name="T86" fmla="*/ 3713 w 5720"/>
              <a:gd name="T87" fmla="*/ 2952 h 3503"/>
              <a:gd name="T88" fmla="*/ 3733 w 5720"/>
              <a:gd name="T89" fmla="*/ 3043 h 3503"/>
              <a:gd name="T90" fmla="*/ 3582 w 5720"/>
              <a:gd name="T91" fmla="*/ 3038 h 3503"/>
              <a:gd name="T92" fmla="*/ 3326 w 5720"/>
              <a:gd name="T93" fmla="*/ 2989 h 3503"/>
              <a:gd name="T94" fmla="*/ 2886 w 5720"/>
              <a:gd name="T95" fmla="*/ 3140 h 3503"/>
              <a:gd name="T96" fmla="*/ 2855 w 5720"/>
              <a:gd name="T97" fmla="*/ 3160 h 3503"/>
              <a:gd name="T98" fmla="*/ 2758 w 5720"/>
              <a:gd name="T99" fmla="*/ 3334 h 3503"/>
              <a:gd name="T100" fmla="*/ 2657 w 5720"/>
              <a:gd name="T101" fmla="*/ 3458 h 3503"/>
              <a:gd name="T102" fmla="*/ 2264 w 5720"/>
              <a:gd name="T103" fmla="*/ 2936 h 3503"/>
              <a:gd name="T104" fmla="*/ 1884 w 5720"/>
              <a:gd name="T105" fmla="*/ 2901 h 3503"/>
              <a:gd name="T106" fmla="*/ 1378 w 5720"/>
              <a:gd name="T107" fmla="*/ 2652 h 3503"/>
              <a:gd name="T108" fmla="*/ 577 w 5720"/>
              <a:gd name="T109" fmla="*/ 2358 h 3503"/>
              <a:gd name="T110" fmla="*/ 344 w 5720"/>
              <a:gd name="T111" fmla="*/ 2047 h 3503"/>
              <a:gd name="T112" fmla="*/ 111 w 5720"/>
              <a:gd name="T113" fmla="*/ 1700 h 3503"/>
              <a:gd name="T114" fmla="*/ 84 w 5720"/>
              <a:gd name="T115" fmla="*/ 1530 h 3503"/>
              <a:gd name="T116" fmla="*/ 31 w 5720"/>
              <a:gd name="T117" fmla="*/ 1225 h 3503"/>
              <a:gd name="T118" fmla="*/ 98 w 5720"/>
              <a:gd name="T119" fmla="*/ 841 h 3503"/>
              <a:gd name="T120" fmla="*/ 280 w 5720"/>
              <a:gd name="T121" fmla="*/ 278 h 3503"/>
              <a:gd name="T122" fmla="*/ 433 w 5720"/>
              <a:gd name="T123" fmla="*/ 107 h 3503"/>
              <a:gd name="T124" fmla="*/ 466 w 5720"/>
              <a:gd name="T125" fmla="*/ 92 h 3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720" h="3503">
                <a:moveTo>
                  <a:pt x="3058" y="2983"/>
                </a:moveTo>
                <a:lnTo>
                  <a:pt x="3055" y="2989"/>
                </a:lnTo>
                <a:lnTo>
                  <a:pt x="3049" y="2992"/>
                </a:lnTo>
                <a:lnTo>
                  <a:pt x="3046" y="2996"/>
                </a:lnTo>
                <a:lnTo>
                  <a:pt x="3044" y="2998"/>
                </a:lnTo>
                <a:lnTo>
                  <a:pt x="3040" y="3000"/>
                </a:lnTo>
                <a:lnTo>
                  <a:pt x="3038" y="3003"/>
                </a:lnTo>
                <a:lnTo>
                  <a:pt x="3044" y="3009"/>
                </a:lnTo>
                <a:lnTo>
                  <a:pt x="3048" y="3016"/>
                </a:lnTo>
                <a:lnTo>
                  <a:pt x="3049" y="3023"/>
                </a:lnTo>
                <a:lnTo>
                  <a:pt x="3062" y="3020"/>
                </a:lnTo>
                <a:lnTo>
                  <a:pt x="3058" y="3009"/>
                </a:lnTo>
                <a:lnTo>
                  <a:pt x="3057" y="2998"/>
                </a:lnTo>
                <a:lnTo>
                  <a:pt x="3058" y="2989"/>
                </a:lnTo>
                <a:lnTo>
                  <a:pt x="3058" y="2983"/>
                </a:lnTo>
                <a:close/>
                <a:moveTo>
                  <a:pt x="4769" y="2972"/>
                </a:moveTo>
                <a:lnTo>
                  <a:pt x="4769" y="2976"/>
                </a:lnTo>
                <a:lnTo>
                  <a:pt x="4775" y="2981"/>
                </a:lnTo>
                <a:lnTo>
                  <a:pt x="4777" y="2987"/>
                </a:lnTo>
                <a:lnTo>
                  <a:pt x="4782" y="2992"/>
                </a:lnTo>
                <a:lnTo>
                  <a:pt x="4784" y="2994"/>
                </a:lnTo>
                <a:lnTo>
                  <a:pt x="4784" y="2994"/>
                </a:lnTo>
                <a:lnTo>
                  <a:pt x="4784" y="2994"/>
                </a:lnTo>
                <a:lnTo>
                  <a:pt x="4784" y="2994"/>
                </a:lnTo>
                <a:lnTo>
                  <a:pt x="4784" y="2994"/>
                </a:lnTo>
                <a:lnTo>
                  <a:pt x="4786" y="2996"/>
                </a:lnTo>
                <a:lnTo>
                  <a:pt x="4786" y="2972"/>
                </a:lnTo>
                <a:lnTo>
                  <a:pt x="4769" y="2972"/>
                </a:lnTo>
                <a:close/>
                <a:moveTo>
                  <a:pt x="3617" y="2861"/>
                </a:moveTo>
                <a:lnTo>
                  <a:pt x="3613" y="2869"/>
                </a:lnTo>
                <a:lnTo>
                  <a:pt x="3609" y="2874"/>
                </a:lnTo>
                <a:lnTo>
                  <a:pt x="3604" y="2880"/>
                </a:lnTo>
                <a:lnTo>
                  <a:pt x="3597" y="2885"/>
                </a:lnTo>
                <a:lnTo>
                  <a:pt x="3597" y="2889"/>
                </a:lnTo>
                <a:lnTo>
                  <a:pt x="3637" y="2889"/>
                </a:lnTo>
                <a:lnTo>
                  <a:pt x="3640" y="2887"/>
                </a:lnTo>
                <a:lnTo>
                  <a:pt x="3642" y="2885"/>
                </a:lnTo>
                <a:lnTo>
                  <a:pt x="3648" y="2885"/>
                </a:lnTo>
                <a:lnTo>
                  <a:pt x="3653" y="2885"/>
                </a:lnTo>
                <a:lnTo>
                  <a:pt x="3655" y="2881"/>
                </a:lnTo>
                <a:lnTo>
                  <a:pt x="3657" y="2880"/>
                </a:lnTo>
                <a:lnTo>
                  <a:pt x="3658" y="2880"/>
                </a:lnTo>
                <a:lnTo>
                  <a:pt x="3660" y="2876"/>
                </a:lnTo>
                <a:lnTo>
                  <a:pt x="3660" y="2872"/>
                </a:lnTo>
                <a:lnTo>
                  <a:pt x="3648" y="2870"/>
                </a:lnTo>
                <a:lnTo>
                  <a:pt x="3638" y="2867"/>
                </a:lnTo>
                <a:lnTo>
                  <a:pt x="3629" y="2863"/>
                </a:lnTo>
                <a:lnTo>
                  <a:pt x="3617" y="2861"/>
                </a:lnTo>
                <a:close/>
                <a:moveTo>
                  <a:pt x="3875" y="2803"/>
                </a:moveTo>
                <a:lnTo>
                  <a:pt x="3875" y="2807"/>
                </a:lnTo>
                <a:lnTo>
                  <a:pt x="3875" y="2809"/>
                </a:lnTo>
                <a:lnTo>
                  <a:pt x="3877" y="2810"/>
                </a:lnTo>
                <a:lnTo>
                  <a:pt x="3877" y="2812"/>
                </a:lnTo>
                <a:lnTo>
                  <a:pt x="3878" y="2814"/>
                </a:lnTo>
                <a:lnTo>
                  <a:pt x="3878" y="2803"/>
                </a:lnTo>
                <a:lnTo>
                  <a:pt x="3875" y="2803"/>
                </a:lnTo>
                <a:close/>
                <a:moveTo>
                  <a:pt x="5124" y="1856"/>
                </a:moveTo>
                <a:lnTo>
                  <a:pt x="5120" y="1861"/>
                </a:lnTo>
                <a:lnTo>
                  <a:pt x="5118" y="1867"/>
                </a:lnTo>
                <a:lnTo>
                  <a:pt x="5115" y="1870"/>
                </a:lnTo>
                <a:lnTo>
                  <a:pt x="5111" y="1872"/>
                </a:lnTo>
                <a:lnTo>
                  <a:pt x="5106" y="1874"/>
                </a:lnTo>
                <a:lnTo>
                  <a:pt x="5100" y="1876"/>
                </a:lnTo>
                <a:lnTo>
                  <a:pt x="5095" y="1880"/>
                </a:lnTo>
                <a:lnTo>
                  <a:pt x="5095" y="1881"/>
                </a:lnTo>
                <a:lnTo>
                  <a:pt x="5097" y="1881"/>
                </a:lnTo>
                <a:lnTo>
                  <a:pt x="5097" y="1881"/>
                </a:lnTo>
                <a:lnTo>
                  <a:pt x="5097" y="1881"/>
                </a:lnTo>
                <a:lnTo>
                  <a:pt x="5097" y="1881"/>
                </a:lnTo>
                <a:lnTo>
                  <a:pt x="5098" y="1883"/>
                </a:lnTo>
                <a:lnTo>
                  <a:pt x="5098" y="1887"/>
                </a:lnTo>
                <a:lnTo>
                  <a:pt x="5109" y="1880"/>
                </a:lnTo>
                <a:lnTo>
                  <a:pt x="5120" y="1874"/>
                </a:lnTo>
                <a:lnTo>
                  <a:pt x="5135" y="1870"/>
                </a:lnTo>
                <a:lnTo>
                  <a:pt x="5137" y="1874"/>
                </a:lnTo>
                <a:lnTo>
                  <a:pt x="5138" y="1878"/>
                </a:lnTo>
                <a:lnTo>
                  <a:pt x="5140" y="1878"/>
                </a:lnTo>
                <a:lnTo>
                  <a:pt x="5140" y="1880"/>
                </a:lnTo>
                <a:lnTo>
                  <a:pt x="5144" y="1881"/>
                </a:lnTo>
                <a:lnTo>
                  <a:pt x="5148" y="1883"/>
                </a:lnTo>
                <a:lnTo>
                  <a:pt x="5148" y="1870"/>
                </a:lnTo>
                <a:lnTo>
                  <a:pt x="5153" y="1872"/>
                </a:lnTo>
                <a:lnTo>
                  <a:pt x="5157" y="1872"/>
                </a:lnTo>
                <a:lnTo>
                  <a:pt x="5160" y="1874"/>
                </a:lnTo>
                <a:lnTo>
                  <a:pt x="5164" y="1876"/>
                </a:lnTo>
                <a:lnTo>
                  <a:pt x="5160" y="1863"/>
                </a:lnTo>
                <a:lnTo>
                  <a:pt x="5148" y="1863"/>
                </a:lnTo>
                <a:lnTo>
                  <a:pt x="5137" y="1860"/>
                </a:lnTo>
                <a:lnTo>
                  <a:pt x="5124" y="1856"/>
                </a:lnTo>
                <a:close/>
                <a:moveTo>
                  <a:pt x="5011" y="1594"/>
                </a:moveTo>
                <a:lnTo>
                  <a:pt x="5011" y="1596"/>
                </a:lnTo>
                <a:lnTo>
                  <a:pt x="5013" y="1598"/>
                </a:lnTo>
                <a:lnTo>
                  <a:pt x="5015" y="1600"/>
                </a:lnTo>
                <a:lnTo>
                  <a:pt x="5017" y="1600"/>
                </a:lnTo>
                <a:lnTo>
                  <a:pt x="5020" y="1601"/>
                </a:lnTo>
                <a:lnTo>
                  <a:pt x="5020" y="1600"/>
                </a:lnTo>
                <a:lnTo>
                  <a:pt x="5018" y="1598"/>
                </a:lnTo>
                <a:lnTo>
                  <a:pt x="5015" y="1596"/>
                </a:lnTo>
                <a:lnTo>
                  <a:pt x="5013" y="1594"/>
                </a:lnTo>
                <a:lnTo>
                  <a:pt x="5011" y="1594"/>
                </a:lnTo>
                <a:close/>
                <a:moveTo>
                  <a:pt x="120" y="1520"/>
                </a:moveTo>
                <a:lnTo>
                  <a:pt x="120" y="1523"/>
                </a:lnTo>
                <a:lnTo>
                  <a:pt x="118" y="1527"/>
                </a:lnTo>
                <a:lnTo>
                  <a:pt x="118" y="1527"/>
                </a:lnTo>
                <a:lnTo>
                  <a:pt x="118" y="1527"/>
                </a:lnTo>
                <a:lnTo>
                  <a:pt x="118" y="1529"/>
                </a:lnTo>
                <a:lnTo>
                  <a:pt x="120" y="1530"/>
                </a:lnTo>
                <a:lnTo>
                  <a:pt x="122" y="1534"/>
                </a:lnTo>
                <a:lnTo>
                  <a:pt x="124" y="1536"/>
                </a:lnTo>
                <a:lnTo>
                  <a:pt x="126" y="1538"/>
                </a:lnTo>
                <a:lnTo>
                  <a:pt x="128" y="1540"/>
                </a:lnTo>
                <a:lnTo>
                  <a:pt x="128" y="1534"/>
                </a:lnTo>
                <a:lnTo>
                  <a:pt x="126" y="1530"/>
                </a:lnTo>
                <a:lnTo>
                  <a:pt x="126" y="1527"/>
                </a:lnTo>
                <a:lnTo>
                  <a:pt x="126" y="1525"/>
                </a:lnTo>
                <a:lnTo>
                  <a:pt x="124" y="1523"/>
                </a:lnTo>
                <a:lnTo>
                  <a:pt x="120" y="1520"/>
                </a:lnTo>
                <a:close/>
                <a:moveTo>
                  <a:pt x="5017" y="1509"/>
                </a:moveTo>
                <a:lnTo>
                  <a:pt x="5018" y="1510"/>
                </a:lnTo>
                <a:lnTo>
                  <a:pt x="5018" y="1510"/>
                </a:lnTo>
                <a:lnTo>
                  <a:pt x="5020" y="1512"/>
                </a:lnTo>
                <a:lnTo>
                  <a:pt x="5020" y="1512"/>
                </a:lnTo>
                <a:lnTo>
                  <a:pt x="5024" y="1512"/>
                </a:lnTo>
                <a:lnTo>
                  <a:pt x="5022" y="1512"/>
                </a:lnTo>
                <a:lnTo>
                  <a:pt x="5022" y="1510"/>
                </a:lnTo>
                <a:lnTo>
                  <a:pt x="5020" y="1510"/>
                </a:lnTo>
                <a:lnTo>
                  <a:pt x="5018" y="1510"/>
                </a:lnTo>
                <a:lnTo>
                  <a:pt x="5017" y="1509"/>
                </a:lnTo>
                <a:close/>
                <a:moveTo>
                  <a:pt x="4991" y="1492"/>
                </a:moveTo>
                <a:lnTo>
                  <a:pt x="4995" y="1510"/>
                </a:lnTo>
                <a:lnTo>
                  <a:pt x="5000" y="1523"/>
                </a:lnTo>
                <a:lnTo>
                  <a:pt x="5006" y="1536"/>
                </a:lnTo>
                <a:lnTo>
                  <a:pt x="5011" y="1549"/>
                </a:lnTo>
                <a:lnTo>
                  <a:pt x="5015" y="1549"/>
                </a:lnTo>
                <a:lnTo>
                  <a:pt x="5017" y="1532"/>
                </a:lnTo>
                <a:lnTo>
                  <a:pt x="5008" y="1521"/>
                </a:lnTo>
                <a:lnTo>
                  <a:pt x="5002" y="1509"/>
                </a:lnTo>
                <a:lnTo>
                  <a:pt x="5000" y="1492"/>
                </a:lnTo>
                <a:lnTo>
                  <a:pt x="4991" y="1492"/>
                </a:lnTo>
                <a:close/>
                <a:moveTo>
                  <a:pt x="120" y="1467"/>
                </a:moveTo>
                <a:lnTo>
                  <a:pt x="122" y="1469"/>
                </a:lnTo>
                <a:lnTo>
                  <a:pt x="124" y="1470"/>
                </a:lnTo>
                <a:lnTo>
                  <a:pt x="126" y="1470"/>
                </a:lnTo>
                <a:lnTo>
                  <a:pt x="128" y="1469"/>
                </a:lnTo>
                <a:lnTo>
                  <a:pt x="131" y="1467"/>
                </a:lnTo>
                <a:lnTo>
                  <a:pt x="120" y="1467"/>
                </a:lnTo>
                <a:close/>
                <a:moveTo>
                  <a:pt x="4993" y="1429"/>
                </a:moveTo>
                <a:lnTo>
                  <a:pt x="4988" y="1452"/>
                </a:lnTo>
                <a:lnTo>
                  <a:pt x="4991" y="1456"/>
                </a:lnTo>
                <a:lnTo>
                  <a:pt x="4993" y="1460"/>
                </a:lnTo>
                <a:lnTo>
                  <a:pt x="4997" y="1465"/>
                </a:lnTo>
                <a:lnTo>
                  <a:pt x="5004" y="1465"/>
                </a:lnTo>
                <a:lnTo>
                  <a:pt x="5004" y="1461"/>
                </a:lnTo>
                <a:lnTo>
                  <a:pt x="4997" y="1452"/>
                </a:lnTo>
                <a:lnTo>
                  <a:pt x="4997" y="1441"/>
                </a:lnTo>
                <a:lnTo>
                  <a:pt x="5000" y="1429"/>
                </a:lnTo>
                <a:lnTo>
                  <a:pt x="4993" y="1429"/>
                </a:lnTo>
                <a:close/>
                <a:moveTo>
                  <a:pt x="3935" y="785"/>
                </a:moveTo>
                <a:lnTo>
                  <a:pt x="3935" y="789"/>
                </a:lnTo>
                <a:lnTo>
                  <a:pt x="3937" y="792"/>
                </a:lnTo>
                <a:lnTo>
                  <a:pt x="3937" y="794"/>
                </a:lnTo>
                <a:lnTo>
                  <a:pt x="3937" y="794"/>
                </a:lnTo>
                <a:lnTo>
                  <a:pt x="3937" y="794"/>
                </a:lnTo>
                <a:lnTo>
                  <a:pt x="3938" y="796"/>
                </a:lnTo>
                <a:lnTo>
                  <a:pt x="3942" y="798"/>
                </a:lnTo>
                <a:lnTo>
                  <a:pt x="3942" y="785"/>
                </a:lnTo>
                <a:lnTo>
                  <a:pt x="3935" y="785"/>
                </a:lnTo>
                <a:close/>
                <a:moveTo>
                  <a:pt x="3809" y="703"/>
                </a:moveTo>
                <a:lnTo>
                  <a:pt x="3806" y="712"/>
                </a:lnTo>
                <a:lnTo>
                  <a:pt x="3808" y="709"/>
                </a:lnTo>
                <a:lnTo>
                  <a:pt x="3809" y="707"/>
                </a:lnTo>
                <a:lnTo>
                  <a:pt x="3809" y="705"/>
                </a:lnTo>
                <a:lnTo>
                  <a:pt x="3809" y="705"/>
                </a:lnTo>
                <a:lnTo>
                  <a:pt x="3809" y="703"/>
                </a:lnTo>
                <a:close/>
                <a:moveTo>
                  <a:pt x="3918" y="660"/>
                </a:moveTo>
                <a:lnTo>
                  <a:pt x="3911" y="670"/>
                </a:lnTo>
                <a:lnTo>
                  <a:pt x="3900" y="676"/>
                </a:lnTo>
                <a:lnTo>
                  <a:pt x="3888" y="680"/>
                </a:lnTo>
                <a:lnTo>
                  <a:pt x="3875" y="680"/>
                </a:lnTo>
                <a:lnTo>
                  <a:pt x="3864" y="683"/>
                </a:lnTo>
                <a:lnTo>
                  <a:pt x="3853" y="692"/>
                </a:lnTo>
                <a:lnTo>
                  <a:pt x="3853" y="694"/>
                </a:lnTo>
                <a:lnTo>
                  <a:pt x="3853" y="696"/>
                </a:lnTo>
                <a:lnTo>
                  <a:pt x="3853" y="698"/>
                </a:lnTo>
                <a:lnTo>
                  <a:pt x="3853" y="700"/>
                </a:lnTo>
                <a:lnTo>
                  <a:pt x="3851" y="701"/>
                </a:lnTo>
                <a:lnTo>
                  <a:pt x="3849" y="703"/>
                </a:lnTo>
                <a:lnTo>
                  <a:pt x="3844" y="710"/>
                </a:lnTo>
                <a:lnTo>
                  <a:pt x="3838" y="716"/>
                </a:lnTo>
                <a:lnTo>
                  <a:pt x="3831" y="720"/>
                </a:lnTo>
                <a:lnTo>
                  <a:pt x="3826" y="725"/>
                </a:lnTo>
                <a:lnTo>
                  <a:pt x="3820" y="732"/>
                </a:lnTo>
                <a:lnTo>
                  <a:pt x="3804" y="732"/>
                </a:lnTo>
                <a:lnTo>
                  <a:pt x="3806" y="716"/>
                </a:lnTo>
                <a:lnTo>
                  <a:pt x="3800" y="716"/>
                </a:lnTo>
                <a:lnTo>
                  <a:pt x="3789" y="725"/>
                </a:lnTo>
                <a:lnTo>
                  <a:pt x="3778" y="730"/>
                </a:lnTo>
                <a:lnTo>
                  <a:pt x="3768" y="740"/>
                </a:lnTo>
                <a:lnTo>
                  <a:pt x="3764" y="752"/>
                </a:lnTo>
                <a:lnTo>
                  <a:pt x="3760" y="767"/>
                </a:lnTo>
                <a:lnTo>
                  <a:pt x="3757" y="781"/>
                </a:lnTo>
                <a:lnTo>
                  <a:pt x="3753" y="783"/>
                </a:lnTo>
                <a:lnTo>
                  <a:pt x="3749" y="787"/>
                </a:lnTo>
                <a:lnTo>
                  <a:pt x="3746" y="790"/>
                </a:lnTo>
                <a:lnTo>
                  <a:pt x="3742" y="792"/>
                </a:lnTo>
                <a:lnTo>
                  <a:pt x="3740" y="796"/>
                </a:lnTo>
                <a:lnTo>
                  <a:pt x="3735" y="832"/>
                </a:lnTo>
                <a:lnTo>
                  <a:pt x="3724" y="838"/>
                </a:lnTo>
                <a:lnTo>
                  <a:pt x="3715" y="849"/>
                </a:lnTo>
                <a:lnTo>
                  <a:pt x="3708" y="863"/>
                </a:lnTo>
                <a:lnTo>
                  <a:pt x="3702" y="878"/>
                </a:lnTo>
                <a:lnTo>
                  <a:pt x="3711" y="878"/>
                </a:lnTo>
                <a:lnTo>
                  <a:pt x="3711" y="872"/>
                </a:lnTo>
                <a:lnTo>
                  <a:pt x="3718" y="863"/>
                </a:lnTo>
                <a:lnTo>
                  <a:pt x="3726" y="852"/>
                </a:lnTo>
                <a:lnTo>
                  <a:pt x="3731" y="843"/>
                </a:lnTo>
                <a:lnTo>
                  <a:pt x="3740" y="838"/>
                </a:lnTo>
                <a:lnTo>
                  <a:pt x="3757" y="832"/>
                </a:lnTo>
                <a:lnTo>
                  <a:pt x="3760" y="841"/>
                </a:lnTo>
                <a:lnTo>
                  <a:pt x="3764" y="849"/>
                </a:lnTo>
                <a:lnTo>
                  <a:pt x="3769" y="854"/>
                </a:lnTo>
                <a:lnTo>
                  <a:pt x="3771" y="865"/>
                </a:lnTo>
                <a:lnTo>
                  <a:pt x="3762" y="881"/>
                </a:lnTo>
                <a:lnTo>
                  <a:pt x="3758" y="898"/>
                </a:lnTo>
                <a:lnTo>
                  <a:pt x="3760" y="912"/>
                </a:lnTo>
                <a:lnTo>
                  <a:pt x="3762" y="927"/>
                </a:lnTo>
                <a:lnTo>
                  <a:pt x="3760" y="941"/>
                </a:lnTo>
                <a:lnTo>
                  <a:pt x="3758" y="943"/>
                </a:lnTo>
                <a:lnTo>
                  <a:pt x="3755" y="947"/>
                </a:lnTo>
                <a:lnTo>
                  <a:pt x="3751" y="950"/>
                </a:lnTo>
                <a:lnTo>
                  <a:pt x="3748" y="952"/>
                </a:lnTo>
                <a:lnTo>
                  <a:pt x="3746" y="956"/>
                </a:lnTo>
                <a:lnTo>
                  <a:pt x="3744" y="958"/>
                </a:lnTo>
                <a:lnTo>
                  <a:pt x="3744" y="1001"/>
                </a:lnTo>
                <a:lnTo>
                  <a:pt x="3742" y="1020"/>
                </a:lnTo>
                <a:lnTo>
                  <a:pt x="3742" y="1043"/>
                </a:lnTo>
                <a:lnTo>
                  <a:pt x="3740" y="1069"/>
                </a:lnTo>
                <a:lnTo>
                  <a:pt x="3737" y="1089"/>
                </a:lnTo>
                <a:lnTo>
                  <a:pt x="3735" y="1103"/>
                </a:lnTo>
                <a:lnTo>
                  <a:pt x="3738" y="1109"/>
                </a:lnTo>
                <a:lnTo>
                  <a:pt x="3742" y="1114"/>
                </a:lnTo>
                <a:lnTo>
                  <a:pt x="3748" y="1120"/>
                </a:lnTo>
                <a:lnTo>
                  <a:pt x="3751" y="1125"/>
                </a:lnTo>
                <a:lnTo>
                  <a:pt x="3755" y="1130"/>
                </a:lnTo>
                <a:lnTo>
                  <a:pt x="3751" y="1163"/>
                </a:lnTo>
                <a:lnTo>
                  <a:pt x="3755" y="1187"/>
                </a:lnTo>
                <a:lnTo>
                  <a:pt x="3760" y="1212"/>
                </a:lnTo>
                <a:lnTo>
                  <a:pt x="3769" y="1236"/>
                </a:lnTo>
                <a:lnTo>
                  <a:pt x="3778" y="1258"/>
                </a:lnTo>
                <a:lnTo>
                  <a:pt x="3791" y="1272"/>
                </a:lnTo>
                <a:lnTo>
                  <a:pt x="3797" y="1276"/>
                </a:lnTo>
                <a:lnTo>
                  <a:pt x="3802" y="1278"/>
                </a:lnTo>
                <a:lnTo>
                  <a:pt x="3806" y="1278"/>
                </a:lnTo>
                <a:lnTo>
                  <a:pt x="3811" y="1276"/>
                </a:lnTo>
                <a:lnTo>
                  <a:pt x="3829" y="1270"/>
                </a:lnTo>
                <a:lnTo>
                  <a:pt x="3848" y="1261"/>
                </a:lnTo>
                <a:lnTo>
                  <a:pt x="3860" y="1252"/>
                </a:lnTo>
                <a:lnTo>
                  <a:pt x="3866" y="1241"/>
                </a:lnTo>
                <a:lnTo>
                  <a:pt x="3873" y="1223"/>
                </a:lnTo>
                <a:lnTo>
                  <a:pt x="3882" y="1200"/>
                </a:lnTo>
                <a:lnTo>
                  <a:pt x="3889" y="1176"/>
                </a:lnTo>
                <a:lnTo>
                  <a:pt x="3895" y="1150"/>
                </a:lnTo>
                <a:lnTo>
                  <a:pt x="3898" y="1129"/>
                </a:lnTo>
                <a:lnTo>
                  <a:pt x="3897" y="1110"/>
                </a:lnTo>
                <a:lnTo>
                  <a:pt x="3886" y="1078"/>
                </a:lnTo>
                <a:lnTo>
                  <a:pt x="3873" y="1047"/>
                </a:lnTo>
                <a:lnTo>
                  <a:pt x="3857" y="1018"/>
                </a:lnTo>
                <a:lnTo>
                  <a:pt x="3849" y="1018"/>
                </a:lnTo>
                <a:lnTo>
                  <a:pt x="3846" y="1005"/>
                </a:lnTo>
                <a:lnTo>
                  <a:pt x="3849" y="996"/>
                </a:lnTo>
                <a:lnTo>
                  <a:pt x="3853" y="985"/>
                </a:lnTo>
                <a:lnTo>
                  <a:pt x="3858" y="974"/>
                </a:lnTo>
                <a:lnTo>
                  <a:pt x="3857" y="961"/>
                </a:lnTo>
                <a:lnTo>
                  <a:pt x="3855" y="961"/>
                </a:lnTo>
                <a:lnTo>
                  <a:pt x="3853" y="960"/>
                </a:lnTo>
                <a:lnTo>
                  <a:pt x="3851" y="958"/>
                </a:lnTo>
                <a:lnTo>
                  <a:pt x="3848" y="956"/>
                </a:lnTo>
                <a:lnTo>
                  <a:pt x="3846" y="954"/>
                </a:lnTo>
                <a:lnTo>
                  <a:pt x="3844" y="954"/>
                </a:lnTo>
                <a:lnTo>
                  <a:pt x="3844" y="940"/>
                </a:lnTo>
                <a:lnTo>
                  <a:pt x="3851" y="927"/>
                </a:lnTo>
                <a:lnTo>
                  <a:pt x="3858" y="916"/>
                </a:lnTo>
                <a:lnTo>
                  <a:pt x="3866" y="905"/>
                </a:lnTo>
                <a:lnTo>
                  <a:pt x="3862" y="845"/>
                </a:lnTo>
                <a:lnTo>
                  <a:pt x="3877" y="838"/>
                </a:lnTo>
                <a:lnTo>
                  <a:pt x="3880" y="829"/>
                </a:lnTo>
                <a:lnTo>
                  <a:pt x="3880" y="820"/>
                </a:lnTo>
                <a:lnTo>
                  <a:pt x="3882" y="812"/>
                </a:lnTo>
                <a:lnTo>
                  <a:pt x="3886" y="805"/>
                </a:lnTo>
                <a:lnTo>
                  <a:pt x="3902" y="805"/>
                </a:lnTo>
                <a:lnTo>
                  <a:pt x="3909" y="781"/>
                </a:lnTo>
                <a:lnTo>
                  <a:pt x="3922" y="769"/>
                </a:lnTo>
                <a:lnTo>
                  <a:pt x="3938" y="758"/>
                </a:lnTo>
                <a:lnTo>
                  <a:pt x="3953" y="747"/>
                </a:lnTo>
                <a:lnTo>
                  <a:pt x="3968" y="736"/>
                </a:lnTo>
                <a:lnTo>
                  <a:pt x="3962" y="723"/>
                </a:lnTo>
                <a:lnTo>
                  <a:pt x="3964" y="709"/>
                </a:lnTo>
                <a:lnTo>
                  <a:pt x="3971" y="698"/>
                </a:lnTo>
                <a:lnTo>
                  <a:pt x="3980" y="689"/>
                </a:lnTo>
                <a:lnTo>
                  <a:pt x="3991" y="685"/>
                </a:lnTo>
                <a:lnTo>
                  <a:pt x="3991" y="680"/>
                </a:lnTo>
                <a:lnTo>
                  <a:pt x="3978" y="676"/>
                </a:lnTo>
                <a:lnTo>
                  <a:pt x="3966" y="670"/>
                </a:lnTo>
                <a:lnTo>
                  <a:pt x="3955" y="665"/>
                </a:lnTo>
                <a:lnTo>
                  <a:pt x="3938" y="661"/>
                </a:lnTo>
                <a:lnTo>
                  <a:pt x="3918" y="660"/>
                </a:lnTo>
                <a:close/>
                <a:moveTo>
                  <a:pt x="295" y="238"/>
                </a:moveTo>
                <a:lnTo>
                  <a:pt x="297" y="238"/>
                </a:lnTo>
                <a:lnTo>
                  <a:pt x="298" y="240"/>
                </a:lnTo>
                <a:lnTo>
                  <a:pt x="298" y="240"/>
                </a:lnTo>
                <a:lnTo>
                  <a:pt x="300" y="240"/>
                </a:lnTo>
                <a:lnTo>
                  <a:pt x="304" y="241"/>
                </a:lnTo>
                <a:lnTo>
                  <a:pt x="302" y="240"/>
                </a:lnTo>
                <a:lnTo>
                  <a:pt x="300" y="240"/>
                </a:lnTo>
                <a:lnTo>
                  <a:pt x="300" y="240"/>
                </a:lnTo>
                <a:lnTo>
                  <a:pt x="298" y="238"/>
                </a:lnTo>
                <a:lnTo>
                  <a:pt x="295" y="238"/>
                </a:lnTo>
                <a:close/>
                <a:moveTo>
                  <a:pt x="458" y="209"/>
                </a:moveTo>
                <a:lnTo>
                  <a:pt x="458" y="216"/>
                </a:lnTo>
                <a:lnTo>
                  <a:pt x="457" y="220"/>
                </a:lnTo>
                <a:lnTo>
                  <a:pt x="455" y="221"/>
                </a:lnTo>
                <a:lnTo>
                  <a:pt x="453" y="225"/>
                </a:lnTo>
                <a:lnTo>
                  <a:pt x="451" y="229"/>
                </a:lnTo>
                <a:lnTo>
                  <a:pt x="458" y="229"/>
                </a:lnTo>
                <a:lnTo>
                  <a:pt x="458" y="221"/>
                </a:lnTo>
                <a:lnTo>
                  <a:pt x="460" y="218"/>
                </a:lnTo>
                <a:lnTo>
                  <a:pt x="462" y="216"/>
                </a:lnTo>
                <a:lnTo>
                  <a:pt x="462" y="214"/>
                </a:lnTo>
                <a:lnTo>
                  <a:pt x="460" y="212"/>
                </a:lnTo>
                <a:lnTo>
                  <a:pt x="458" y="209"/>
                </a:lnTo>
                <a:close/>
                <a:moveTo>
                  <a:pt x="466" y="172"/>
                </a:moveTo>
                <a:lnTo>
                  <a:pt x="464" y="176"/>
                </a:lnTo>
                <a:lnTo>
                  <a:pt x="462" y="178"/>
                </a:lnTo>
                <a:lnTo>
                  <a:pt x="460" y="181"/>
                </a:lnTo>
                <a:lnTo>
                  <a:pt x="460" y="183"/>
                </a:lnTo>
                <a:lnTo>
                  <a:pt x="460" y="187"/>
                </a:lnTo>
                <a:lnTo>
                  <a:pt x="458" y="192"/>
                </a:lnTo>
                <a:lnTo>
                  <a:pt x="468" y="198"/>
                </a:lnTo>
                <a:lnTo>
                  <a:pt x="466" y="192"/>
                </a:lnTo>
                <a:lnTo>
                  <a:pt x="466" y="189"/>
                </a:lnTo>
                <a:lnTo>
                  <a:pt x="466" y="185"/>
                </a:lnTo>
                <a:lnTo>
                  <a:pt x="466" y="181"/>
                </a:lnTo>
                <a:lnTo>
                  <a:pt x="468" y="178"/>
                </a:lnTo>
                <a:lnTo>
                  <a:pt x="468" y="174"/>
                </a:lnTo>
                <a:lnTo>
                  <a:pt x="466" y="172"/>
                </a:lnTo>
                <a:close/>
                <a:moveTo>
                  <a:pt x="513" y="0"/>
                </a:moveTo>
                <a:lnTo>
                  <a:pt x="529" y="10"/>
                </a:lnTo>
                <a:lnTo>
                  <a:pt x="553" y="20"/>
                </a:lnTo>
                <a:lnTo>
                  <a:pt x="580" y="25"/>
                </a:lnTo>
                <a:lnTo>
                  <a:pt x="608" y="29"/>
                </a:lnTo>
                <a:lnTo>
                  <a:pt x="635" y="34"/>
                </a:lnTo>
                <a:lnTo>
                  <a:pt x="657" y="40"/>
                </a:lnTo>
                <a:lnTo>
                  <a:pt x="740" y="65"/>
                </a:lnTo>
                <a:lnTo>
                  <a:pt x="824" y="85"/>
                </a:lnTo>
                <a:lnTo>
                  <a:pt x="911" y="101"/>
                </a:lnTo>
                <a:lnTo>
                  <a:pt x="998" y="118"/>
                </a:lnTo>
                <a:lnTo>
                  <a:pt x="1088" y="138"/>
                </a:lnTo>
                <a:lnTo>
                  <a:pt x="1158" y="152"/>
                </a:lnTo>
                <a:lnTo>
                  <a:pt x="1233" y="165"/>
                </a:lnTo>
                <a:lnTo>
                  <a:pt x="1309" y="178"/>
                </a:lnTo>
                <a:lnTo>
                  <a:pt x="1386" y="192"/>
                </a:lnTo>
                <a:lnTo>
                  <a:pt x="1457" y="210"/>
                </a:lnTo>
                <a:lnTo>
                  <a:pt x="1549" y="218"/>
                </a:lnTo>
                <a:lnTo>
                  <a:pt x="1602" y="229"/>
                </a:lnTo>
                <a:lnTo>
                  <a:pt x="1660" y="236"/>
                </a:lnTo>
                <a:lnTo>
                  <a:pt x="1717" y="243"/>
                </a:lnTo>
                <a:lnTo>
                  <a:pt x="1771" y="254"/>
                </a:lnTo>
                <a:lnTo>
                  <a:pt x="1904" y="261"/>
                </a:lnTo>
                <a:lnTo>
                  <a:pt x="1949" y="270"/>
                </a:lnTo>
                <a:lnTo>
                  <a:pt x="2000" y="276"/>
                </a:lnTo>
                <a:lnTo>
                  <a:pt x="2053" y="280"/>
                </a:lnTo>
                <a:lnTo>
                  <a:pt x="2104" y="283"/>
                </a:lnTo>
                <a:lnTo>
                  <a:pt x="2149" y="290"/>
                </a:lnTo>
                <a:lnTo>
                  <a:pt x="2228" y="290"/>
                </a:lnTo>
                <a:lnTo>
                  <a:pt x="2262" y="296"/>
                </a:lnTo>
                <a:lnTo>
                  <a:pt x="2300" y="294"/>
                </a:lnTo>
                <a:lnTo>
                  <a:pt x="2338" y="294"/>
                </a:lnTo>
                <a:lnTo>
                  <a:pt x="2378" y="294"/>
                </a:lnTo>
                <a:lnTo>
                  <a:pt x="2417" y="300"/>
                </a:lnTo>
                <a:lnTo>
                  <a:pt x="2437" y="301"/>
                </a:lnTo>
                <a:lnTo>
                  <a:pt x="2458" y="301"/>
                </a:lnTo>
                <a:lnTo>
                  <a:pt x="2484" y="300"/>
                </a:lnTo>
                <a:lnTo>
                  <a:pt x="2506" y="303"/>
                </a:lnTo>
                <a:lnTo>
                  <a:pt x="2548" y="309"/>
                </a:lnTo>
                <a:lnTo>
                  <a:pt x="2595" y="310"/>
                </a:lnTo>
                <a:lnTo>
                  <a:pt x="2642" y="310"/>
                </a:lnTo>
                <a:lnTo>
                  <a:pt x="2691" y="310"/>
                </a:lnTo>
                <a:lnTo>
                  <a:pt x="2762" y="314"/>
                </a:lnTo>
                <a:lnTo>
                  <a:pt x="2835" y="312"/>
                </a:lnTo>
                <a:lnTo>
                  <a:pt x="2908" y="312"/>
                </a:lnTo>
                <a:lnTo>
                  <a:pt x="2978" y="312"/>
                </a:lnTo>
                <a:lnTo>
                  <a:pt x="2978" y="260"/>
                </a:lnTo>
                <a:lnTo>
                  <a:pt x="3011" y="263"/>
                </a:lnTo>
                <a:lnTo>
                  <a:pt x="3013" y="267"/>
                </a:lnTo>
                <a:lnTo>
                  <a:pt x="3015" y="269"/>
                </a:lnTo>
                <a:lnTo>
                  <a:pt x="3015" y="270"/>
                </a:lnTo>
                <a:lnTo>
                  <a:pt x="3017" y="272"/>
                </a:lnTo>
                <a:lnTo>
                  <a:pt x="3020" y="272"/>
                </a:lnTo>
                <a:lnTo>
                  <a:pt x="3024" y="276"/>
                </a:lnTo>
                <a:lnTo>
                  <a:pt x="3026" y="303"/>
                </a:lnTo>
                <a:lnTo>
                  <a:pt x="3029" y="329"/>
                </a:lnTo>
                <a:lnTo>
                  <a:pt x="3035" y="349"/>
                </a:lnTo>
                <a:lnTo>
                  <a:pt x="3060" y="354"/>
                </a:lnTo>
                <a:lnTo>
                  <a:pt x="3084" y="358"/>
                </a:lnTo>
                <a:lnTo>
                  <a:pt x="3106" y="365"/>
                </a:lnTo>
                <a:lnTo>
                  <a:pt x="3124" y="376"/>
                </a:lnTo>
                <a:lnTo>
                  <a:pt x="3155" y="367"/>
                </a:lnTo>
                <a:lnTo>
                  <a:pt x="3182" y="365"/>
                </a:lnTo>
                <a:lnTo>
                  <a:pt x="3208" y="370"/>
                </a:lnTo>
                <a:lnTo>
                  <a:pt x="3229" y="381"/>
                </a:lnTo>
                <a:lnTo>
                  <a:pt x="3249" y="401"/>
                </a:lnTo>
                <a:lnTo>
                  <a:pt x="3260" y="394"/>
                </a:lnTo>
                <a:lnTo>
                  <a:pt x="3273" y="394"/>
                </a:lnTo>
                <a:lnTo>
                  <a:pt x="3286" y="400"/>
                </a:lnTo>
                <a:lnTo>
                  <a:pt x="3300" y="407"/>
                </a:lnTo>
                <a:lnTo>
                  <a:pt x="3315" y="416"/>
                </a:lnTo>
                <a:lnTo>
                  <a:pt x="3328" y="425"/>
                </a:lnTo>
                <a:lnTo>
                  <a:pt x="3338" y="429"/>
                </a:lnTo>
                <a:lnTo>
                  <a:pt x="3355" y="416"/>
                </a:lnTo>
                <a:lnTo>
                  <a:pt x="3373" y="405"/>
                </a:lnTo>
                <a:lnTo>
                  <a:pt x="3397" y="401"/>
                </a:lnTo>
                <a:lnTo>
                  <a:pt x="3397" y="405"/>
                </a:lnTo>
                <a:lnTo>
                  <a:pt x="3397" y="407"/>
                </a:lnTo>
                <a:lnTo>
                  <a:pt x="3398" y="409"/>
                </a:lnTo>
                <a:lnTo>
                  <a:pt x="3398" y="410"/>
                </a:lnTo>
                <a:lnTo>
                  <a:pt x="3400" y="412"/>
                </a:lnTo>
                <a:lnTo>
                  <a:pt x="3408" y="414"/>
                </a:lnTo>
                <a:lnTo>
                  <a:pt x="3426" y="416"/>
                </a:lnTo>
                <a:lnTo>
                  <a:pt x="3449" y="418"/>
                </a:lnTo>
                <a:lnTo>
                  <a:pt x="3475" y="420"/>
                </a:lnTo>
                <a:lnTo>
                  <a:pt x="3498" y="420"/>
                </a:lnTo>
                <a:lnTo>
                  <a:pt x="3520" y="421"/>
                </a:lnTo>
                <a:lnTo>
                  <a:pt x="3533" y="421"/>
                </a:lnTo>
                <a:lnTo>
                  <a:pt x="3537" y="438"/>
                </a:lnTo>
                <a:lnTo>
                  <a:pt x="3518" y="443"/>
                </a:lnTo>
                <a:lnTo>
                  <a:pt x="3498" y="450"/>
                </a:lnTo>
                <a:lnTo>
                  <a:pt x="3480" y="461"/>
                </a:lnTo>
                <a:lnTo>
                  <a:pt x="3464" y="469"/>
                </a:lnTo>
                <a:lnTo>
                  <a:pt x="3444" y="478"/>
                </a:lnTo>
                <a:lnTo>
                  <a:pt x="3422" y="483"/>
                </a:lnTo>
                <a:lnTo>
                  <a:pt x="3404" y="494"/>
                </a:lnTo>
                <a:lnTo>
                  <a:pt x="3380" y="514"/>
                </a:lnTo>
                <a:lnTo>
                  <a:pt x="3360" y="538"/>
                </a:lnTo>
                <a:lnTo>
                  <a:pt x="3340" y="563"/>
                </a:lnTo>
                <a:lnTo>
                  <a:pt x="3317" y="589"/>
                </a:lnTo>
                <a:lnTo>
                  <a:pt x="3289" y="610"/>
                </a:lnTo>
                <a:lnTo>
                  <a:pt x="3289" y="614"/>
                </a:lnTo>
                <a:lnTo>
                  <a:pt x="3295" y="614"/>
                </a:lnTo>
                <a:lnTo>
                  <a:pt x="3297" y="616"/>
                </a:lnTo>
                <a:lnTo>
                  <a:pt x="3297" y="616"/>
                </a:lnTo>
                <a:lnTo>
                  <a:pt x="3298" y="618"/>
                </a:lnTo>
                <a:lnTo>
                  <a:pt x="3298" y="618"/>
                </a:lnTo>
                <a:lnTo>
                  <a:pt x="3302" y="618"/>
                </a:lnTo>
                <a:lnTo>
                  <a:pt x="3311" y="614"/>
                </a:lnTo>
                <a:lnTo>
                  <a:pt x="3326" y="607"/>
                </a:lnTo>
                <a:lnTo>
                  <a:pt x="3344" y="598"/>
                </a:lnTo>
                <a:lnTo>
                  <a:pt x="3362" y="590"/>
                </a:lnTo>
                <a:lnTo>
                  <a:pt x="3380" y="583"/>
                </a:lnTo>
                <a:lnTo>
                  <a:pt x="3393" y="580"/>
                </a:lnTo>
                <a:lnTo>
                  <a:pt x="3400" y="578"/>
                </a:lnTo>
                <a:lnTo>
                  <a:pt x="3406" y="581"/>
                </a:lnTo>
                <a:lnTo>
                  <a:pt x="3409" y="583"/>
                </a:lnTo>
                <a:lnTo>
                  <a:pt x="3411" y="585"/>
                </a:lnTo>
                <a:lnTo>
                  <a:pt x="3411" y="589"/>
                </a:lnTo>
                <a:lnTo>
                  <a:pt x="3411" y="594"/>
                </a:lnTo>
                <a:lnTo>
                  <a:pt x="3411" y="603"/>
                </a:lnTo>
                <a:lnTo>
                  <a:pt x="3409" y="607"/>
                </a:lnTo>
                <a:lnTo>
                  <a:pt x="3406" y="612"/>
                </a:lnTo>
                <a:lnTo>
                  <a:pt x="3404" y="618"/>
                </a:lnTo>
                <a:lnTo>
                  <a:pt x="3408" y="618"/>
                </a:lnTo>
                <a:lnTo>
                  <a:pt x="3417" y="618"/>
                </a:lnTo>
                <a:lnTo>
                  <a:pt x="3426" y="621"/>
                </a:lnTo>
                <a:lnTo>
                  <a:pt x="3437" y="623"/>
                </a:lnTo>
                <a:lnTo>
                  <a:pt x="3448" y="623"/>
                </a:lnTo>
                <a:lnTo>
                  <a:pt x="3462" y="614"/>
                </a:lnTo>
                <a:lnTo>
                  <a:pt x="3473" y="603"/>
                </a:lnTo>
                <a:lnTo>
                  <a:pt x="3486" y="590"/>
                </a:lnTo>
                <a:lnTo>
                  <a:pt x="3497" y="583"/>
                </a:lnTo>
                <a:lnTo>
                  <a:pt x="3542" y="578"/>
                </a:lnTo>
                <a:lnTo>
                  <a:pt x="3558" y="567"/>
                </a:lnTo>
                <a:lnTo>
                  <a:pt x="3571" y="550"/>
                </a:lnTo>
                <a:lnTo>
                  <a:pt x="3586" y="534"/>
                </a:lnTo>
                <a:lnTo>
                  <a:pt x="3602" y="521"/>
                </a:lnTo>
                <a:lnTo>
                  <a:pt x="3638" y="563"/>
                </a:lnTo>
                <a:lnTo>
                  <a:pt x="3648" y="558"/>
                </a:lnTo>
                <a:lnTo>
                  <a:pt x="3660" y="556"/>
                </a:lnTo>
                <a:lnTo>
                  <a:pt x="3675" y="558"/>
                </a:lnTo>
                <a:lnTo>
                  <a:pt x="3691" y="558"/>
                </a:lnTo>
                <a:lnTo>
                  <a:pt x="3695" y="561"/>
                </a:lnTo>
                <a:lnTo>
                  <a:pt x="3700" y="565"/>
                </a:lnTo>
                <a:lnTo>
                  <a:pt x="3704" y="565"/>
                </a:lnTo>
                <a:lnTo>
                  <a:pt x="3708" y="567"/>
                </a:lnTo>
                <a:lnTo>
                  <a:pt x="3711" y="570"/>
                </a:lnTo>
                <a:lnTo>
                  <a:pt x="3720" y="580"/>
                </a:lnTo>
                <a:lnTo>
                  <a:pt x="3726" y="589"/>
                </a:lnTo>
                <a:lnTo>
                  <a:pt x="3731" y="598"/>
                </a:lnTo>
                <a:lnTo>
                  <a:pt x="3740" y="603"/>
                </a:lnTo>
                <a:lnTo>
                  <a:pt x="3757" y="607"/>
                </a:lnTo>
                <a:lnTo>
                  <a:pt x="3762" y="605"/>
                </a:lnTo>
                <a:lnTo>
                  <a:pt x="3766" y="603"/>
                </a:lnTo>
                <a:lnTo>
                  <a:pt x="3771" y="603"/>
                </a:lnTo>
                <a:lnTo>
                  <a:pt x="3775" y="603"/>
                </a:lnTo>
                <a:lnTo>
                  <a:pt x="3780" y="605"/>
                </a:lnTo>
                <a:lnTo>
                  <a:pt x="3786" y="607"/>
                </a:lnTo>
                <a:lnTo>
                  <a:pt x="3797" y="590"/>
                </a:lnTo>
                <a:lnTo>
                  <a:pt x="3809" y="580"/>
                </a:lnTo>
                <a:lnTo>
                  <a:pt x="3824" y="574"/>
                </a:lnTo>
                <a:lnTo>
                  <a:pt x="3840" y="570"/>
                </a:lnTo>
                <a:lnTo>
                  <a:pt x="3860" y="567"/>
                </a:lnTo>
                <a:lnTo>
                  <a:pt x="3882" y="563"/>
                </a:lnTo>
                <a:lnTo>
                  <a:pt x="3897" y="558"/>
                </a:lnTo>
                <a:lnTo>
                  <a:pt x="3909" y="550"/>
                </a:lnTo>
                <a:lnTo>
                  <a:pt x="3924" y="545"/>
                </a:lnTo>
                <a:lnTo>
                  <a:pt x="3944" y="543"/>
                </a:lnTo>
                <a:lnTo>
                  <a:pt x="3944" y="583"/>
                </a:lnTo>
                <a:lnTo>
                  <a:pt x="3964" y="581"/>
                </a:lnTo>
                <a:lnTo>
                  <a:pt x="3980" y="580"/>
                </a:lnTo>
                <a:lnTo>
                  <a:pt x="3995" y="578"/>
                </a:lnTo>
                <a:lnTo>
                  <a:pt x="4013" y="576"/>
                </a:lnTo>
                <a:lnTo>
                  <a:pt x="4017" y="587"/>
                </a:lnTo>
                <a:lnTo>
                  <a:pt x="4022" y="603"/>
                </a:lnTo>
                <a:lnTo>
                  <a:pt x="4029" y="616"/>
                </a:lnTo>
                <a:lnTo>
                  <a:pt x="4037" y="621"/>
                </a:lnTo>
                <a:lnTo>
                  <a:pt x="4048" y="625"/>
                </a:lnTo>
                <a:lnTo>
                  <a:pt x="4058" y="630"/>
                </a:lnTo>
                <a:lnTo>
                  <a:pt x="4069" y="636"/>
                </a:lnTo>
                <a:lnTo>
                  <a:pt x="4077" y="643"/>
                </a:lnTo>
                <a:lnTo>
                  <a:pt x="4082" y="656"/>
                </a:lnTo>
                <a:lnTo>
                  <a:pt x="4066" y="660"/>
                </a:lnTo>
                <a:lnTo>
                  <a:pt x="4046" y="660"/>
                </a:lnTo>
                <a:lnTo>
                  <a:pt x="4024" y="660"/>
                </a:lnTo>
                <a:lnTo>
                  <a:pt x="4004" y="660"/>
                </a:lnTo>
                <a:lnTo>
                  <a:pt x="4004" y="680"/>
                </a:lnTo>
                <a:lnTo>
                  <a:pt x="4048" y="700"/>
                </a:lnTo>
                <a:lnTo>
                  <a:pt x="4093" y="716"/>
                </a:lnTo>
                <a:lnTo>
                  <a:pt x="4142" y="729"/>
                </a:lnTo>
                <a:lnTo>
                  <a:pt x="4146" y="740"/>
                </a:lnTo>
                <a:lnTo>
                  <a:pt x="4149" y="747"/>
                </a:lnTo>
                <a:lnTo>
                  <a:pt x="4151" y="756"/>
                </a:lnTo>
                <a:lnTo>
                  <a:pt x="4155" y="769"/>
                </a:lnTo>
                <a:lnTo>
                  <a:pt x="4151" y="770"/>
                </a:lnTo>
                <a:lnTo>
                  <a:pt x="4149" y="772"/>
                </a:lnTo>
                <a:lnTo>
                  <a:pt x="4149" y="774"/>
                </a:lnTo>
                <a:lnTo>
                  <a:pt x="4148" y="776"/>
                </a:lnTo>
                <a:lnTo>
                  <a:pt x="4148" y="778"/>
                </a:lnTo>
                <a:lnTo>
                  <a:pt x="4146" y="781"/>
                </a:lnTo>
                <a:lnTo>
                  <a:pt x="4157" y="794"/>
                </a:lnTo>
                <a:lnTo>
                  <a:pt x="4164" y="810"/>
                </a:lnTo>
                <a:lnTo>
                  <a:pt x="4168" y="830"/>
                </a:lnTo>
                <a:lnTo>
                  <a:pt x="4169" y="852"/>
                </a:lnTo>
                <a:lnTo>
                  <a:pt x="4169" y="874"/>
                </a:lnTo>
                <a:lnTo>
                  <a:pt x="4158" y="874"/>
                </a:lnTo>
                <a:lnTo>
                  <a:pt x="4153" y="887"/>
                </a:lnTo>
                <a:lnTo>
                  <a:pt x="4151" y="901"/>
                </a:lnTo>
                <a:lnTo>
                  <a:pt x="4146" y="914"/>
                </a:lnTo>
                <a:lnTo>
                  <a:pt x="4138" y="921"/>
                </a:lnTo>
                <a:lnTo>
                  <a:pt x="4133" y="927"/>
                </a:lnTo>
                <a:lnTo>
                  <a:pt x="4128" y="929"/>
                </a:lnTo>
                <a:lnTo>
                  <a:pt x="4124" y="934"/>
                </a:lnTo>
                <a:lnTo>
                  <a:pt x="4122" y="943"/>
                </a:lnTo>
                <a:lnTo>
                  <a:pt x="4120" y="960"/>
                </a:lnTo>
                <a:lnTo>
                  <a:pt x="4126" y="960"/>
                </a:lnTo>
                <a:lnTo>
                  <a:pt x="4129" y="961"/>
                </a:lnTo>
                <a:lnTo>
                  <a:pt x="4135" y="961"/>
                </a:lnTo>
                <a:lnTo>
                  <a:pt x="4140" y="963"/>
                </a:lnTo>
                <a:lnTo>
                  <a:pt x="4157" y="940"/>
                </a:lnTo>
                <a:lnTo>
                  <a:pt x="4177" y="918"/>
                </a:lnTo>
                <a:lnTo>
                  <a:pt x="4204" y="901"/>
                </a:lnTo>
                <a:lnTo>
                  <a:pt x="4235" y="894"/>
                </a:lnTo>
                <a:lnTo>
                  <a:pt x="4240" y="901"/>
                </a:lnTo>
                <a:lnTo>
                  <a:pt x="4246" y="907"/>
                </a:lnTo>
                <a:lnTo>
                  <a:pt x="4253" y="912"/>
                </a:lnTo>
                <a:lnTo>
                  <a:pt x="4258" y="916"/>
                </a:lnTo>
                <a:lnTo>
                  <a:pt x="4262" y="923"/>
                </a:lnTo>
                <a:lnTo>
                  <a:pt x="4268" y="936"/>
                </a:lnTo>
                <a:lnTo>
                  <a:pt x="4268" y="950"/>
                </a:lnTo>
                <a:lnTo>
                  <a:pt x="4271" y="967"/>
                </a:lnTo>
                <a:lnTo>
                  <a:pt x="4275" y="981"/>
                </a:lnTo>
                <a:lnTo>
                  <a:pt x="4282" y="1000"/>
                </a:lnTo>
                <a:lnTo>
                  <a:pt x="4288" y="1018"/>
                </a:lnTo>
                <a:lnTo>
                  <a:pt x="4295" y="1032"/>
                </a:lnTo>
                <a:lnTo>
                  <a:pt x="4302" y="1032"/>
                </a:lnTo>
                <a:lnTo>
                  <a:pt x="4306" y="1041"/>
                </a:lnTo>
                <a:lnTo>
                  <a:pt x="4306" y="1056"/>
                </a:lnTo>
                <a:lnTo>
                  <a:pt x="4304" y="1072"/>
                </a:lnTo>
                <a:lnTo>
                  <a:pt x="4300" y="1085"/>
                </a:lnTo>
                <a:lnTo>
                  <a:pt x="4298" y="1092"/>
                </a:lnTo>
                <a:lnTo>
                  <a:pt x="4297" y="1100"/>
                </a:lnTo>
                <a:lnTo>
                  <a:pt x="4293" y="1105"/>
                </a:lnTo>
                <a:lnTo>
                  <a:pt x="4289" y="1109"/>
                </a:lnTo>
                <a:lnTo>
                  <a:pt x="4282" y="1110"/>
                </a:lnTo>
                <a:lnTo>
                  <a:pt x="4275" y="1112"/>
                </a:lnTo>
                <a:lnTo>
                  <a:pt x="4273" y="1109"/>
                </a:lnTo>
                <a:lnTo>
                  <a:pt x="4273" y="1105"/>
                </a:lnTo>
                <a:lnTo>
                  <a:pt x="4273" y="1103"/>
                </a:lnTo>
                <a:lnTo>
                  <a:pt x="4271" y="1101"/>
                </a:lnTo>
                <a:lnTo>
                  <a:pt x="4269" y="1100"/>
                </a:lnTo>
                <a:lnTo>
                  <a:pt x="4269" y="1109"/>
                </a:lnTo>
                <a:lnTo>
                  <a:pt x="4268" y="1112"/>
                </a:lnTo>
                <a:lnTo>
                  <a:pt x="4262" y="1116"/>
                </a:lnTo>
                <a:lnTo>
                  <a:pt x="4258" y="1120"/>
                </a:lnTo>
                <a:lnTo>
                  <a:pt x="4253" y="1123"/>
                </a:lnTo>
                <a:lnTo>
                  <a:pt x="4249" y="1129"/>
                </a:lnTo>
                <a:lnTo>
                  <a:pt x="4229" y="1145"/>
                </a:lnTo>
                <a:lnTo>
                  <a:pt x="4229" y="1185"/>
                </a:lnTo>
                <a:lnTo>
                  <a:pt x="4224" y="1194"/>
                </a:lnTo>
                <a:lnTo>
                  <a:pt x="4218" y="1201"/>
                </a:lnTo>
                <a:lnTo>
                  <a:pt x="4213" y="1210"/>
                </a:lnTo>
                <a:lnTo>
                  <a:pt x="4209" y="1225"/>
                </a:lnTo>
                <a:lnTo>
                  <a:pt x="4233" y="1229"/>
                </a:lnTo>
                <a:lnTo>
                  <a:pt x="4251" y="1234"/>
                </a:lnTo>
                <a:lnTo>
                  <a:pt x="4269" y="1240"/>
                </a:lnTo>
                <a:lnTo>
                  <a:pt x="4288" y="1245"/>
                </a:lnTo>
                <a:lnTo>
                  <a:pt x="4309" y="1249"/>
                </a:lnTo>
                <a:lnTo>
                  <a:pt x="4322" y="1240"/>
                </a:lnTo>
                <a:lnTo>
                  <a:pt x="4333" y="1234"/>
                </a:lnTo>
                <a:lnTo>
                  <a:pt x="4342" y="1234"/>
                </a:lnTo>
                <a:lnTo>
                  <a:pt x="4351" y="1234"/>
                </a:lnTo>
                <a:lnTo>
                  <a:pt x="4362" y="1234"/>
                </a:lnTo>
                <a:lnTo>
                  <a:pt x="4375" y="1229"/>
                </a:lnTo>
                <a:lnTo>
                  <a:pt x="4389" y="1218"/>
                </a:lnTo>
                <a:lnTo>
                  <a:pt x="4404" y="1200"/>
                </a:lnTo>
                <a:lnTo>
                  <a:pt x="4417" y="1183"/>
                </a:lnTo>
                <a:lnTo>
                  <a:pt x="4433" y="1169"/>
                </a:lnTo>
                <a:lnTo>
                  <a:pt x="4464" y="1152"/>
                </a:lnTo>
                <a:lnTo>
                  <a:pt x="4497" y="1132"/>
                </a:lnTo>
                <a:lnTo>
                  <a:pt x="4531" y="1110"/>
                </a:lnTo>
                <a:lnTo>
                  <a:pt x="4562" y="1087"/>
                </a:lnTo>
                <a:lnTo>
                  <a:pt x="4591" y="1061"/>
                </a:lnTo>
                <a:lnTo>
                  <a:pt x="4613" y="1032"/>
                </a:lnTo>
                <a:lnTo>
                  <a:pt x="4629" y="1000"/>
                </a:lnTo>
                <a:lnTo>
                  <a:pt x="4626" y="996"/>
                </a:lnTo>
                <a:lnTo>
                  <a:pt x="4624" y="990"/>
                </a:lnTo>
                <a:lnTo>
                  <a:pt x="4622" y="983"/>
                </a:lnTo>
                <a:lnTo>
                  <a:pt x="4620" y="976"/>
                </a:lnTo>
                <a:lnTo>
                  <a:pt x="4604" y="976"/>
                </a:lnTo>
                <a:lnTo>
                  <a:pt x="4600" y="940"/>
                </a:lnTo>
                <a:lnTo>
                  <a:pt x="4624" y="927"/>
                </a:lnTo>
                <a:lnTo>
                  <a:pt x="4648" y="916"/>
                </a:lnTo>
                <a:lnTo>
                  <a:pt x="4669" y="910"/>
                </a:lnTo>
                <a:lnTo>
                  <a:pt x="4695" y="907"/>
                </a:lnTo>
                <a:lnTo>
                  <a:pt x="4722" y="907"/>
                </a:lnTo>
                <a:lnTo>
                  <a:pt x="4755" y="912"/>
                </a:lnTo>
                <a:lnTo>
                  <a:pt x="4771" y="905"/>
                </a:lnTo>
                <a:lnTo>
                  <a:pt x="4784" y="900"/>
                </a:lnTo>
                <a:lnTo>
                  <a:pt x="4798" y="896"/>
                </a:lnTo>
                <a:lnTo>
                  <a:pt x="4817" y="896"/>
                </a:lnTo>
                <a:lnTo>
                  <a:pt x="4831" y="876"/>
                </a:lnTo>
                <a:lnTo>
                  <a:pt x="4848" y="852"/>
                </a:lnTo>
                <a:lnTo>
                  <a:pt x="4860" y="827"/>
                </a:lnTo>
                <a:lnTo>
                  <a:pt x="4866" y="800"/>
                </a:lnTo>
                <a:lnTo>
                  <a:pt x="4858" y="789"/>
                </a:lnTo>
                <a:lnTo>
                  <a:pt x="4851" y="776"/>
                </a:lnTo>
                <a:lnTo>
                  <a:pt x="4846" y="760"/>
                </a:lnTo>
                <a:lnTo>
                  <a:pt x="4842" y="743"/>
                </a:lnTo>
                <a:lnTo>
                  <a:pt x="4862" y="725"/>
                </a:lnTo>
                <a:lnTo>
                  <a:pt x="4877" y="705"/>
                </a:lnTo>
                <a:lnTo>
                  <a:pt x="4889" y="683"/>
                </a:lnTo>
                <a:lnTo>
                  <a:pt x="4900" y="660"/>
                </a:lnTo>
                <a:lnTo>
                  <a:pt x="4913" y="636"/>
                </a:lnTo>
                <a:lnTo>
                  <a:pt x="4929" y="614"/>
                </a:lnTo>
                <a:lnTo>
                  <a:pt x="4949" y="598"/>
                </a:lnTo>
                <a:lnTo>
                  <a:pt x="4968" y="589"/>
                </a:lnTo>
                <a:lnTo>
                  <a:pt x="4989" y="583"/>
                </a:lnTo>
                <a:lnTo>
                  <a:pt x="5013" y="581"/>
                </a:lnTo>
                <a:lnTo>
                  <a:pt x="5037" y="578"/>
                </a:lnTo>
                <a:lnTo>
                  <a:pt x="5060" y="572"/>
                </a:lnTo>
                <a:lnTo>
                  <a:pt x="5126" y="550"/>
                </a:lnTo>
                <a:lnTo>
                  <a:pt x="5191" y="532"/>
                </a:lnTo>
                <a:lnTo>
                  <a:pt x="5262" y="516"/>
                </a:lnTo>
                <a:lnTo>
                  <a:pt x="5262" y="480"/>
                </a:lnTo>
                <a:lnTo>
                  <a:pt x="5275" y="478"/>
                </a:lnTo>
                <a:lnTo>
                  <a:pt x="5286" y="474"/>
                </a:lnTo>
                <a:lnTo>
                  <a:pt x="5295" y="467"/>
                </a:lnTo>
                <a:lnTo>
                  <a:pt x="5298" y="456"/>
                </a:lnTo>
                <a:lnTo>
                  <a:pt x="5302" y="454"/>
                </a:lnTo>
                <a:lnTo>
                  <a:pt x="5304" y="454"/>
                </a:lnTo>
                <a:lnTo>
                  <a:pt x="5308" y="456"/>
                </a:lnTo>
                <a:lnTo>
                  <a:pt x="5309" y="456"/>
                </a:lnTo>
                <a:lnTo>
                  <a:pt x="5311" y="458"/>
                </a:lnTo>
                <a:lnTo>
                  <a:pt x="5315" y="456"/>
                </a:lnTo>
                <a:lnTo>
                  <a:pt x="5313" y="440"/>
                </a:lnTo>
                <a:lnTo>
                  <a:pt x="5320" y="423"/>
                </a:lnTo>
                <a:lnTo>
                  <a:pt x="5329" y="405"/>
                </a:lnTo>
                <a:lnTo>
                  <a:pt x="5337" y="387"/>
                </a:lnTo>
                <a:lnTo>
                  <a:pt x="5335" y="376"/>
                </a:lnTo>
                <a:lnTo>
                  <a:pt x="5333" y="361"/>
                </a:lnTo>
                <a:lnTo>
                  <a:pt x="5331" y="343"/>
                </a:lnTo>
                <a:lnTo>
                  <a:pt x="5331" y="325"/>
                </a:lnTo>
                <a:lnTo>
                  <a:pt x="5333" y="309"/>
                </a:lnTo>
                <a:lnTo>
                  <a:pt x="5333" y="307"/>
                </a:lnTo>
                <a:lnTo>
                  <a:pt x="5337" y="305"/>
                </a:lnTo>
                <a:lnTo>
                  <a:pt x="5338" y="301"/>
                </a:lnTo>
                <a:lnTo>
                  <a:pt x="5342" y="298"/>
                </a:lnTo>
                <a:lnTo>
                  <a:pt x="5344" y="296"/>
                </a:lnTo>
                <a:lnTo>
                  <a:pt x="5346" y="294"/>
                </a:lnTo>
                <a:lnTo>
                  <a:pt x="5344" y="281"/>
                </a:lnTo>
                <a:lnTo>
                  <a:pt x="5338" y="267"/>
                </a:lnTo>
                <a:lnTo>
                  <a:pt x="5337" y="252"/>
                </a:lnTo>
                <a:lnTo>
                  <a:pt x="5344" y="232"/>
                </a:lnTo>
                <a:lnTo>
                  <a:pt x="5353" y="212"/>
                </a:lnTo>
                <a:lnTo>
                  <a:pt x="5362" y="196"/>
                </a:lnTo>
                <a:lnTo>
                  <a:pt x="5368" y="181"/>
                </a:lnTo>
                <a:lnTo>
                  <a:pt x="5369" y="169"/>
                </a:lnTo>
                <a:lnTo>
                  <a:pt x="5371" y="156"/>
                </a:lnTo>
                <a:lnTo>
                  <a:pt x="5377" y="145"/>
                </a:lnTo>
                <a:lnTo>
                  <a:pt x="5384" y="136"/>
                </a:lnTo>
                <a:lnTo>
                  <a:pt x="5395" y="130"/>
                </a:lnTo>
                <a:lnTo>
                  <a:pt x="5400" y="129"/>
                </a:lnTo>
                <a:lnTo>
                  <a:pt x="5406" y="129"/>
                </a:lnTo>
                <a:lnTo>
                  <a:pt x="5411" y="129"/>
                </a:lnTo>
                <a:lnTo>
                  <a:pt x="5418" y="127"/>
                </a:lnTo>
                <a:lnTo>
                  <a:pt x="5424" y="127"/>
                </a:lnTo>
                <a:lnTo>
                  <a:pt x="5426" y="132"/>
                </a:lnTo>
                <a:lnTo>
                  <a:pt x="5426" y="136"/>
                </a:lnTo>
                <a:lnTo>
                  <a:pt x="5424" y="141"/>
                </a:lnTo>
                <a:lnTo>
                  <a:pt x="5424" y="145"/>
                </a:lnTo>
                <a:lnTo>
                  <a:pt x="5424" y="149"/>
                </a:lnTo>
                <a:lnTo>
                  <a:pt x="5424" y="150"/>
                </a:lnTo>
                <a:lnTo>
                  <a:pt x="5428" y="154"/>
                </a:lnTo>
                <a:lnTo>
                  <a:pt x="5433" y="156"/>
                </a:lnTo>
                <a:lnTo>
                  <a:pt x="5451" y="138"/>
                </a:lnTo>
                <a:lnTo>
                  <a:pt x="5478" y="125"/>
                </a:lnTo>
                <a:lnTo>
                  <a:pt x="5509" y="118"/>
                </a:lnTo>
                <a:lnTo>
                  <a:pt x="5522" y="125"/>
                </a:lnTo>
                <a:lnTo>
                  <a:pt x="5537" y="132"/>
                </a:lnTo>
                <a:lnTo>
                  <a:pt x="5551" y="140"/>
                </a:lnTo>
                <a:lnTo>
                  <a:pt x="5558" y="150"/>
                </a:lnTo>
                <a:lnTo>
                  <a:pt x="5573" y="178"/>
                </a:lnTo>
                <a:lnTo>
                  <a:pt x="5584" y="209"/>
                </a:lnTo>
                <a:lnTo>
                  <a:pt x="5595" y="241"/>
                </a:lnTo>
                <a:lnTo>
                  <a:pt x="5604" y="269"/>
                </a:lnTo>
                <a:lnTo>
                  <a:pt x="5606" y="283"/>
                </a:lnTo>
                <a:lnTo>
                  <a:pt x="5608" y="298"/>
                </a:lnTo>
                <a:lnTo>
                  <a:pt x="5611" y="312"/>
                </a:lnTo>
                <a:lnTo>
                  <a:pt x="5618" y="321"/>
                </a:lnTo>
                <a:lnTo>
                  <a:pt x="5629" y="325"/>
                </a:lnTo>
                <a:lnTo>
                  <a:pt x="5642" y="327"/>
                </a:lnTo>
                <a:lnTo>
                  <a:pt x="5651" y="330"/>
                </a:lnTo>
                <a:lnTo>
                  <a:pt x="5658" y="345"/>
                </a:lnTo>
                <a:lnTo>
                  <a:pt x="5662" y="363"/>
                </a:lnTo>
                <a:lnTo>
                  <a:pt x="5668" y="380"/>
                </a:lnTo>
                <a:lnTo>
                  <a:pt x="5673" y="378"/>
                </a:lnTo>
                <a:lnTo>
                  <a:pt x="5678" y="376"/>
                </a:lnTo>
                <a:lnTo>
                  <a:pt x="5684" y="376"/>
                </a:lnTo>
                <a:lnTo>
                  <a:pt x="5693" y="374"/>
                </a:lnTo>
                <a:lnTo>
                  <a:pt x="5697" y="381"/>
                </a:lnTo>
                <a:lnTo>
                  <a:pt x="5702" y="387"/>
                </a:lnTo>
                <a:lnTo>
                  <a:pt x="5708" y="392"/>
                </a:lnTo>
                <a:lnTo>
                  <a:pt x="5717" y="396"/>
                </a:lnTo>
                <a:lnTo>
                  <a:pt x="5717" y="409"/>
                </a:lnTo>
                <a:lnTo>
                  <a:pt x="5718" y="423"/>
                </a:lnTo>
                <a:lnTo>
                  <a:pt x="5720" y="443"/>
                </a:lnTo>
                <a:lnTo>
                  <a:pt x="5704" y="454"/>
                </a:lnTo>
                <a:lnTo>
                  <a:pt x="5686" y="469"/>
                </a:lnTo>
                <a:lnTo>
                  <a:pt x="5668" y="483"/>
                </a:lnTo>
                <a:lnTo>
                  <a:pt x="5653" y="501"/>
                </a:lnTo>
                <a:lnTo>
                  <a:pt x="5646" y="521"/>
                </a:lnTo>
                <a:lnTo>
                  <a:pt x="5633" y="520"/>
                </a:lnTo>
                <a:lnTo>
                  <a:pt x="5624" y="516"/>
                </a:lnTo>
                <a:lnTo>
                  <a:pt x="5613" y="512"/>
                </a:lnTo>
                <a:lnTo>
                  <a:pt x="5609" y="516"/>
                </a:lnTo>
                <a:lnTo>
                  <a:pt x="5606" y="520"/>
                </a:lnTo>
                <a:lnTo>
                  <a:pt x="5600" y="521"/>
                </a:lnTo>
                <a:lnTo>
                  <a:pt x="5597" y="525"/>
                </a:lnTo>
                <a:lnTo>
                  <a:pt x="5600" y="530"/>
                </a:lnTo>
                <a:lnTo>
                  <a:pt x="5602" y="536"/>
                </a:lnTo>
                <a:lnTo>
                  <a:pt x="5604" y="541"/>
                </a:lnTo>
                <a:lnTo>
                  <a:pt x="5604" y="549"/>
                </a:lnTo>
                <a:lnTo>
                  <a:pt x="5560" y="545"/>
                </a:lnTo>
                <a:lnTo>
                  <a:pt x="5558" y="561"/>
                </a:lnTo>
                <a:lnTo>
                  <a:pt x="5558" y="576"/>
                </a:lnTo>
                <a:lnTo>
                  <a:pt x="5558" y="594"/>
                </a:lnTo>
                <a:lnTo>
                  <a:pt x="5555" y="598"/>
                </a:lnTo>
                <a:lnTo>
                  <a:pt x="5551" y="600"/>
                </a:lnTo>
                <a:lnTo>
                  <a:pt x="5548" y="603"/>
                </a:lnTo>
                <a:lnTo>
                  <a:pt x="5546" y="605"/>
                </a:lnTo>
                <a:lnTo>
                  <a:pt x="5540" y="609"/>
                </a:lnTo>
                <a:lnTo>
                  <a:pt x="5535" y="610"/>
                </a:lnTo>
                <a:lnTo>
                  <a:pt x="5533" y="609"/>
                </a:lnTo>
                <a:lnTo>
                  <a:pt x="5531" y="609"/>
                </a:lnTo>
                <a:lnTo>
                  <a:pt x="5531" y="607"/>
                </a:lnTo>
                <a:lnTo>
                  <a:pt x="5529" y="607"/>
                </a:lnTo>
                <a:lnTo>
                  <a:pt x="5526" y="605"/>
                </a:lnTo>
                <a:lnTo>
                  <a:pt x="5524" y="621"/>
                </a:lnTo>
                <a:lnTo>
                  <a:pt x="5517" y="632"/>
                </a:lnTo>
                <a:lnTo>
                  <a:pt x="5509" y="640"/>
                </a:lnTo>
                <a:lnTo>
                  <a:pt x="5502" y="649"/>
                </a:lnTo>
                <a:lnTo>
                  <a:pt x="5493" y="658"/>
                </a:lnTo>
                <a:lnTo>
                  <a:pt x="5484" y="656"/>
                </a:lnTo>
                <a:lnTo>
                  <a:pt x="5478" y="656"/>
                </a:lnTo>
                <a:lnTo>
                  <a:pt x="5471" y="656"/>
                </a:lnTo>
                <a:lnTo>
                  <a:pt x="5460" y="654"/>
                </a:lnTo>
                <a:lnTo>
                  <a:pt x="5460" y="667"/>
                </a:lnTo>
                <a:lnTo>
                  <a:pt x="5462" y="678"/>
                </a:lnTo>
                <a:lnTo>
                  <a:pt x="5458" y="694"/>
                </a:lnTo>
                <a:lnTo>
                  <a:pt x="5453" y="714"/>
                </a:lnTo>
                <a:lnTo>
                  <a:pt x="5446" y="736"/>
                </a:lnTo>
                <a:lnTo>
                  <a:pt x="5440" y="761"/>
                </a:lnTo>
                <a:lnTo>
                  <a:pt x="5437" y="785"/>
                </a:lnTo>
                <a:lnTo>
                  <a:pt x="5438" y="809"/>
                </a:lnTo>
                <a:lnTo>
                  <a:pt x="5462" y="809"/>
                </a:lnTo>
                <a:lnTo>
                  <a:pt x="5462" y="829"/>
                </a:lnTo>
                <a:lnTo>
                  <a:pt x="5457" y="830"/>
                </a:lnTo>
                <a:lnTo>
                  <a:pt x="5451" y="834"/>
                </a:lnTo>
                <a:lnTo>
                  <a:pt x="5446" y="838"/>
                </a:lnTo>
                <a:lnTo>
                  <a:pt x="5442" y="841"/>
                </a:lnTo>
                <a:lnTo>
                  <a:pt x="5438" y="845"/>
                </a:lnTo>
                <a:lnTo>
                  <a:pt x="5438" y="869"/>
                </a:lnTo>
                <a:lnTo>
                  <a:pt x="5455" y="869"/>
                </a:lnTo>
                <a:lnTo>
                  <a:pt x="5466" y="876"/>
                </a:lnTo>
                <a:lnTo>
                  <a:pt x="5477" y="887"/>
                </a:lnTo>
                <a:lnTo>
                  <a:pt x="5486" y="900"/>
                </a:lnTo>
                <a:lnTo>
                  <a:pt x="5495" y="910"/>
                </a:lnTo>
                <a:lnTo>
                  <a:pt x="5508" y="921"/>
                </a:lnTo>
                <a:lnTo>
                  <a:pt x="5522" y="925"/>
                </a:lnTo>
                <a:lnTo>
                  <a:pt x="5528" y="921"/>
                </a:lnTo>
                <a:lnTo>
                  <a:pt x="5531" y="916"/>
                </a:lnTo>
                <a:lnTo>
                  <a:pt x="5533" y="912"/>
                </a:lnTo>
                <a:lnTo>
                  <a:pt x="5537" y="909"/>
                </a:lnTo>
                <a:lnTo>
                  <a:pt x="5540" y="901"/>
                </a:lnTo>
                <a:lnTo>
                  <a:pt x="5528" y="896"/>
                </a:lnTo>
                <a:lnTo>
                  <a:pt x="5517" y="890"/>
                </a:lnTo>
                <a:lnTo>
                  <a:pt x="5502" y="885"/>
                </a:lnTo>
                <a:lnTo>
                  <a:pt x="5504" y="872"/>
                </a:lnTo>
                <a:lnTo>
                  <a:pt x="5513" y="872"/>
                </a:lnTo>
                <a:lnTo>
                  <a:pt x="5520" y="872"/>
                </a:lnTo>
                <a:lnTo>
                  <a:pt x="5526" y="872"/>
                </a:lnTo>
                <a:lnTo>
                  <a:pt x="5537" y="874"/>
                </a:lnTo>
                <a:lnTo>
                  <a:pt x="5544" y="885"/>
                </a:lnTo>
                <a:lnTo>
                  <a:pt x="5553" y="896"/>
                </a:lnTo>
                <a:lnTo>
                  <a:pt x="5560" y="909"/>
                </a:lnTo>
                <a:lnTo>
                  <a:pt x="5564" y="925"/>
                </a:lnTo>
                <a:lnTo>
                  <a:pt x="5546" y="940"/>
                </a:lnTo>
                <a:lnTo>
                  <a:pt x="5526" y="952"/>
                </a:lnTo>
                <a:lnTo>
                  <a:pt x="5506" y="965"/>
                </a:lnTo>
                <a:lnTo>
                  <a:pt x="5482" y="970"/>
                </a:lnTo>
                <a:lnTo>
                  <a:pt x="5482" y="954"/>
                </a:lnTo>
                <a:lnTo>
                  <a:pt x="5478" y="954"/>
                </a:lnTo>
                <a:lnTo>
                  <a:pt x="5478" y="961"/>
                </a:lnTo>
                <a:lnTo>
                  <a:pt x="5468" y="969"/>
                </a:lnTo>
                <a:lnTo>
                  <a:pt x="5462" y="978"/>
                </a:lnTo>
                <a:lnTo>
                  <a:pt x="5455" y="985"/>
                </a:lnTo>
                <a:lnTo>
                  <a:pt x="5446" y="990"/>
                </a:lnTo>
                <a:lnTo>
                  <a:pt x="5433" y="994"/>
                </a:lnTo>
                <a:lnTo>
                  <a:pt x="5433" y="987"/>
                </a:lnTo>
                <a:lnTo>
                  <a:pt x="5429" y="983"/>
                </a:lnTo>
                <a:lnTo>
                  <a:pt x="5428" y="980"/>
                </a:lnTo>
                <a:lnTo>
                  <a:pt x="5426" y="976"/>
                </a:lnTo>
                <a:lnTo>
                  <a:pt x="5426" y="972"/>
                </a:lnTo>
                <a:lnTo>
                  <a:pt x="5424" y="967"/>
                </a:lnTo>
                <a:lnTo>
                  <a:pt x="5420" y="967"/>
                </a:lnTo>
                <a:lnTo>
                  <a:pt x="5418" y="967"/>
                </a:lnTo>
                <a:lnTo>
                  <a:pt x="5417" y="967"/>
                </a:lnTo>
                <a:lnTo>
                  <a:pt x="5415" y="969"/>
                </a:lnTo>
                <a:lnTo>
                  <a:pt x="5413" y="970"/>
                </a:lnTo>
                <a:lnTo>
                  <a:pt x="5418" y="983"/>
                </a:lnTo>
                <a:lnTo>
                  <a:pt x="5422" y="996"/>
                </a:lnTo>
                <a:lnTo>
                  <a:pt x="5420" y="1010"/>
                </a:lnTo>
                <a:lnTo>
                  <a:pt x="5386" y="1029"/>
                </a:lnTo>
                <a:lnTo>
                  <a:pt x="5349" y="1047"/>
                </a:lnTo>
                <a:lnTo>
                  <a:pt x="5311" y="1069"/>
                </a:lnTo>
                <a:lnTo>
                  <a:pt x="5275" y="1090"/>
                </a:lnTo>
                <a:lnTo>
                  <a:pt x="5242" y="1116"/>
                </a:lnTo>
                <a:lnTo>
                  <a:pt x="5218" y="1143"/>
                </a:lnTo>
                <a:lnTo>
                  <a:pt x="5215" y="1167"/>
                </a:lnTo>
                <a:lnTo>
                  <a:pt x="5206" y="1176"/>
                </a:lnTo>
                <a:lnTo>
                  <a:pt x="5197" y="1183"/>
                </a:lnTo>
                <a:lnTo>
                  <a:pt x="5188" y="1189"/>
                </a:lnTo>
                <a:lnTo>
                  <a:pt x="5180" y="1200"/>
                </a:lnTo>
                <a:lnTo>
                  <a:pt x="5177" y="1216"/>
                </a:lnTo>
                <a:lnTo>
                  <a:pt x="5209" y="1216"/>
                </a:lnTo>
                <a:lnTo>
                  <a:pt x="5209" y="1223"/>
                </a:lnTo>
                <a:lnTo>
                  <a:pt x="5213" y="1234"/>
                </a:lnTo>
                <a:lnTo>
                  <a:pt x="5213" y="1249"/>
                </a:lnTo>
                <a:lnTo>
                  <a:pt x="5213" y="1263"/>
                </a:lnTo>
                <a:lnTo>
                  <a:pt x="5215" y="1290"/>
                </a:lnTo>
                <a:lnTo>
                  <a:pt x="5217" y="1312"/>
                </a:lnTo>
                <a:lnTo>
                  <a:pt x="5213" y="1332"/>
                </a:lnTo>
                <a:lnTo>
                  <a:pt x="5208" y="1345"/>
                </a:lnTo>
                <a:lnTo>
                  <a:pt x="5200" y="1354"/>
                </a:lnTo>
                <a:lnTo>
                  <a:pt x="5197" y="1367"/>
                </a:lnTo>
                <a:lnTo>
                  <a:pt x="5193" y="1385"/>
                </a:lnTo>
                <a:lnTo>
                  <a:pt x="5188" y="1385"/>
                </a:lnTo>
                <a:lnTo>
                  <a:pt x="5186" y="1387"/>
                </a:lnTo>
                <a:lnTo>
                  <a:pt x="5184" y="1387"/>
                </a:lnTo>
                <a:lnTo>
                  <a:pt x="5184" y="1387"/>
                </a:lnTo>
                <a:lnTo>
                  <a:pt x="5182" y="1387"/>
                </a:lnTo>
                <a:lnTo>
                  <a:pt x="5182" y="1389"/>
                </a:lnTo>
                <a:lnTo>
                  <a:pt x="5180" y="1392"/>
                </a:lnTo>
                <a:lnTo>
                  <a:pt x="5182" y="1401"/>
                </a:lnTo>
                <a:lnTo>
                  <a:pt x="5178" y="1414"/>
                </a:lnTo>
                <a:lnTo>
                  <a:pt x="5173" y="1427"/>
                </a:lnTo>
                <a:lnTo>
                  <a:pt x="5164" y="1440"/>
                </a:lnTo>
                <a:lnTo>
                  <a:pt x="5153" y="1449"/>
                </a:lnTo>
                <a:lnTo>
                  <a:pt x="5142" y="1452"/>
                </a:lnTo>
                <a:lnTo>
                  <a:pt x="5142" y="1449"/>
                </a:lnTo>
                <a:lnTo>
                  <a:pt x="5138" y="1449"/>
                </a:lnTo>
                <a:lnTo>
                  <a:pt x="5140" y="1434"/>
                </a:lnTo>
                <a:lnTo>
                  <a:pt x="5138" y="1425"/>
                </a:lnTo>
                <a:lnTo>
                  <a:pt x="5131" y="1418"/>
                </a:lnTo>
                <a:lnTo>
                  <a:pt x="5120" y="1421"/>
                </a:lnTo>
                <a:lnTo>
                  <a:pt x="5113" y="1421"/>
                </a:lnTo>
                <a:lnTo>
                  <a:pt x="5104" y="1416"/>
                </a:lnTo>
                <a:lnTo>
                  <a:pt x="5095" y="1409"/>
                </a:lnTo>
                <a:lnTo>
                  <a:pt x="5095" y="1412"/>
                </a:lnTo>
                <a:lnTo>
                  <a:pt x="5102" y="1425"/>
                </a:lnTo>
                <a:lnTo>
                  <a:pt x="5108" y="1438"/>
                </a:lnTo>
                <a:lnTo>
                  <a:pt x="5115" y="1449"/>
                </a:lnTo>
                <a:lnTo>
                  <a:pt x="5126" y="1458"/>
                </a:lnTo>
                <a:lnTo>
                  <a:pt x="5131" y="1460"/>
                </a:lnTo>
                <a:lnTo>
                  <a:pt x="5137" y="1461"/>
                </a:lnTo>
                <a:lnTo>
                  <a:pt x="5142" y="1463"/>
                </a:lnTo>
                <a:lnTo>
                  <a:pt x="5148" y="1465"/>
                </a:lnTo>
                <a:lnTo>
                  <a:pt x="5148" y="1481"/>
                </a:lnTo>
                <a:lnTo>
                  <a:pt x="5149" y="1490"/>
                </a:lnTo>
                <a:lnTo>
                  <a:pt x="5151" y="1496"/>
                </a:lnTo>
                <a:lnTo>
                  <a:pt x="5155" y="1500"/>
                </a:lnTo>
                <a:lnTo>
                  <a:pt x="5158" y="1505"/>
                </a:lnTo>
                <a:lnTo>
                  <a:pt x="5162" y="1518"/>
                </a:lnTo>
                <a:lnTo>
                  <a:pt x="5158" y="1518"/>
                </a:lnTo>
                <a:lnTo>
                  <a:pt x="5155" y="1520"/>
                </a:lnTo>
                <a:lnTo>
                  <a:pt x="5155" y="1520"/>
                </a:lnTo>
                <a:lnTo>
                  <a:pt x="5153" y="1520"/>
                </a:lnTo>
                <a:lnTo>
                  <a:pt x="5153" y="1520"/>
                </a:lnTo>
                <a:lnTo>
                  <a:pt x="5153" y="1521"/>
                </a:lnTo>
                <a:lnTo>
                  <a:pt x="5151" y="1525"/>
                </a:lnTo>
                <a:lnTo>
                  <a:pt x="5151" y="1529"/>
                </a:lnTo>
                <a:lnTo>
                  <a:pt x="5153" y="1532"/>
                </a:lnTo>
                <a:lnTo>
                  <a:pt x="5155" y="1538"/>
                </a:lnTo>
                <a:lnTo>
                  <a:pt x="5155" y="1545"/>
                </a:lnTo>
                <a:lnTo>
                  <a:pt x="5155" y="1550"/>
                </a:lnTo>
                <a:lnTo>
                  <a:pt x="5151" y="1554"/>
                </a:lnTo>
                <a:lnTo>
                  <a:pt x="5148" y="1558"/>
                </a:lnTo>
                <a:lnTo>
                  <a:pt x="5144" y="1561"/>
                </a:lnTo>
                <a:lnTo>
                  <a:pt x="5140" y="1567"/>
                </a:lnTo>
                <a:lnTo>
                  <a:pt x="5137" y="1570"/>
                </a:lnTo>
                <a:lnTo>
                  <a:pt x="5133" y="1574"/>
                </a:lnTo>
                <a:lnTo>
                  <a:pt x="5129" y="1589"/>
                </a:lnTo>
                <a:lnTo>
                  <a:pt x="5128" y="1609"/>
                </a:lnTo>
                <a:lnTo>
                  <a:pt x="5126" y="1630"/>
                </a:lnTo>
                <a:lnTo>
                  <a:pt x="5124" y="1650"/>
                </a:lnTo>
                <a:lnTo>
                  <a:pt x="5120" y="1667"/>
                </a:lnTo>
                <a:lnTo>
                  <a:pt x="5108" y="1667"/>
                </a:lnTo>
                <a:lnTo>
                  <a:pt x="5108" y="1683"/>
                </a:lnTo>
                <a:lnTo>
                  <a:pt x="5106" y="1700"/>
                </a:lnTo>
                <a:lnTo>
                  <a:pt x="5100" y="1714"/>
                </a:lnTo>
                <a:lnTo>
                  <a:pt x="5098" y="1716"/>
                </a:lnTo>
                <a:lnTo>
                  <a:pt x="5097" y="1716"/>
                </a:lnTo>
                <a:lnTo>
                  <a:pt x="5095" y="1718"/>
                </a:lnTo>
                <a:lnTo>
                  <a:pt x="5091" y="1718"/>
                </a:lnTo>
                <a:lnTo>
                  <a:pt x="5088" y="1718"/>
                </a:lnTo>
                <a:lnTo>
                  <a:pt x="5082" y="1703"/>
                </a:lnTo>
                <a:lnTo>
                  <a:pt x="5078" y="1689"/>
                </a:lnTo>
                <a:lnTo>
                  <a:pt x="5077" y="1672"/>
                </a:lnTo>
                <a:lnTo>
                  <a:pt x="5077" y="1650"/>
                </a:lnTo>
                <a:lnTo>
                  <a:pt x="5082" y="1638"/>
                </a:lnTo>
                <a:lnTo>
                  <a:pt x="5088" y="1620"/>
                </a:lnTo>
                <a:lnTo>
                  <a:pt x="5093" y="1605"/>
                </a:lnTo>
                <a:lnTo>
                  <a:pt x="5073" y="1605"/>
                </a:lnTo>
                <a:lnTo>
                  <a:pt x="5073" y="1600"/>
                </a:lnTo>
                <a:lnTo>
                  <a:pt x="5073" y="1594"/>
                </a:lnTo>
                <a:lnTo>
                  <a:pt x="5075" y="1590"/>
                </a:lnTo>
                <a:lnTo>
                  <a:pt x="5077" y="1585"/>
                </a:lnTo>
                <a:lnTo>
                  <a:pt x="5058" y="1580"/>
                </a:lnTo>
                <a:lnTo>
                  <a:pt x="5046" y="1570"/>
                </a:lnTo>
                <a:lnTo>
                  <a:pt x="5033" y="1563"/>
                </a:lnTo>
                <a:lnTo>
                  <a:pt x="5020" y="1561"/>
                </a:lnTo>
                <a:lnTo>
                  <a:pt x="5015" y="1561"/>
                </a:lnTo>
                <a:lnTo>
                  <a:pt x="5020" y="1567"/>
                </a:lnTo>
                <a:lnTo>
                  <a:pt x="5024" y="1570"/>
                </a:lnTo>
                <a:lnTo>
                  <a:pt x="5029" y="1576"/>
                </a:lnTo>
                <a:lnTo>
                  <a:pt x="5031" y="1581"/>
                </a:lnTo>
                <a:lnTo>
                  <a:pt x="5033" y="1587"/>
                </a:lnTo>
                <a:lnTo>
                  <a:pt x="5033" y="1590"/>
                </a:lnTo>
                <a:lnTo>
                  <a:pt x="5033" y="1594"/>
                </a:lnTo>
                <a:lnTo>
                  <a:pt x="5031" y="1598"/>
                </a:lnTo>
                <a:lnTo>
                  <a:pt x="5031" y="1600"/>
                </a:lnTo>
                <a:lnTo>
                  <a:pt x="5031" y="1603"/>
                </a:lnTo>
                <a:lnTo>
                  <a:pt x="5031" y="1605"/>
                </a:lnTo>
                <a:lnTo>
                  <a:pt x="5040" y="1614"/>
                </a:lnTo>
                <a:lnTo>
                  <a:pt x="5046" y="1621"/>
                </a:lnTo>
                <a:lnTo>
                  <a:pt x="5048" y="1632"/>
                </a:lnTo>
                <a:lnTo>
                  <a:pt x="5048" y="1650"/>
                </a:lnTo>
                <a:lnTo>
                  <a:pt x="5046" y="1652"/>
                </a:lnTo>
                <a:lnTo>
                  <a:pt x="5044" y="1656"/>
                </a:lnTo>
                <a:lnTo>
                  <a:pt x="5044" y="1660"/>
                </a:lnTo>
                <a:lnTo>
                  <a:pt x="5044" y="1667"/>
                </a:lnTo>
                <a:lnTo>
                  <a:pt x="5055" y="1667"/>
                </a:lnTo>
                <a:lnTo>
                  <a:pt x="5060" y="1676"/>
                </a:lnTo>
                <a:lnTo>
                  <a:pt x="5062" y="1687"/>
                </a:lnTo>
                <a:lnTo>
                  <a:pt x="5064" y="1701"/>
                </a:lnTo>
                <a:lnTo>
                  <a:pt x="5048" y="1701"/>
                </a:lnTo>
                <a:lnTo>
                  <a:pt x="5048" y="1707"/>
                </a:lnTo>
                <a:lnTo>
                  <a:pt x="5057" y="1712"/>
                </a:lnTo>
                <a:lnTo>
                  <a:pt x="5062" y="1718"/>
                </a:lnTo>
                <a:lnTo>
                  <a:pt x="5066" y="1725"/>
                </a:lnTo>
                <a:lnTo>
                  <a:pt x="5068" y="1738"/>
                </a:lnTo>
                <a:lnTo>
                  <a:pt x="5100" y="1738"/>
                </a:lnTo>
                <a:lnTo>
                  <a:pt x="5108" y="1750"/>
                </a:lnTo>
                <a:lnTo>
                  <a:pt x="5120" y="1763"/>
                </a:lnTo>
                <a:lnTo>
                  <a:pt x="5131" y="1776"/>
                </a:lnTo>
                <a:lnTo>
                  <a:pt x="5140" y="1787"/>
                </a:lnTo>
                <a:lnTo>
                  <a:pt x="5148" y="1805"/>
                </a:lnTo>
                <a:lnTo>
                  <a:pt x="5151" y="1825"/>
                </a:lnTo>
                <a:lnTo>
                  <a:pt x="5160" y="1843"/>
                </a:lnTo>
                <a:lnTo>
                  <a:pt x="5168" y="1854"/>
                </a:lnTo>
                <a:lnTo>
                  <a:pt x="5177" y="1861"/>
                </a:lnTo>
                <a:lnTo>
                  <a:pt x="5186" y="1870"/>
                </a:lnTo>
                <a:lnTo>
                  <a:pt x="5193" y="1883"/>
                </a:lnTo>
                <a:lnTo>
                  <a:pt x="5197" y="1900"/>
                </a:lnTo>
                <a:lnTo>
                  <a:pt x="5180" y="1900"/>
                </a:lnTo>
                <a:lnTo>
                  <a:pt x="5180" y="1887"/>
                </a:lnTo>
                <a:lnTo>
                  <a:pt x="5168" y="1880"/>
                </a:lnTo>
                <a:lnTo>
                  <a:pt x="5168" y="1883"/>
                </a:lnTo>
                <a:lnTo>
                  <a:pt x="5175" y="1894"/>
                </a:lnTo>
                <a:lnTo>
                  <a:pt x="5178" y="1907"/>
                </a:lnTo>
                <a:lnTo>
                  <a:pt x="5180" y="1923"/>
                </a:lnTo>
                <a:lnTo>
                  <a:pt x="5169" y="1936"/>
                </a:lnTo>
                <a:lnTo>
                  <a:pt x="5162" y="1947"/>
                </a:lnTo>
                <a:lnTo>
                  <a:pt x="5155" y="1960"/>
                </a:lnTo>
                <a:lnTo>
                  <a:pt x="5146" y="1970"/>
                </a:lnTo>
                <a:lnTo>
                  <a:pt x="5133" y="1976"/>
                </a:lnTo>
                <a:lnTo>
                  <a:pt x="5115" y="1980"/>
                </a:lnTo>
                <a:lnTo>
                  <a:pt x="5109" y="1976"/>
                </a:lnTo>
                <a:lnTo>
                  <a:pt x="5104" y="1974"/>
                </a:lnTo>
                <a:lnTo>
                  <a:pt x="5097" y="1972"/>
                </a:lnTo>
                <a:lnTo>
                  <a:pt x="5089" y="1970"/>
                </a:lnTo>
                <a:lnTo>
                  <a:pt x="5089" y="1976"/>
                </a:lnTo>
                <a:lnTo>
                  <a:pt x="5093" y="1976"/>
                </a:lnTo>
                <a:lnTo>
                  <a:pt x="5098" y="1978"/>
                </a:lnTo>
                <a:lnTo>
                  <a:pt x="5102" y="1981"/>
                </a:lnTo>
                <a:lnTo>
                  <a:pt x="5108" y="1983"/>
                </a:lnTo>
                <a:lnTo>
                  <a:pt x="5111" y="1987"/>
                </a:lnTo>
                <a:lnTo>
                  <a:pt x="5113" y="1992"/>
                </a:lnTo>
                <a:lnTo>
                  <a:pt x="5109" y="1994"/>
                </a:lnTo>
                <a:lnTo>
                  <a:pt x="5106" y="1998"/>
                </a:lnTo>
                <a:lnTo>
                  <a:pt x="5104" y="2000"/>
                </a:lnTo>
                <a:lnTo>
                  <a:pt x="5104" y="2003"/>
                </a:lnTo>
                <a:lnTo>
                  <a:pt x="5102" y="2009"/>
                </a:lnTo>
                <a:lnTo>
                  <a:pt x="5102" y="2016"/>
                </a:lnTo>
                <a:lnTo>
                  <a:pt x="5106" y="2016"/>
                </a:lnTo>
                <a:lnTo>
                  <a:pt x="5113" y="2010"/>
                </a:lnTo>
                <a:lnTo>
                  <a:pt x="5122" y="2010"/>
                </a:lnTo>
                <a:lnTo>
                  <a:pt x="5138" y="2012"/>
                </a:lnTo>
                <a:lnTo>
                  <a:pt x="5138" y="2040"/>
                </a:lnTo>
                <a:lnTo>
                  <a:pt x="5133" y="2045"/>
                </a:lnTo>
                <a:lnTo>
                  <a:pt x="5128" y="2052"/>
                </a:lnTo>
                <a:lnTo>
                  <a:pt x="5124" y="2058"/>
                </a:lnTo>
                <a:lnTo>
                  <a:pt x="5117" y="2063"/>
                </a:lnTo>
                <a:lnTo>
                  <a:pt x="5102" y="2070"/>
                </a:lnTo>
                <a:lnTo>
                  <a:pt x="5082" y="2074"/>
                </a:lnTo>
                <a:lnTo>
                  <a:pt x="5062" y="2078"/>
                </a:lnTo>
                <a:lnTo>
                  <a:pt x="5048" y="2083"/>
                </a:lnTo>
                <a:lnTo>
                  <a:pt x="5044" y="2087"/>
                </a:lnTo>
                <a:lnTo>
                  <a:pt x="5037" y="2096"/>
                </a:lnTo>
                <a:lnTo>
                  <a:pt x="5028" y="2107"/>
                </a:lnTo>
                <a:lnTo>
                  <a:pt x="5018" y="2120"/>
                </a:lnTo>
                <a:lnTo>
                  <a:pt x="5009" y="2132"/>
                </a:lnTo>
                <a:lnTo>
                  <a:pt x="5002" y="2141"/>
                </a:lnTo>
                <a:lnTo>
                  <a:pt x="4998" y="2147"/>
                </a:lnTo>
                <a:lnTo>
                  <a:pt x="4995" y="2147"/>
                </a:lnTo>
                <a:lnTo>
                  <a:pt x="4988" y="2165"/>
                </a:lnTo>
                <a:lnTo>
                  <a:pt x="4984" y="2180"/>
                </a:lnTo>
                <a:lnTo>
                  <a:pt x="4982" y="2194"/>
                </a:lnTo>
                <a:lnTo>
                  <a:pt x="4977" y="2205"/>
                </a:lnTo>
                <a:lnTo>
                  <a:pt x="4968" y="2212"/>
                </a:lnTo>
                <a:lnTo>
                  <a:pt x="4953" y="2218"/>
                </a:lnTo>
                <a:lnTo>
                  <a:pt x="4929" y="2220"/>
                </a:lnTo>
                <a:lnTo>
                  <a:pt x="4913" y="2230"/>
                </a:lnTo>
                <a:lnTo>
                  <a:pt x="4895" y="2241"/>
                </a:lnTo>
                <a:lnTo>
                  <a:pt x="4877" y="2252"/>
                </a:lnTo>
                <a:lnTo>
                  <a:pt x="4862" y="2265"/>
                </a:lnTo>
                <a:lnTo>
                  <a:pt x="4851" y="2283"/>
                </a:lnTo>
                <a:lnTo>
                  <a:pt x="4851" y="2330"/>
                </a:lnTo>
                <a:lnTo>
                  <a:pt x="4849" y="2332"/>
                </a:lnTo>
                <a:lnTo>
                  <a:pt x="4846" y="2336"/>
                </a:lnTo>
                <a:lnTo>
                  <a:pt x="4842" y="2338"/>
                </a:lnTo>
                <a:lnTo>
                  <a:pt x="4838" y="2341"/>
                </a:lnTo>
                <a:lnTo>
                  <a:pt x="4835" y="2347"/>
                </a:lnTo>
                <a:lnTo>
                  <a:pt x="4831" y="2354"/>
                </a:lnTo>
                <a:lnTo>
                  <a:pt x="4820" y="2354"/>
                </a:lnTo>
                <a:lnTo>
                  <a:pt x="4811" y="2350"/>
                </a:lnTo>
                <a:lnTo>
                  <a:pt x="4804" y="2349"/>
                </a:lnTo>
                <a:lnTo>
                  <a:pt x="4797" y="2347"/>
                </a:lnTo>
                <a:lnTo>
                  <a:pt x="4793" y="2350"/>
                </a:lnTo>
                <a:lnTo>
                  <a:pt x="4791" y="2358"/>
                </a:lnTo>
                <a:lnTo>
                  <a:pt x="4778" y="2358"/>
                </a:lnTo>
                <a:lnTo>
                  <a:pt x="4769" y="2380"/>
                </a:lnTo>
                <a:lnTo>
                  <a:pt x="4753" y="2400"/>
                </a:lnTo>
                <a:lnTo>
                  <a:pt x="4733" y="2414"/>
                </a:lnTo>
                <a:lnTo>
                  <a:pt x="4709" y="2421"/>
                </a:lnTo>
                <a:lnTo>
                  <a:pt x="4704" y="2430"/>
                </a:lnTo>
                <a:lnTo>
                  <a:pt x="4704" y="2438"/>
                </a:lnTo>
                <a:lnTo>
                  <a:pt x="4704" y="2443"/>
                </a:lnTo>
                <a:lnTo>
                  <a:pt x="4704" y="2449"/>
                </a:lnTo>
                <a:lnTo>
                  <a:pt x="4702" y="2454"/>
                </a:lnTo>
                <a:lnTo>
                  <a:pt x="4693" y="2456"/>
                </a:lnTo>
                <a:lnTo>
                  <a:pt x="4677" y="2458"/>
                </a:lnTo>
                <a:lnTo>
                  <a:pt x="4677" y="2454"/>
                </a:lnTo>
                <a:lnTo>
                  <a:pt x="4673" y="2454"/>
                </a:lnTo>
                <a:lnTo>
                  <a:pt x="4673" y="2458"/>
                </a:lnTo>
                <a:lnTo>
                  <a:pt x="4677" y="2460"/>
                </a:lnTo>
                <a:lnTo>
                  <a:pt x="4678" y="2461"/>
                </a:lnTo>
                <a:lnTo>
                  <a:pt x="4680" y="2463"/>
                </a:lnTo>
                <a:lnTo>
                  <a:pt x="4680" y="2465"/>
                </a:lnTo>
                <a:lnTo>
                  <a:pt x="4680" y="2467"/>
                </a:lnTo>
                <a:lnTo>
                  <a:pt x="4680" y="2469"/>
                </a:lnTo>
                <a:lnTo>
                  <a:pt x="4678" y="2472"/>
                </a:lnTo>
                <a:lnTo>
                  <a:pt x="4677" y="2474"/>
                </a:lnTo>
                <a:lnTo>
                  <a:pt x="4673" y="2478"/>
                </a:lnTo>
                <a:lnTo>
                  <a:pt x="4671" y="2480"/>
                </a:lnTo>
                <a:lnTo>
                  <a:pt x="4669" y="2481"/>
                </a:lnTo>
                <a:lnTo>
                  <a:pt x="4668" y="2481"/>
                </a:lnTo>
                <a:lnTo>
                  <a:pt x="4671" y="2501"/>
                </a:lnTo>
                <a:lnTo>
                  <a:pt x="4669" y="2505"/>
                </a:lnTo>
                <a:lnTo>
                  <a:pt x="4664" y="2509"/>
                </a:lnTo>
                <a:lnTo>
                  <a:pt x="4657" y="2514"/>
                </a:lnTo>
                <a:lnTo>
                  <a:pt x="4651" y="2518"/>
                </a:lnTo>
                <a:lnTo>
                  <a:pt x="4648" y="2521"/>
                </a:lnTo>
                <a:lnTo>
                  <a:pt x="4644" y="2534"/>
                </a:lnTo>
                <a:lnTo>
                  <a:pt x="4642" y="2550"/>
                </a:lnTo>
                <a:lnTo>
                  <a:pt x="4644" y="2565"/>
                </a:lnTo>
                <a:lnTo>
                  <a:pt x="4644" y="2578"/>
                </a:lnTo>
                <a:lnTo>
                  <a:pt x="4642" y="2580"/>
                </a:lnTo>
                <a:lnTo>
                  <a:pt x="4638" y="2581"/>
                </a:lnTo>
                <a:lnTo>
                  <a:pt x="4635" y="2585"/>
                </a:lnTo>
                <a:lnTo>
                  <a:pt x="4631" y="2589"/>
                </a:lnTo>
                <a:lnTo>
                  <a:pt x="4629" y="2590"/>
                </a:lnTo>
                <a:lnTo>
                  <a:pt x="4628" y="2592"/>
                </a:lnTo>
                <a:lnTo>
                  <a:pt x="4628" y="2596"/>
                </a:lnTo>
                <a:lnTo>
                  <a:pt x="4631" y="2596"/>
                </a:lnTo>
                <a:lnTo>
                  <a:pt x="4633" y="2605"/>
                </a:lnTo>
                <a:lnTo>
                  <a:pt x="4635" y="2621"/>
                </a:lnTo>
                <a:lnTo>
                  <a:pt x="4635" y="2640"/>
                </a:lnTo>
                <a:lnTo>
                  <a:pt x="4635" y="2660"/>
                </a:lnTo>
                <a:lnTo>
                  <a:pt x="4635" y="2674"/>
                </a:lnTo>
                <a:lnTo>
                  <a:pt x="4635" y="2681"/>
                </a:lnTo>
                <a:lnTo>
                  <a:pt x="4649" y="2703"/>
                </a:lnTo>
                <a:lnTo>
                  <a:pt x="4664" y="2734"/>
                </a:lnTo>
                <a:lnTo>
                  <a:pt x="4675" y="2767"/>
                </a:lnTo>
                <a:lnTo>
                  <a:pt x="4688" y="2801"/>
                </a:lnTo>
                <a:lnTo>
                  <a:pt x="4700" y="2832"/>
                </a:lnTo>
                <a:lnTo>
                  <a:pt x="4715" y="2860"/>
                </a:lnTo>
                <a:lnTo>
                  <a:pt x="4728" y="2880"/>
                </a:lnTo>
                <a:lnTo>
                  <a:pt x="4748" y="2901"/>
                </a:lnTo>
                <a:lnTo>
                  <a:pt x="4768" y="2923"/>
                </a:lnTo>
                <a:lnTo>
                  <a:pt x="4786" y="2947"/>
                </a:lnTo>
                <a:lnTo>
                  <a:pt x="4800" y="2970"/>
                </a:lnTo>
                <a:lnTo>
                  <a:pt x="4806" y="2992"/>
                </a:lnTo>
                <a:lnTo>
                  <a:pt x="4802" y="2998"/>
                </a:lnTo>
                <a:lnTo>
                  <a:pt x="4802" y="3009"/>
                </a:lnTo>
                <a:lnTo>
                  <a:pt x="4806" y="3020"/>
                </a:lnTo>
                <a:lnTo>
                  <a:pt x="4811" y="3032"/>
                </a:lnTo>
                <a:lnTo>
                  <a:pt x="4817" y="3043"/>
                </a:lnTo>
                <a:lnTo>
                  <a:pt x="4822" y="3052"/>
                </a:lnTo>
                <a:lnTo>
                  <a:pt x="4835" y="3076"/>
                </a:lnTo>
                <a:lnTo>
                  <a:pt x="4846" y="3101"/>
                </a:lnTo>
                <a:lnTo>
                  <a:pt x="4858" y="3123"/>
                </a:lnTo>
                <a:lnTo>
                  <a:pt x="4871" y="3143"/>
                </a:lnTo>
                <a:lnTo>
                  <a:pt x="4886" y="3163"/>
                </a:lnTo>
                <a:lnTo>
                  <a:pt x="4900" y="3185"/>
                </a:lnTo>
                <a:lnTo>
                  <a:pt x="4909" y="3209"/>
                </a:lnTo>
                <a:lnTo>
                  <a:pt x="4911" y="3241"/>
                </a:lnTo>
                <a:lnTo>
                  <a:pt x="4913" y="3280"/>
                </a:lnTo>
                <a:lnTo>
                  <a:pt x="4915" y="3318"/>
                </a:lnTo>
                <a:lnTo>
                  <a:pt x="4917" y="3350"/>
                </a:lnTo>
                <a:lnTo>
                  <a:pt x="4915" y="3354"/>
                </a:lnTo>
                <a:lnTo>
                  <a:pt x="4913" y="3358"/>
                </a:lnTo>
                <a:lnTo>
                  <a:pt x="4909" y="3361"/>
                </a:lnTo>
                <a:lnTo>
                  <a:pt x="4906" y="3365"/>
                </a:lnTo>
                <a:lnTo>
                  <a:pt x="4902" y="3369"/>
                </a:lnTo>
                <a:lnTo>
                  <a:pt x="4900" y="3370"/>
                </a:lnTo>
                <a:lnTo>
                  <a:pt x="4898" y="3381"/>
                </a:lnTo>
                <a:lnTo>
                  <a:pt x="4902" y="3390"/>
                </a:lnTo>
                <a:lnTo>
                  <a:pt x="4906" y="3400"/>
                </a:lnTo>
                <a:lnTo>
                  <a:pt x="4909" y="3407"/>
                </a:lnTo>
                <a:lnTo>
                  <a:pt x="4909" y="3414"/>
                </a:lnTo>
                <a:lnTo>
                  <a:pt x="4908" y="3416"/>
                </a:lnTo>
                <a:lnTo>
                  <a:pt x="4906" y="3418"/>
                </a:lnTo>
                <a:lnTo>
                  <a:pt x="4904" y="3418"/>
                </a:lnTo>
                <a:lnTo>
                  <a:pt x="4902" y="3418"/>
                </a:lnTo>
                <a:lnTo>
                  <a:pt x="4900" y="3420"/>
                </a:lnTo>
                <a:lnTo>
                  <a:pt x="4900" y="3421"/>
                </a:lnTo>
                <a:lnTo>
                  <a:pt x="4898" y="3425"/>
                </a:lnTo>
                <a:lnTo>
                  <a:pt x="4897" y="3430"/>
                </a:lnTo>
                <a:lnTo>
                  <a:pt x="4897" y="3438"/>
                </a:lnTo>
                <a:lnTo>
                  <a:pt x="4871" y="3441"/>
                </a:lnTo>
                <a:lnTo>
                  <a:pt x="4848" y="3450"/>
                </a:lnTo>
                <a:lnTo>
                  <a:pt x="4824" y="3460"/>
                </a:lnTo>
                <a:lnTo>
                  <a:pt x="4798" y="3465"/>
                </a:lnTo>
                <a:lnTo>
                  <a:pt x="4797" y="3460"/>
                </a:lnTo>
                <a:lnTo>
                  <a:pt x="4795" y="3456"/>
                </a:lnTo>
                <a:lnTo>
                  <a:pt x="4793" y="3452"/>
                </a:lnTo>
                <a:lnTo>
                  <a:pt x="4791" y="3449"/>
                </a:lnTo>
                <a:lnTo>
                  <a:pt x="4789" y="3443"/>
                </a:lnTo>
                <a:lnTo>
                  <a:pt x="4788" y="3438"/>
                </a:lnTo>
                <a:lnTo>
                  <a:pt x="4789" y="3436"/>
                </a:lnTo>
                <a:lnTo>
                  <a:pt x="4791" y="3434"/>
                </a:lnTo>
                <a:lnTo>
                  <a:pt x="4793" y="3432"/>
                </a:lnTo>
                <a:lnTo>
                  <a:pt x="4793" y="3430"/>
                </a:lnTo>
                <a:lnTo>
                  <a:pt x="4793" y="3429"/>
                </a:lnTo>
                <a:lnTo>
                  <a:pt x="4795" y="3425"/>
                </a:lnTo>
                <a:lnTo>
                  <a:pt x="4778" y="3410"/>
                </a:lnTo>
                <a:lnTo>
                  <a:pt x="4764" y="3390"/>
                </a:lnTo>
                <a:lnTo>
                  <a:pt x="4751" y="3369"/>
                </a:lnTo>
                <a:lnTo>
                  <a:pt x="4728" y="3369"/>
                </a:lnTo>
                <a:lnTo>
                  <a:pt x="4708" y="3365"/>
                </a:lnTo>
                <a:lnTo>
                  <a:pt x="4702" y="3350"/>
                </a:lnTo>
                <a:lnTo>
                  <a:pt x="4695" y="3330"/>
                </a:lnTo>
                <a:lnTo>
                  <a:pt x="4686" y="3310"/>
                </a:lnTo>
                <a:lnTo>
                  <a:pt x="4675" y="3292"/>
                </a:lnTo>
                <a:lnTo>
                  <a:pt x="4662" y="3280"/>
                </a:lnTo>
                <a:lnTo>
                  <a:pt x="4648" y="3272"/>
                </a:lnTo>
                <a:lnTo>
                  <a:pt x="4642" y="3238"/>
                </a:lnTo>
                <a:lnTo>
                  <a:pt x="4615" y="3238"/>
                </a:lnTo>
                <a:lnTo>
                  <a:pt x="4604" y="3220"/>
                </a:lnTo>
                <a:lnTo>
                  <a:pt x="4591" y="3198"/>
                </a:lnTo>
                <a:lnTo>
                  <a:pt x="4578" y="3172"/>
                </a:lnTo>
                <a:lnTo>
                  <a:pt x="4568" y="3149"/>
                </a:lnTo>
                <a:lnTo>
                  <a:pt x="4562" y="3129"/>
                </a:lnTo>
                <a:lnTo>
                  <a:pt x="4568" y="3130"/>
                </a:lnTo>
                <a:lnTo>
                  <a:pt x="4569" y="3130"/>
                </a:lnTo>
                <a:lnTo>
                  <a:pt x="4571" y="3130"/>
                </a:lnTo>
                <a:lnTo>
                  <a:pt x="4573" y="3130"/>
                </a:lnTo>
                <a:lnTo>
                  <a:pt x="4575" y="3130"/>
                </a:lnTo>
                <a:lnTo>
                  <a:pt x="4578" y="3130"/>
                </a:lnTo>
                <a:lnTo>
                  <a:pt x="4582" y="3130"/>
                </a:lnTo>
                <a:lnTo>
                  <a:pt x="4586" y="3116"/>
                </a:lnTo>
                <a:lnTo>
                  <a:pt x="4589" y="3107"/>
                </a:lnTo>
                <a:lnTo>
                  <a:pt x="4593" y="3100"/>
                </a:lnTo>
                <a:lnTo>
                  <a:pt x="4598" y="3090"/>
                </a:lnTo>
                <a:lnTo>
                  <a:pt x="4591" y="3090"/>
                </a:lnTo>
                <a:lnTo>
                  <a:pt x="4591" y="3094"/>
                </a:lnTo>
                <a:lnTo>
                  <a:pt x="4586" y="3103"/>
                </a:lnTo>
                <a:lnTo>
                  <a:pt x="4582" y="3110"/>
                </a:lnTo>
                <a:lnTo>
                  <a:pt x="4577" y="3116"/>
                </a:lnTo>
                <a:lnTo>
                  <a:pt x="4569" y="3120"/>
                </a:lnTo>
                <a:lnTo>
                  <a:pt x="4555" y="3121"/>
                </a:lnTo>
                <a:lnTo>
                  <a:pt x="4549" y="3112"/>
                </a:lnTo>
                <a:lnTo>
                  <a:pt x="4542" y="3105"/>
                </a:lnTo>
                <a:lnTo>
                  <a:pt x="4544" y="3081"/>
                </a:lnTo>
                <a:lnTo>
                  <a:pt x="4544" y="3056"/>
                </a:lnTo>
                <a:lnTo>
                  <a:pt x="4544" y="3029"/>
                </a:lnTo>
                <a:lnTo>
                  <a:pt x="4540" y="3001"/>
                </a:lnTo>
                <a:lnTo>
                  <a:pt x="4535" y="2978"/>
                </a:lnTo>
                <a:lnTo>
                  <a:pt x="4528" y="2958"/>
                </a:lnTo>
                <a:lnTo>
                  <a:pt x="4513" y="2943"/>
                </a:lnTo>
                <a:lnTo>
                  <a:pt x="4495" y="2934"/>
                </a:lnTo>
                <a:lnTo>
                  <a:pt x="4484" y="2934"/>
                </a:lnTo>
                <a:lnTo>
                  <a:pt x="4471" y="2927"/>
                </a:lnTo>
                <a:lnTo>
                  <a:pt x="4458" y="2916"/>
                </a:lnTo>
                <a:lnTo>
                  <a:pt x="4446" y="2901"/>
                </a:lnTo>
                <a:lnTo>
                  <a:pt x="4435" y="2889"/>
                </a:lnTo>
                <a:lnTo>
                  <a:pt x="4428" y="2878"/>
                </a:lnTo>
                <a:lnTo>
                  <a:pt x="4424" y="2876"/>
                </a:lnTo>
                <a:lnTo>
                  <a:pt x="4420" y="2874"/>
                </a:lnTo>
                <a:lnTo>
                  <a:pt x="4415" y="2874"/>
                </a:lnTo>
                <a:lnTo>
                  <a:pt x="4411" y="2872"/>
                </a:lnTo>
                <a:lnTo>
                  <a:pt x="4408" y="2870"/>
                </a:lnTo>
                <a:lnTo>
                  <a:pt x="4398" y="2854"/>
                </a:lnTo>
                <a:lnTo>
                  <a:pt x="4382" y="2841"/>
                </a:lnTo>
                <a:lnTo>
                  <a:pt x="4364" y="2836"/>
                </a:lnTo>
                <a:lnTo>
                  <a:pt x="4342" y="2832"/>
                </a:lnTo>
                <a:lnTo>
                  <a:pt x="4318" y="2834"/>
                </a:lnTo>
                <a:lnTo>
                  <a:pt x="4322" y="2858"/>
                </a:lnTo>
                <a:lnTo>
                  <a:pt x="4295" y="2869"/>
                </a:lnTo>
                <a:lnTo>
                  <a:pt x="4273" y="2880"/>
                </a:lnTo>
                <a:lnTo>
                  <a:pt x="4249" y="2890"/>
                </a:lnTo>
                <a:lnTo>
                  <a:pt x="4226" y="2900"/>
                </a:lnTo>
                <a:lnTo>
                  <a:pt x="4197" y="2905"/>
                </a:lnTo>
                <a:lnTo>
                  <a:pt x="4193" y="2901"/>
                </a:lnTo>
                <a:lnTo>
                  <a:pt x="4191" y="2898"/>
                </a:lnTo>
                <a:lnTo>
                  <a:pt x="4188" y="2896"/>
                </a:lnTo>
                <a:lnTo>
                  <a:pt x="4184" y="2892"/>
                </a:lnTo>
                <a:lnTo>
                  <a:pt x="4184" y="2869"/>
                </a:lnTo>
                <a:lnTo>
                  <a:pt x="4175" y="2861"/>
                </a:lnTo>
                <a:lnTo>
                  <a:pt x="4158" y="2852"/>
                </a:lnTo>
                <a:lnTo>
                  <a:pt x="4137" y="2843"/>
                </a:lnTo>
                <a:lnTo>
                  <a:pt x="4111" y="2834"/>
                </a:lnTo>
                <a:lnTo>
                  <a:pt x="4088" y="2825"/>
                </a:lnTo>
                <a:lnTo>
                  <a:pt x="4068" y="2820"/>
                </a:lnTo>
                <a:lnTo>
                  <a:pt x="4051" y="2816"/>
                </a:lnTo>
                <a:lnTo>
                  <a:pt x="4048" y="2816"/>
                </a:lnTo>
                <a:lnTo>
                  <a:pt x="4038" y="2820"/>
                </a:lnTo>
                <a:lnTo>
                  <a:pt x="4028" y="2823"/>
                </a:lnTo>
                <a:lnTo>
                  <a:pt x="4018" y="2825"/>
                </a:lnTo>
                <a:lnTo>
                  <a:pt x="4011" y="2827"/>
                </a:lnTo>
                <a:lnTo>
                  <a:pt x="4000" y="2829"/>
                </a:lnTo>
                <a:lnTo>
                  <a:pt x="3988" y="2829"/>
                </a:lnTo>
                <a:lnTo>
                  <a:pt x="3977" y="2827"/>
                </a:lnTo>
                <a:lnTo>
                  <a:pt x="3971" y="2827"/>
                </a:lnTo>
                <a:lnTo>
                  <a:pt x="3969" y="2830"/>
                </a:lnTo>
                <a:lnTo>
                  <a:pt x="3966" y="2832"/>
                </a:lnTo>
                <a:lnTo>
                  <a:pt x="3964" y="2838"/>
                </a:lnTo>
                <a:lnTo>
                  <a:pt x="3962" y="2841"/>
                </a:lnTo>
                <a:lnTo>
                  <a:pt x="3958" y="2843"/>
                </a:lnTo>
                <a:lnTo>
                  <a:pt x="3949" y="2847"/>
                </a:lnTo>
                <a:lnTo>
                  <a:pt x="3931" y="2852"/>
                </a:lnTo>
                <a:lnTo>
                  <a:pt x="3911" y="2858"/>
                </a:lnTo>
                <a:lnTo>
                  <a:pt x="3889" y="2861"/>
                </a:lnTo>
                <a:lnTo>
                  <a:pt x="3875" y="2863"/>
                </a:lnTo>
                <a:lnTo>
                  <a:pt x="3875" y="2858"/>
                </a:lnTo>
                <a:lnTo>
                  <a:pt x="3875" y="2856"/>
                </a:lnTo>
                <a:lnTo>
                  <a:pt x="3877" y="2854"/>
                </a:lnTo>
                <a:lnTo>
                  <a:pt x="3877" y="2852"/>
                </a:lnTo>
                <a:lnTo>
                  <a:pt x="3878" y="2850"/>
                </a:lnTo>
                <a:lnTo>
                  <a:pt x="3882" y="2849"/>
                </a:lnTo>
                <a:lnTo>
                  <a:pt x="3889" y="2847"/>
                </a:lnTo>
                <a:lnTo>
                  <a:pt x="3895" y="2845"/>
                </a:lnTo>
                <a:lnTo>
                  <a:pt x="3898" y="2843"/>
                </a:lnTo>
                <a:lnTo>
                  <a:pt x="3893" y="2840"/>
                </a:lnTo>
                <a:lnTo>
                  <a:pt x="3886" y="2836"/>
                </a:lnTo>
                <a:lnTo>
                  <a:pt x="3882" y="2830"/>
                </a:lnTo>
                <a:lnTo>
                  <a:pt x="3878" y="2825"/>
                </a:lnTo>
                <a:lnTo>
                  <a:pt x="3875" y="2820"/>
                </a:lnTo>
                <a:lnTo>
                  <a:pt x="3871" y="2820"/>
                </a:lnTo>
                <a:lnTo>
                  <a:pt x="3871" y="2847"/>
                </a:lnTo>
                <a:lnTo>
                  <a:pt x="3848" y="2845"/>
                </a:lnTo>
                <a:lnTo>
                  <a:pt x="3820" y="2845"/>
                </a:lnTo>
                <a:lnTo>
                  <a:pt x="3793" y="2847"/>
                </a:lnTo>
                <a:lnTo>
                  <a:pt x="3766" y="2849"/>
                </a:lnTo>
                <a:lnTo>
                  <a:pt x="3740" y="2854"/>
                </a:lnTo>
                <a:lnTo>
                  <a:pt x="3722" y="2861"/>
                </a:lnTo>
                <a:lnTo>
                  <a:pt x="3718" y="2863"/>
                </a:lnTo>
                <a:lnTo>
                  <a:pt x="3718" y="2867"/>
                </a:lnTo>
                <a:lnTo>
                  <a:pt x="3717" y="2870"/>
                </a:lnTo>
                <a:lnTo>
                  <a:pt x="3717" y="2876"/>
                </a:lnTo>
                <a:lnTo>
                  <a:pt x="3715" y="2878"/>
                </a:lnTo>
                <a:lnTo>
                  <a:pt x="3713" y="2881"/>
                </a:lnTo>
                <a:lnTo>
                  <a:pt x="3709" y="2883"/>
                </a:lnTo>
                <a:lnTo>
                  <a:pt x="3706" y="2885"/>
                </a:lnTo>
                <a:lnTo>
                  <a:pt x="3706" y="2885"/>
                </a:lnTo>
                <a:lnTo>
                  <a:pt x="3706" y="2885"/>
                </a:lnTo>
                <a:lnTo>
                  <a:pt x="3698" y="2889"/>
                </a:lnTo>
                <a:lnTo>
                  <a:pt x="3688" y="2894"/>
                </a:lnTo>
                <a:lnTo>
                  <a:pt x="3677" y="2898"/>
                </a:lnTo>
                <a:lnTo>
                  <a:pt x="3673" y="2901"/>
                </a:lnTo>
                <a:lnTo>
                  <a:pt x="3673" y="2905"/>
                </a:lnTo>
                <a:lnTo>
                  <a:pt x="3678" y="2905"/>
                </a:lnTo>
                <a:lnTo>
                  <a:pt x="3682" y="2907"/>
                </a:lnTo>
                <a:lnTo>
                  <a:pt x="3686" y="2907"/>
                </a:lnTo>
                <a:lnTo>
                  <a:pt x="3689" y="2909"/>
                </a:lnTo>
                <a:lnTo>
                  <a:pt x="3691" y="2901"/>
                </a:lnTo>
                <a:lnTo>
                  <a:pt x="3693" y="2898"/>
                </a:lnTo>
                <a:lnTo>
                  <a:pt x="3695" y="2894"/>
                </a:lnTo>
                <a:lnTo>
                  <a:pt x="3698" y="2892"/>
                </a:lnTo>
                <a:lnTo>
                  <a:pt x="3700" y="2889"/>
                </a:lnTo>
                <a:lnTo>
                  <a:pt x="3706" y="2885"/>
                </a:lnTo>
                <a:lnTo>
                  <a:pt x="3706" y="2885"/>
                </a:lnTo>
                <a:lnTo>
                  <a:pt x="3708" y="2887"/>
                </a:lnTo>
                <a:lnTo>
                  <a:pt x="3709" y="2887"/>
                </a:lnTo>
                <a:lnTo>
                  <a:pt x="3711" y="2887"/>
                </a:lnTo>
                <a:lnTo>
                  <a:pt x="3711" y="2887"/>
                </a:lnTo>
                <a:lnTo>
                  <a:pt x="3713" y="2889"/>
                </a:lnTo>
                <a:lnTo>
                  <a:pt x="3722" y="2903"/>
                </a:lnTo>
                <a:lnTo>
                  <a:pt x="3726" y="2918"/>
                </a:lnTo>
                <a:lnTo>
                  <a:pt x="3726" y="2936"/>
                </a:lnTo>
                <a:lnTo>
                  <a:pt x="3706" y="2932"/>
                </a:lnTo>
                <a:lnTo>
                  <a:pt x="3706" y="2936"/>
                </a:lnTo>
                <a:lnTo>
                  <a:pt x="3708" y="2940"/>
                </a:lnTo>
                <a:lnTo>
                  <a:pt x="3709" y="2943"/>
                </a:lnTo>
                <a:lnTo>
                  <a:pt x="3711" y="2947"/>
                </a:lnTo>
                <a:lnTo>
                  <a:pt x="3713" y="2952"/>
                </a:lnTo>
                <a:lnTo>
                  <a:pt x="3708" y="2952"/>
                </a:lnTo>
                <a:lnTo>
                  <a:pt x="3704" y="2952"/>
                </a:lnTo>
                <a:lnTo>
                  <a:pt x="3702" y="2954"/>
                </a:lnTo>
                <a:lnTo>
                  <a:pt x="3700" y="2954"/>
                </a:lnTo>
                <a:lnTo>
                  <a:pt x="3700" y="2954"/>
                </a:lnTo>
                <a:lnTo>
                  <a:pt x="3698" y="2958"/>
                </a:lnTo>
                <a:lnTo>
                  <a:pt x="3697" y="2960"/>
                </a:lnTo>
                <a:lnTo>
                  <a:pt x="3700" y="2960"/>
                </a:lnTo>
                <a:lnTo>
                  <a:pt x="3711" y="2969"/>
                </a:lnTo>
                <a:lnTo>
                  <a:pt x="3720" y="2970"/>
                </a:lnTo>
                <a:lnTo>
                  <a:pt x="3731" y="2972"/>
                </a:lnTo>
                <a:lnTo>
                  <a:pt x="3746" y="2976"/>
                </a:lnTo>
                <a:lnTo>
                  <a:pt x="3755" y="2981"/>
                </a:lnTo>
                <a:lnTo>
                  <a:pt x="3768" y="2990"/>
                </a:lnTo>
                <a:lnTo>
                  <a:pt x="3778" y="2998"/>
                </a:lnTo>
                <a:lnTo>
                  <a:pt x="3789" y="3005"/>
                </a:lnTo>
                <a:lnTo>
                  <a:pt x="3782" y="3025"/>
                </a:lnTo>
                <a:lnTo>
                  <a:pt x="3773" y="3045"/>
                </a:lnTo>
                <a:lnTo>
                  <a:pt x="3768" y="3041"/>
                </a:lnTo>
                <a:lnTo>
                  <a:pt x="3766" y="3040"/>
                </a:lnTo>
                <a:lnTo>
                  <a:pt x="3762" y="3038"/>
                </a:lnTo>
                <a:lnTo>
                  <a:pt x="3760" y="3036"/>
                </a:lnTo>
                <a:lnTo>
                  <a:pt x="3757" y="3034"/>
                </a:lnTo>
                <a:lnTo>
                  <a:pt x="3753" y="3032"/>
                </a:lnTo>
                <a:lnTo>
                  <a:pt x="3751" y="3038"/>
                </a:lnTo>
                <a:lnTo>
                  <a:pt x="3749" y="3043"/>
                </a:lnTo>
                <a:lnTo>
                  <a:pt x="3748" y="3047"/>
                </a:lnTo>
                <a:lnTo>
                  <a:pt x="3744" y="3049"/>
                </a:lnTo>
                <a:lnTo>
                  <a:pt x="3740" y="3050"/>
                </a:lnTo>
                <a:lnTo>
                  <a:pt x="3733" y="3052"/>
                </a:lnTo>
                <a:lnTo>
                  <a:pt x="3733" y="3043"/>
                </a:lnTo>
                <a:lnTo>
                  <a:pt x="3733" y="3036"/>
                </a:lnTo>
                <a:lnTo>
                  <a:pt x="3733" y="3030"/>
                </a:lnTo>
                <a:lnTo>
                  <a:pt x="3733" y="3029"/>
                </a:lnTo>
                <a:lnTo>
                  <a:pt x="3724" y="3012"/>
                </a:lnTo>
                <a:lnTo>
                  <a:pt x="3709" y="3010"/>
                </a:lnTo>
                <a:lnTo>
                  <a:pt x="3700" y="3009"/>
                </a:lnTo>
                <a:lnTo>
                  <a:pt x="3691" y="3007"/>
                </a:lnTo>
                <a:lnTo>
                  <a:pt x="3680" y="3003"/>
                </a:lnTo>
                <a:lnTo>
                  <a:pt x="3680" y="2998"/>
                </a:lnTo>
                <a:lnTo>
                  <a:pt x="3678" y="2992"/>
                </a:lnTo>
                <a:lnTo>
                  <a:pt x="3677" y="2989"/>
                </a:lnTo>
                <a:lnTo>
                  <a:pt x="3675" y="2987"/>
                </a:lnTo>
                <a:lnTo>
                  <a:pt x="3669" y="2985"/>
                </a:lnTo>
                <a:lnTo>
                  <a:pt x="3664" y="2985"/>
                </a:lnTo>
                <a:lnTo>
                  <a:pt x="3657" y="2983"/>
                </a:lnTo>
                <a:lnTo>
                  <a:pt x="3657" y="2980"/>
                </a:lnTo>
                <a:lnTo>
                  <a:pt x="3653" y="2980"/>
                </a:lnTo>
                <a:lnTo>
                  <a:pt x="3658" y="2996"/>
                </a:lnTo>
                <a:lnTo>
                  <a:pt x="3662" y="3012"/>
                </a:lnTo>
                <a:lnTo>
                  <a:pt x="3660" y="3027"/>
                </a:lnTo>
                <a:lnTo>
                  <a:pt x="3653" y="3030"/>
                </a:lnTo>
                <a:lnTo>
                  <a:pt x="3646" y="3034"/>
                </a:lnTo>
                <a:lnTo>
                  <a:pt x="3640" y="3040"/>
                </a:lnTo>
                <a:lnTo>
                  <a:pt x="3628" y="3036"/>
                </a:lnTo>
                <a:lnTo>
                  <a:pt x="3628" y="3016"/>
                </a:lnTo>
                <a:lnTo>
                  <a:pt x="3597" y="3010"/>
                </a:lnTo>
                <a:lnTo>
                  <a:pt x="3597" y="3030"/>
                </a:lnTo>
                <a:lnTo>
                  <a:pt x="3591" y="3034"/>
                </a:lnTo>
                <a:lnTo>
                  <a:pt x="3589" y="3036"/>
                </a:lnTo>
                <a:lnTo>
                  <a:pt x="3586" y="3036"/>
                </a:lnTo>
                <a:lnTo>
                  <a:pt x="3582" y="3038"/>
                </a:lnTo>
                <a:lnTo>
                  <a:pt x="3577" y="3040"/>
                </a:lnTo>
                <a:lnTo>
                  <a:pt x="3560" y="3032"/>
                </a:lnTo>
                <a:lnTo>
                  <a:pt x="3542" y="3029"/>
                </a:lnTo>
                <a:lnTo>
                  <a:pt x="3524" y="3027"/>
                </a:lnTo>
                <a:lnTo>
                  <a:pt x="3515" y="3009"/>
                </a:lnTo>
                <a:lnTo>
                  <a:pt x="3502" y="2994"/>
                </a:lnTo>
                <a:lnTo>
                  <a:pt x="3484" y="2983"/>
                </a:lnTo>
                <a:lnTo>
                  <a:pt x="3464" y="2983"/>
                </a:lnTo>
                <a:lnTo>
                  <a:pt x="3444" y="2954"/>
                </a:lnTo>
                <a:lnTo>
                  <a:pt x="3438" y="2956"/>
                </a:lnTo>
                <a:lnTo>
                  <a:pt x="3433" y="2958"/>
                </a:lnTo>
                <a:lnTo>
                  <a:pt x="3428" y="2958"/>
                </a:lnTo>
                <a:lnTo>
                  <a:pt x="3418" y="2958"/>
                </a:lnTo>
                <a:lnTo>
                  <a:pt x="3418" y="2954"/>
                </a:lnTo>
                <a:lnTo>
                  <a:pt x="3418" y="2952"/>
                </a:lnTo>
                <a:lnTo>
                  <a:pt x="3418" y="2950"/>
                </a:lnTo>
                <a:lnTo>
                  <a:pt x="3417" y="2949"/>
                </a:lnTo>
                <a:lnTo>
                  <a:pt x="3415" y="2947"/>
                </a:lnTo>
                <a:lnTo>
                  <a:pt x="3411" y="2949"/>
                </a:lnTo>
                <a:lnTo>
                  <a:pt x="3404" y="2952"/>
                </a:lnTo>
                <a:lnTo>
                  <a:pt x="3398" y="2954"/>
                </a:lnTo>
                <a:lnTo>
                  <a:pt x="3402" y="2958"/>
                </a:lnTo>
                <a:lnTo>
                  <a:pt x="3404" y="2961"/>
                </a:lnTo>
                <a:lnTo>
                  <a:pt x="3404" y="2963"/>
                </a:lnTo>
                <a:lnTo>
                  <a:pt x="3406" y="2967"/>
                </a:lnTo>
                <a:lnTo>
                  <a:pt x="3406" y="2972"/>
                </a:lnTo>
                <a:lnTo>
                  <a:pt x="3408" y="2978"/>
                </a:lnTo>
                <a:lnTo>
                  <a:pt x="3398" y="2978"/>
                </a:lnTo>
                <a:lnTo>
                  <a:pt x="3377" y="2987"/>
                </a:lnTo>
                <a:lnTo>
                  <a:pt x="3353" y="2990"/>
                </a:lnTo>
                <a:lnTo>
                  <a:pt x="3326" y="2989"/>
                </a:lnTo>
                <a:lnTo>
                  <a:pt x="3298" y="2983"/>
                </a:lnTo>
                <a:lnTo>
                  <a:pt x="3271" y="2978"/>
                </a:lnTo>
                <a:lnTo>
                  <a:pt x="3242" y="2974"/>
                </a:lnTo>
                <a:lnTo>
                  <a:pt x="3213" y="2974"/>
                </a:lnTo>
                <a:lnTo>
                  <a:pt x="3186" y="2981"/>
                </a:lnTo>
                <a:lnTo>
                  <a:pt x="3153" y="2992"/>
                </a:lnTo>
                <a:lnTo>
                  <a:pt x="3118" y="3007"/>
                </a:lnTo>
                <a:lnTo>
                  <a:pt x="3084" y="3021"/>
                </a:lnTo>
                <a:lnTo>
                  <a:pt x="3051" y="3040"/>
                </a:lnTo>
                <a:lnTo>
                  <a:pt x="3026" y="3060"/>
                </a:lnTo>
                <a:lnTo>
                  <a:pt x="3020" y="3067"/>
                </a:lnTo>
                <a:lnTo>
                  <a:pt x="3017" y="3078"/>
                </a:lnTo>
                <a:lnTo>
                  <a:pt x="3011" y="3090"/>
                </a:lnTo>
                <a:lnTo>
                  <a:pt x="3006" y="3098"/>
                </a:lnTo>
                <a:lnTo>
                  <a:pt x="2993" y="3107"/>
                </a:lnTo>
                <a:lnTo>
                  <a:pt x="2978" y="3112"/>
                </a:lnTo>
                <a:lnTo>
                  <a:pt x="2966" y="3121"/>
                </a:lnTo>
                <a:lnTo>
                  <a:pt x="2949" y="3121"/>
                </a:lnTo>
                <a:lnTo>
                  <a:pt x="2949" y="3134"/>
                </a:lnTo>
                <a:lnTo>
                  <a:pt x="2933" y="3140"/>
                </a:lnTo>
                <a:lnTo>
                  <a:pt x="2918" y="3147"/>
                </a:lnTo>
                <a:lnTo>
                  <a:pt x="2904" y="3152"/>
                </a:lnTo>
                <a:lnTo>
                  <a:pt x="2886" y="3156"/>
                </a:lnTo>
                <a:lnTo>
                  <a:pt x="2886" y="3152"/>
                </a:lnTo>
                <a:lnTo>
                  <a:pt x="2886" y="3149"/>
                </a:lnTo>
                <a:lnTo>
                  <a:pt x="2888" y="3147"/>
                </a:lnTo>
                <a:lnTo>
                  <a:pt x="2888" y="3145"/>
                </a:lnTo>
                <a:lnTo>
                  <a:pt x="2888" y="3143"/>
                </a:lnTo>
                <a:lnTo>
                  <a:pt x="2886" y="3141"/>
                </a:lnTo>
                <a:lnTo>
                  <a:pt x="2884" y="3140"/>
                </a:lnTo>
                <a:lnTo>
                  <a:pt x="2886" y="3140"/>
                </a:lnTo>
                <a:lnTo>
                  <a:pt x="2888" y="3134"/>
                </a:lnTo>
                <a:lnTo>
                  <a:pt x="2886" y="3129"/>
                </a:lnTo>
                <a:lnTo>
                  <a:pt x="2886" y="3123"/>
                </a:lnTo>
                <a:lnTo>
                  <a:pt x="2886" y="3121"/>
                </a:lnTo>
                <a:lnTo>
                  <a:pt x="2888" y="3121"/>
                </a:lnTo>
                <a:lnTo>
                  <a:pt x="2886" y="3121"/>
                </a:lnTo>
                <a:lnTo>
                  <a:pt x="2886" y="3123"/>
                </a:lnTo>
                <a:lnTo>
                  <a:pt x="2886" y="3123"/>
                </a:lnTo>
                <a:lnTo>
                  <a:pt x="2884" y="3127"/>
                </a:lnTo>
                <a:lnTo>
                  <a:pt x="2880" y="3129"/>
                </a:lnTo>
                <a:lnTo>
                  <a:pt x="2878" y="3132"/>
                </a:lnTo>
                <a:lnTo>
                  <a:pt x="2875" y="3134"/>
                </a:lnTo>
                <a:lnTo>
                  <a:pt x="2873" y="3136"/>
                </a:lnTo>
                <a:lnTo>
                  <a:pt x="2873" y="3138"/>
                </a:lnTo>
                <a:lnTo>
                  <a:pt x="2873" y="3138"/>
                </a:lnTo>
                <a:lnTo>
                  <a:pt x="2878" y="3138"/>
                </a:lnTo>
                <a:lnTo>
                  <a:pt x="2880" y="3138"/>
                </a:lnTo>
                <a:lnTo>
                  <a:pt x="2882" y="3140"/>
                </a:lnTo>
                <a:lnTo>
                  <a:pt x="2884" y="3140"/>
                </a:lnTo>
                <a:lnTo>
                  <a:pt x="2884" y="3140"/>
                </a:lnTo>
                <a:lnTo>
                  <a:pt x="2880" y="3147"/>
                </a:lnTo>
                <a:lnTo>
                  <a:pt x="2875" y="3156"/>
                </a:lnTo>
                <a:lnTo>
                  <a:pt x="2873" y="3165"/>
                </a:lnTo>
                <a:lnTo>
                  <a:pt x="2869" y="3167"/>
                </a:lnTo>
                <a:lnTo>
                  <a:pt x="2866" y="3169"/>
                </a:lnTo>
                <a:lnTo>
                  <a:pt x="2864" y="3167"/>
                </a:lnTo>
                <a:lnTo>
                  <a:pt x="2862" y="3167"/>
                </a:lnTo>
                <a:lnTo>
                  <a:pt x="2860" y="3165"/>
                </a:lnTo>
                <a:lnTo>
                  <a:pt x="2860" y="3163"/>
                </a:lnTo>
                <a:lnTo>
                  <a:pt x="2858" y="3161"/>
                </a:lnTo>
                <a:lnTo>
                  <a:pt x="2855" y="3160"/>
                </a:lnTo>
                <a:lnTo>
                  <a:pt x="2851" y="3158"/>
                </a:lnTo>
                <a:lnTo>
                  <a:pt x="2846" y="3156"/>
                </a:lnTo>
                <a:lnTo>
                  <a:pt x="2844" y="3165"/>
                </a:lnTo>
                <a:lnTo>
                  <a:pt x="2842" y="3172"/>
                </a:lnTo>
                <a:lnTo>
                  <a:pt x="2838" y="3178"/>
                </a:lnTo>
                <a:lnTo>
                  <a:pt x="2835" y="3181"/>
                </a:lnTo>
                <a:lnTo>
                  <a:pt x="2828" y="3183"/>
                </a:lnTo>
                <a:lnTo>
                  <a:pt x="2817" y="3183"/>
                </a:lnTo>
                <a:lnTo>
                  <a:pt x="2817" y="3203"/>
                </a:lnTo>
                <a:lnTo>
                  <a:pt x="2813" y="3209"/>
                </a:lnTo>
                <a:lnTo>
                  <a:pt x="2808" y="3212"/>
                </a:lnTo>
                <a:lnTo>
                  <a:pt x="2804" y="3218"/>
                </a:lnTo>
                <a:lnTo>
                  <a:pt x="2800" y="3223"/>
                </a:lnTo>
                <a:lnTo>
                  <a:pt x="2793" y="3227"/>
                </a:lnTo>
                <a:lnTo>
                  <a:pt x="2791" y="3227"/>
                </a:lnTo>
                <a:lnTo>
                  <a:pt x="2789" y="3227"/>
                </a:lnTo>
                <a:lnTo>
                  <a:pt x="2786" y="3225"/>
                </a:lnTo>
                <a:lnTo>
                  <a:pt x="2782" y="3225"/>
                </a:lnTo>
                <a:lnTo>
                  <a:pt x="2777" y="3223"/>
                </a:lnTo>
                <a:lnTo>
                  <a:pt x="2777" y="3227"/>
                </a:lnTo>
                <a:lnTo>
                  <a:pt x="2782" y="3238"/>
                </a:lnTo>
                <a:lnTo>
                  <a:pt x="2784" y="3250"/>
                </a:lnTo>
                <a:lnTo>
                  <a:pt x="2784" y="3269"/>
                </a:lnTo>
                <a:lnTo>
                  <a:pt x="2780" y="3287"/>
                </a:lnTo>
                <a:lnTo>
                  <a:pt x="2775" y="3303"/>
                </a:lnTo>
                <a:lnTo>
                  <a:pt x="2769" y="3318"/>
                </a:lnTo>
                <a:lnTo>
                  <a:pt x="2769" y="3320"/>
                </a:lnTo>
                <a:lnTo>
                  <a:pt x="2768" y="3321"/>
                </a:lnTo>
                <a:lnTo>
                  <a:pt x="2764" y="3325"/>
                </a:lnTo>
                <a:lnTo>
                  <a:pt x="2762" y="3330"/>
                </a:lnTo>
                <a:lnTo>
                  <a:pt x="2758" y="3334"/>
                </a:lnTo>
                <a:lnTo>
                  <a:pt x="2757" y="3338"/>
                </a:lnTo>
                <a:lnTo>
                  <a:pt x="2755" y="3340"/>
                </a:lnTo>
                <a:lnTo>
                  <a:pt x="2753" y="3341"/>
                </a:lnTo>
                <a:lnTo>
                  <a:pt x="2762" y="3354"/>
                </a:lnTo>
                <a:lnTo>
                  <a:pt x="2769" y="3374"/>
                </a:lnTo>
                <a:lnTo>
                  <a:pt x="2777" y="3398"/>
                </a:lnTo>
                <a:lnTo>
                  <a:pt x="2782" y="3421"/>
                </a:lnTo>
                <a:lnTo>
                  <a:pt x="2788" y="3443"/>
                </a:lnTo>
                <a:lnTo>
                  <a:pt x="2793" y="3460"/>
                </a:lnTo>
                <a:lnTo>
                  <a:pt x="2798" y="3467"/>
                </a:lnTo>
                <a:lnTo>
                  <a:pt x="2804" y="3470"/>
                </a:lnTo>
                <a:lnTo>
                  <a:pt x="2809" y="3474"/>
                </a:lnTo>
                <a:lnTo>
                  <a:pt x="2815" y="3480"/>
                </a:lnTo>
                <a:lnTo>
                  <a:pt x="2818" y="3492"/>
                </a:lnTo>
                <a:lnTo>
                  <a:pt x="2813" y="3492"/>
                </a:lnTo>
                <a:lnTo>
                  <a:pt x="2813" y="3496"/>
                </a:lnTo>
                <a:lnTo>
                  <a:pt x="2798" y="3498"/>
                </a:lnTo>
                <a:lnTo>
                  <a:pt x="2788" y="3500"/>
                </a:lnTo>
                <a:lnTo>
                  <a:pt x="2777" y="3501"/>
                </a:lnTo>
                <a:lnTo>
                  <a:pt x="2762" y="3503"/>
                </a:lnTo>
                <a:lnTo>
                  <a:pt x="2749" y="3489"/>
                </a:lnTo>
                <a:lnTo>
                  <a:pt x="2737" y="3483"/>
                </a:lnTo>
                <a:lnTo>
                  <a:pt x="2722" y="3481"/>
                </a:lnTo>
                <a:lnTo>
                  <a:pt x="2708" y="3481"/>
                </a:lnTo>
                <a:lnTo>
                  <a:pt x="2689" y="3480"/>
                </a:lnTo>
                <a:lnTo>
                  <a:pt x="2669" y="3474"/>
                </a:lnTo>
                <a:lnTo>
                  <a:pt x="2666" y="3472"/>
                </a:lnTo>
                <a:lnTo>
                  <a:pt x="2662" y="3469"/>
                </a:lnTo>
                <a:lnTo>
                  <a:pt x="2660" y="3465"/>
                </a:lnTo>
                <a:lnTo>
                  <a:pt x="2658" y="3461"/>
                </a:lnTo>
                <a:lnTo>
                  <a:pt x="2657" y="3458"/>
                </a:lnTo>
                <a:lnTo>
                  <a:pt x="2653" y="3454"/>
                </a:lnTo>
                <a:lnTo>
                  <a:pt x="2618" y="3450"/>
                </a:lnTo>
                <a:lnTo>
                  <a:pt x="2615" y="3449"/>
                </a:lnTo>
                <a:lnTo>
                  <a:pt x="2615" y="3445"/>
                </a:lnTo>
                <a:lnTo>
                  <a:pt x="2613" y="3441"/>
                </a:lnTo>
                <a:lnTo>
                  <a:pt x="2611" y="3438"/>
                </a:lnTo>
                <a:lnTo>
                  <a:pt x="2609" y="3434"/>
                </a:lnTo>
                <a:lnTo>
                  <a:pt x="2562" y="3427"/>
                </a:lnTo>
                <a:lnTo>
                  <a:pt x="2558" y="3403"/>
                </a:lnTo>
                <a:lnTo>
                  <a:pt x="2551" y="3380"/>
                </a:lnTo>
                <a:lnTo>
                  <a:pt x="2538" y="3356"/>
                </a:lnTo>
                <a:lnTo>
                  <a:pt x="2528" y="3334"/>
                </a:lnTo>
                <a:lnTo>
                  <a:pt x="2517" y="3309"/>
                </a:lnTo>
                <a:lnTo>
                  <a:pt x="2509" y="3280"/>
                </a:lnTo>
                <a:lnTo>
                  <a:pt x="2506" y="3249"/>
                </a:lnTo>
                <a:lnTo>
                  <a:pt x="2484" y="3236"/>
                </a:lnTo>
                <a:lnTo>
                  <a:pt x="2464" y="3214"/>
                </a:lnTo>
                <a:lnTo>
                  <a:pt x="2442" y="3185"/>
                </a:lnTo>
                <a:lnTo>
                  <a:pt x="2422" y="3152"/>
                </a:lnTo>
                <a:lnTo>
                  <a:pt x="2404" y="3120"/>
                </a:lnTo>
                <a:lnTo>
                  <a:pt x="2389" y="3090"/>
                </a:lnTo>
                <a:lnTo>
                  <a:pt x="2377" y="3065"/>
                </a:lnTo>
                <a:lnTo>
                  <a:pt x="2364" y="3041"/>
                </a:lnTo>
                <a:lnTo>
                  <a:pt x="2348" y="3014"/>
                </a:lnTo>
                <a:lnTo>
                  <a:pt x="2324" y="2990"/>
                </a:lnTo>
                <a:lnTo>
                  <a:pt x="2300" y="2972"/>
                </a:lnTo>
                <a:lnTo>
                  <a:pt x="2273" y="2961"/>
                </a:lnTo>
                <a:lnTo>
                  <a:pt x="2273" y="2947"/>
                </a:lnTo>
                <a:lnTo>
                  <a:pt x="2269" y="2943"/>
                </a:lnTo>
                <a:lnTo>
                  <a:pt x="2266" y="2940"/>
                </a:lnTo>
                <a:lnTo>
                  <a:pt x="2264" y="2936"/>
                </a:lnTo>
                <a:lnTo>
                  <a:pt x="2260" y="2930"/>
                </a:lnTo>
                <a:lnTo>
                  <a:pt x="2242" y="2934"/>
                </a:lnTo>
                <a:lnTo>
                  <a:pt x="2217" y="2934"/>
                </a:lnTo>
                <a:lnTo>
                  <a:pt x="2189" y="2930"/>
                </a:lnTo>
                <a:lnTo>
                  <a:pt x="2188" y="2929"/>
                </a:lnTo>
                <a:lnTo>
                  <a:pt x="2184" y="2927"/>
                </a:lnTo>
                <a:lnTo>
                  <a:pt x="2182" y="2923"/>
                </a:lnTo>
                <a:lnTo>
                  <a:pt x="2178" y="2921"/>
                </a:lnTo>
                <a:lnTo>
                  <a:pt x="2175" y="2920"/>
                </a:lnTo>
                <a:lnTo>
                  <a:pt x="2173" y="2918"/>
                </a:lnTo>
                <a:lnTo>
                  <a:pt x="2168" y="2920"/>
                </a:lnTo>
                <a:lnTo>
                  <a:pt x="2155" y="2923"/>
                </a:lnTo>
                <a:lnTo>
                  <a:pt x="2140" y="2927"/>
                </a:lnTo>
                <a:lnTo>
                  <a:pt x="2126" y="2929"/>
                </a:lnTo>
                <a:lnTo>
                  <a:pt x="2117" y="2947"/>
                </a:lnTo>
                <a:lnTo>
                  <a:pt x="2108" y="2965"/>
                </a:lnTo>
                <a:lnTo>
                  <a:pt x="2098" y="2983"/>
                </a:lnTo>
                <a:lnTo>
                  <a:pt x="2093" y="3005"/>
                </a:lnTo>
                <a:lnTo>
                  <a:pt x="2082" y="3005"/>
                </a:lnTo>
                <a:lnTo>
                  <a:pt x="2077" y="3016"/>
                </a:lnTo>
                <a:lnTo>
                  <a:pt x="2068" y="3023"/>
                </a:lnTo>
                <a:lnTo>
                  <a:pt x="2055" y="3027"/>
                </a:lnTo>
                <a:lnTo>
                  <a:pt x="2038" y="3027"/>
                </a:lnTo>
                <a:lnTo>
                  <a:pt x="2020" y="3014"/>
                </a:lnTo>
                <a:lnTo>
                  <a:pt x="1998" y="3000"/>
                </a:lnTo>
                <a:lnTo>
                  <a:pt x="1973" y="2985"/>
                </a:lnTo>
                <a:lnTo>
                  <a:pt x="1948" y="2969"/>
                </a:lnTo>
                <a:lnTo>
                  <a:pt x="1924" y="2954"/>
                </a:lnTo>
                <a:lnTo>
                  <a:pt x="1906" y="2938"/>
                </a:lnTo>
                <a:lnTo>
                  <a:pt x="1893" y="2923"/>
                </a:lnTo>
                <a:lnTo>
                  <a:pt x="1884" y="2901"/>
                </a:lnTo>
                <a:lnTo>
                  <a:pt x="1878" y="2876"/>
                </a:lnTo>
                <a:lnTo>
                  <a:pt x="1875" y="2849"/>
                </a:lnTo>
                <a:lnTo>
                  <a:pt x="1869" y="2823"/>
                </a:lnTo>
                <a:lnTo>
                  <a:pt x="1862" y="2800"/>
                </a:lnTo>
                <a:lnTo>
                  <a:pt x="1849" y="2781"/>
                </a:lnTo>
                <a:lnTo>
                  <a:pt x="1846" y="2778"/>
                </a:lnTo>
                <a:lnTo>
                  <a:pt x="1844" y="2776"/>
                </a:lnTo>
                <a:lnTo>
                  <a:pt x="1842" y="2776"/>
                </a:lnTo>
                <a:lnTo>
                  <a:pt x="1840" y="2774"/>
                </a:lnTo>
                <a:lnTo>
                  <a:pt x="1838" y="2774"/>
                </a:lnTo>
                <a:lnTo>
                  <a:pt x="1837" y="2774"/>
                </a:lnTo>
                <a:lnTo>
                  <a:pt x="1833" y="2772"/>
                </a:lnTo>
                <a:lnTo>
                  <a:pt x="1829" y="2769"/>
                </a:lnTo>
                <a:lnTo>
                  <a:pt x="1813" y="2749"/>
                </a:lnTo>
                <a:lnTo>
                  <a:pt x="1800" y="2725"/>
                </a:lnTo>
                <a:lnTo>
                  <a:pt x="1786" y="2701"/>
                </a:lnTo>
                <a:lnTo>
                  <a:pt x="1737" y="2665"/>
                </a:lnTo>
                <a:lnTo>
                  <a:pt x="1733" y="2649"/>
                </a:lnTo>
                <a:lnTo>
                  <a:pt x="1729" y="2634"/>
                </a:lnTo>
                <a:lnTo>
                  <a:pt x="1677" y="2627"/>
                </a:lnTo>
                <a:lnTo>
                  <a:pt x="1618" y="2620"/>
                </a:lnTo>
                <a:lnTo>
                  <a:pt x="1562" y="2612"/>
                </a:lnTo>
                <a:lnTo>
                  <a:pt x="1509" y="2605"/>
                </a:lnTo>
                <a:lnTo>
                  <a:pt x="1506" y="2656"/>
                </a:lnTo>
                <a:lnTo>
                  <a:pt x="1495" y="2661"/>
                </a:lnTo>
                <a:lnTo>
                  <a:pt x="1482" y="2663"/>
                </a:lnTo>
                <a:lnTo>
                  <a:pt x="1466" y="2663"/>
                </a:lnTo>
                <a:lnTo>
                  <a:pt x="1448" y="2656"/>
                </a:lnTo>
                <a:lnTo>
                  <a:pt x="1426" y="2654"/>
                </a:lnTo>
                <a:lnTo>
                  <a:pt x="1402" y="2654"/>
                </a:lnTo>
                <a:lnTo>
                  <a:pt x="1378" y="2652"/>
                </a:lnTo>
                <a:lnTo>
                  <a:pt x="1333" y="2643"/>
                </a:lnTo>
                <a:lnTo>
                  <a:pt x="1286" y="2640"/>
                </a:lnTo>
                <a:lnTo>
                  <a:pt x="1238" y="2636"/>
                </a:lnTo>
                <a:lnTo>
                  <a:pt x="1191" y="2627"/>
                </a:lnTo>
                <a:lnTo>
                  <a:pt x="1164" y="2618"/>
                </a:lnTo>
                <a:lnTo>
                  <a:pt x="1140" y="2603"/>
                </a:lnTo>
                <a:lnTo>
                  <a:pt x="1117" y="2589"/>
                </a:lnTo>
                <a:lnTo>
                  <a:pt x="1095" y="2574"/>
                </a:lnTo>
                <a:lnTo>
                  <a:pt x="1044" y="2543"/>
                </a:lnTo>
                <a:lnTo>
                  <a:pt x="997" y="2514"/>
                </a:lnTo>
                <a:lnTo>
                  <a:pt x="949" y="2487"/>
                </a:lnTo>
                <a:lnTo>
                  <a:pt x="900" y="2454"/>
                </a:lnTo>
                <a:lnTo>
                  <a:pt x="884" y="2447"/>
                </a:lnTo>
                <a:lnTo>
                  <a:pt x="868" y="2441"/>
                </a:lnTo>
                <a:lnTo>
                  <a:pt x="851" y="2434"/>
                </a:lnTo>
                <a:lnTo>
                  <a:pt x="837" y="2429"/>
                </a:lnTo>
                <a:lnTo>
                  <a:pt x="822" y="2420"/>
                </a:lnTo>
                <a:lnTo>
                  <a:pt x="813" y="2407"/>
                </a:lnTo>
                <a:lnTo>
                  <a:pt x="808" y="2390"/>
                </a:lnTo>
                <a:lnTo>
                  <a:pt x="811" y="2389"/>
                </a:lnTo>
                <a:lnTo>
                  <a:pt x="811" y="2387"/>
                </a:lnTo>
                <a:lnTo>
                  <a:pt x="813" y="2385"/>
                </a:lnTo>
                <a:lnTo>
                  <a:pt x="815" y="2383"/>
                </a:lnTo>
                <a:lnTo>
                  <a:pt x="780" y="2383"/>
                </a:lnTo>
                <a:lnTo>
                  <a:pt x="766" y="2378"/>
                </a:lnTo>
                <a:lnTo>
                  <a:pt x="740" y="2372"/>
                </a:lnTo>
                <a:lnTo>
                  <a:pt x="709" y="2369"/>
                </a:lnTo>
                <a:lnTo>
                  <a:pt x="675" y="2365"/>
                </a:lnTo>
                <a:lnTo>
                  <a:pt x="638" y="2363"/>
                </a:lnTo>
                <a:lnTo>
                  <a:pt x="606" y="2360"/>
                </a:lnTo>
                <a:lnTo>
                  <a:pt x="577" y="2358"/>
                </a:lnTo>
                <a:lnTo>
                  <a:pt x="557" y="2358"/>
                </a:lnTo>
                <a:lnTo>
                  <a:pt x="553" y="2352"/>
                </a:lnTo>
                <a:lnTo>
                  <a:pt x="551" y="2350"/>
                </a:lnTo>
                <a:lnTo>
                  <a:pt x="549" y="2347"/>
                </a:lnTo>
                <a:lnTo>
                  <a:pt x="548" y="2343"/>
                </a:lnTo>
                <a:lnTo>
                  <a:pt x="546" y="2338"/>
                </a:lnTo>
                <a:lnTo>
                  <a:pt x="546" y="2330"/>
                </a:lnTo>
                <a:lnTo>
                  <a:pt x="540" y="2318"/>
                </a:lnTo>
                <a:lnTo>
                  <a:pt x="540" y="2303"/>
                </a:lnTo>
                <a:lnTo>
                  <a:pt x="542" y="2287"/>
                </a:lnTo>
                <a:lnTo>
                  <a:pt x="542" y="2270"/>
                </a:lnTo>
                <a:lnTo>
                  <a:pt x="540" y="2254"/>
                </a:lnTo>
                <a:lnTo>
                  <a:pt x="535" y="2243"/>
                </a:lnTo>
                <a:lnTo>
                  <a:pt x="522" y="2227"/>
                </a:lnTo>
                <a:lnTo>
                  <a:pt x="508" y="2209"/>
                </a:lnTo>
                <a:lnTo>
                  <a:pt x="491" y="2189"/>
                </a:lnTo>
                <a:lnTo>
                  <a:pt x="475" y="2172"/>
                </a:lnTo>
                <a:lnTo>
                  <a:pt x="462" y="2160"/>
                </a:lnTo>
                <a:lnTo>
                  <a:pt x="451" y="2150"/>
                </a:lnTo>
                <a:lnTo>
                  <a:pt x="448" y="2150"/>
                </a:lnTo>
                <a:lnTo>
                  <a:pt x="440" y="2149"/>
                </a:lnTo>
                <a:lnTo>
                  <a:pt x="433" y="2149"/>
                </a:lnTo>
                <a:lnTo>
                  <a:pt x="424" y="2147"/>
                </a:lnTo>
                <a:lnTo>
                  <a:pt x="424" y="2130"/>
                </a:lnTo>
                <a:lnTo>
                  <a:pt x="422" y="2112"/>
                </a:lnTo>
                <a:lnTo>
                  <a:pt x="422" y="2092"/>
                </a:lnTo>
                <a:lnTo>
                  <a:pt x="420" y="2080"/>
                </a:lnTo>
                <a:lnTo>
                  <a:pt x="400" y="2074"/>
                </a:lnTo>
                <a:lnTo>
                  <a:pt x="378" y="2067"/>
                </a:lnTo>
                <a:lnTo>
                  <a:pt x="358" y="2058"/>
                </a:lnTo>
                <a:lnTo>
                  <a:pt x="344" y="2047"/>
                </a:lnTo>
                <a:lnTo>
                  <a:pt x="338" y="2038"/>
                </a:lnTo>
                <a:lnTo>
                  <a:pt x="335" y="2027"/>
                </a:lnTo>
                <a:lnTo>
                  <a:pt x="331" y="2018"/>
                </a:lnTo>
                <a:lnTo>
                  <a:pt x="326" y="2007"/>
                </a:lnTo>
                <a:lnTo>
                  <a:pt x="317" y="2000"/>
                </a:lnTo>
                <a:lnTo>
                  <a:pt x="297" y="1994"/>
                </a:lnTo>
                <a:lnTo>
                  <a:pt x="277" y="1989"/>
                </a:lnTo>
                <a:lnTo>
                  <a:pt x="257" y="1983"/>
                </a:lnTo>
                <a:lnTo>
                  <a:pt x="237" y="1976"/>
                </a:lnTo>
                <a:lnTo>
                  <a:pt x="220" y="1965"/>
                </a:lnTo>
                <a:lnTo>
                  <a:pt x="209" y="1950"/>
                </a:lnTo>
                <a:lnTo>
                  <a:pt x="204" y="1932"/>
                </a:lnTo>
                <a:lnTo>
                  <a:pt x="209" y="1923"/>
                </a:lnTo>
                <a:lnTo>
                  <a:pt x="215" y="1907"/>
                </a:lnTo>
                <a:lnTo>
                  <a:pt x="220" y="1889"/>
                </a:lnTo>
                <a:lnTo>
                  <a:pt x="224" y="1872"/>
                </a:lnTo>
                <a:lnTo>
                  <a:pt x="209" y="1865"/>
                </a:lnTo>
                <a:lnTo>
                  <a:pt x="204" y="1858"/>
                </a:lnTo>
                <a:lnTo>
                  <a:pt x="202" y="1852"/>
                </a:lnTo>
                <a:lnTo>
                  <a:pt x="202" y="1847"/>
                </a:lnTo>
                <a:lnTo>
                  <a:pt x="206" y="1841"/>
                </a:lnTo>
                <a:lnTo>
                  <a:pt x="206" y="1834"/>
                </a:lnTo>
                <a:lnTo>
                  <a:pt x="202" y="1825"/>
                </a:lnTo>
                <a:lnTo>
                  <a:pt x="193" y="1810"/>
                </a:lnTo>
                <a:lnTo>
                  <a:pt x="180" y="1796"/>
                </a:lnTo>
                <a:lnTo>
                  <a:pt x="171" y="1781"/>
                </a:lnTo>
                <a:lnTo>
                  <a:pt x="157" y="1760"/>
                </a:lnTo>
                <a:lnTo>
                  <a:pt x="140" y="1740"/>
                </a:lnTo>
                <a:lnTo>
                  <a:pt x="126" y="1718"/>
                </a:lnTo>
                <a:lnTo>
                  <a:pt x="118" y="1709"/>
                </a:lnTo>
                <a:lnTo>
                  <a:pt x="111" y="1700"/>
                </a:lnTo>
                <a:lnTo>
                  <a:pt x="106" y="1685"/>
                </a:lnTo>
                <a:lnTo>
                  <a:pt x="109" y="1676"/>
                </a:lnTo>
                <a:lnTo>
                  <a:pt x="109" y="1663"/>
                </a:lnTo>
                <a:lnTo>
                  <a:pt x="113" y="1650"/>
                </a:lnTo>
                <a:lnTo>
                  <a:pt x="117" y="1647"/>
                </a:lnTo>
                <a:lnTo>
                  <a:pt x="118" y="1645"/>
                </a:lnTo>
                <a:lnTo>
                  <a:pt x="124" y="1643"/>
                </a:lnTo>
                <a:lnTo>
                  <a:pt x="128" y="1641"/>
                </a:lnTo>
                <a:lnTo>
                  <a:pt x="131" y="1638"/>
                </a:lnTo>
                <a:lnTo>
                  <a:pt x="131" y="1638"/>
                </a:lnTo>
                <a:lnTo>
                  <a:pt x="133" y="1638"/>
                </a:lnTo>
                <a:lnTo>
                  <a:pt x="133" y="1641"/>
                </a:lnTo>
                <a:lnTo>
                  <a:pt x="133" y="1643"/>
                </a:lnTo>
                <a:lnTo>
                  <a:pt x="135" y="1641"/>
                </a:lnTo>
                <a:lnTo>
                  <a:pt x="135" y="1640"/>
                </a:lnTo>
                <a:lnTo>
                  <a:pt x="135" y="1638"/>
                </a:lnTo>
                <a:lnTo>
                  <a:pt x="135" y="1636"/>
                </a:lnTo>
                <a:lnTo>
                  <a:pt x="133" y="1634"/>
                </a:lnTo>
                <a:lnTo>
                  <a:pt x="133" y="1634"/>
                </a:lnTo>
                <a:lnTo>
                  <a:pt x="131" y="1638"/>
                </a:lnTo>
                <a:lnTo>
                  <a:pt x="113" y="1634"/>
                </a:lnTo>
                <a:lnTo>
                  <a:pt x="106" y="1623"/>
                </a:lnTo>
                <a:lnTo>
                  <a:pt x="98" y="1612"/>
                </a:lnTo>
                <a:lnTo>
                  <a:pt x="93" y="1601"/>
                </a:lnTo>
                <a:lnTo>
                  <a:pt x="88" y="1589"/>
                </a:lnTo>
                <a:lnTo>
                  <a:pt x="84" y="1570"/>
                </a:lnTo>
                <a:lnTo>
                  <a:pt x="91" y="1561"/>
                </a:lnTo>
                <a:lnTo>
                  <a:pt x="91" y="1556"/>
                </a:lnTo>
                <a:lnTo>
                  <a:pt x="88" y="1549"/>
                </a:lnTo>
                <a:lnTo>
                  <a:pt x="84" y="1541"/>
                </a:lnTo>
                <a:lnTo>
                  <a:pt x="84" y="1530"/>
                </a:lnTo>
                <a:lnTo>
                  <a:pt x="88" y="1523"/>
                </a:lnTo>
                <a:lnTo>
                  <a:pt x="93" y="1512"/>
                </a:lnTo>
                <a:lnTo>
                  <a:pt x="97" y="1500"/>
                </a:lnTo>
                <a:lnTo>
                  <a:pt x="80" y="1487"/>
                </a:lnTo>
                <a:lnTo>
                  <a:pt x="71" y="1467"/>
                </a:lnTo>
                <a:lnTo>
                  <a:pt x="66" y="1467"/>
                </a:lnTo>
                <a:lnTo>
                  <a:pt x="62" y="1469"/>
                </a:lnTo>
                <a:lnTo>
                  <a:pt x="60" y="1469"/>
                </a:lnTo>
                <a:lnTo>
                  <a:pt x="58" y="1469"/>
                </a:lnTo>
                <a:lnTo>
                  <a:pt x="57" y="1467"/>
                </a:lnTo>
                <a:lnTo>
                  <a:pt x="57" y="1463"/>
                </a:lnTo>
                <a:lnTo>
                  <a:pt x="57" y="1458"/>
                </a:lnTo>
                <a:lnTo>
                  <a:pt x="55" y="1450"/>
                </a:lnTo>
                <a:lnTo>
                  <a:pt x="60" y="1436"/>
                </a:lnTo>
                <a:lnTo>
                  <a:pt x="58" y="1416"/>
                </a:lnTo>
                <a:lnTo>
                  <a:pt x="51" y="1396"/>
                </a:lnTo>
                <a:lnTo>
                  <a:pt x="38" y="1376"/>
                </a:lnTo>
                <a:lnTo>
                  <a:pt x="28" y="1356"/>
                </a:lnTo>
                <a:lnTo>
                  <a:pt x="17" y="1340"/>
                </a:lnTo>
                <a:lnTo>
                  <a:pt x="11" y="1323"/>
                </a:lnTo>
                <a:lnTo>
                  <a:pt x="11" y="1316"/>
                </a:lnTo>
                <a:lnTo>
                  <a:pt x="11" y="1312"/>
                </a:lnTo>
                <a:lnTo>
                  <a:pt x="13" y="1309"/>
                </a:lnTo>
                <a:lnTo>
                  <a:pt x="13" y="1309"/>
                </a:lnTo>
                <a:lnTo>
                  <a:pt x="15" y="1307"/>
                </a:lnTo>
                <a:lnTo>
                  <a:pt x="17" y="1305"/>
                </a:lnTo>
                <a:lnTo>
                  <a:pt x="18" y="1303"/>
                </a:lnTo>
                <a:lnTo>
                  <a:pt x="13" y="1252"/>
                </a:lnTo>
                <a:lnTo>
                  <a:pt x="18" y="1245"/>
                </a:lnTo>
                <a:lnTo>
                  <a:pt x="26" y="1236"/>
                </a:lnTo>
                <a:lnTo>
                  <a:pt x="31" y="1225"/>
                </a:lnTo>
                <a:lnTo>
                  <a:pt x="33" y="1212"/>
                </a:lnTo>
                <a:lnTo>
                  <a:pt x="29" y="1194"/>
                </a:lnTo>
                <a:lnTo>
                  <a:pt x="24" y="1176"/>
                </a:lnTo>
                <a:lnTo>
                  <a:pt x="17" y="1160"/>
                </a:lnTo>
                <a:lnTo>
                  <a:pt x="9" y="1141"/>
                </a:lnTo>
                <a:lnTo>
                  <a:pt x="2" y="1120"/>
                </a:lnTo>
                <a:lnTo>
                  <a:pt x="0" y="1092"/>
                </a:lnTo>
                <a:lnTo>
                  <a:pt x="15" y="1076"/>
                </a:lnTo>
                <a:lnTo>
                  <a:pt x="33" y="1052"/>
                </a:lnTo>
                <a:lnTo>
                  <a:pt x="49" y="1027"/>
                </a:lnTo>
                <a:lnTo>
                  <a:pt x="62" y="1000"/>
                </a:lnTo>
                <a:lnTo>
                  <a:pt x="71" y="978"/>
                </a:lnTo>
                <a:lnTo>
                  <a:pt x="75" y="965"/>
                </a:lnTo>
                <a:lnTo>
                  <a:pt x="80" y="954"/>
                </a:lnTo>
                <a:lnTo>
                  <a:pt x="82" y="945"/>
                </a:lnTo>
                <a:lnTo>
                  <a:pt x="82" y="940"/>
                </a:lnTo>
                <a:lnTo>
                  <a:pt x="82" y="934"/>
                </a:lnTo>
                <a:lnTo>
                  <a:pt x="84" y="929"/>
                </a:lnTo>
                <a:lnTo>
                  <a:pt x="88" y="925"/>
                </a:lnTo>
                <a:lnTo>
                  <a:pt x="89" y="921"/>
                </a:lnTo>
                <a:lnTo>
                  <a:pt x="89" y="918"/>
                </a:lnTo>
                <a:lnTo>
                  <a:pt x="91" y="912"/>
                </a:lnTo>
                <a:lnTo>
                  <a:pt x="89" y="907"/>
                </a:lnTo>
                <a:lnTo>
                  <a:pt x="89" y="905"/>
                </a:lnTo>
                <a:lnTo>
                  <a:pt x="88" y="901"/>
                </a:lnTo>
                <a:lnTo>
                  <a:pt x="84" y="900"/>
                </a:lnTo>
                <a:lnTo>
                  <a:pt x="82" y="896"/>
                </a:lnTo>
                <a:lnTo>
                  <a:pt x="82" y="894"/>
                </a:lnTo>
                <a:lnTo>
                  <a:pt x="82" y="876"/>
                </a:lnTo>
                <a:lnTo>
                  <a:pt x="88" y="860"/>
                </a:lnTo>
                <a:lnTo>
                  <a:pt x="98" y="841"/>
                </a:lnTo>
                <a:lnTo>
                  <a:pt x="108" y="829"/>
                </a:lnTo>
                <a:lnTo>
                  <a:pt x="113" y="818"/>
                </a:lnTo>
                <a:lnTo>
                  <a:pt x="109" y="765"/>
                </a:lnTo>
                <a:lnTo>
                  <a:pt x="111" y="765"/>
                </a:lnTo>
                <a:lnTo>
                  <a:pt x="115" y="763"/>
                </a:lnTo>
                <a:lnTo>
                  <a:pt x="118" y="761"/>
                </a:lnTo>
                <a:lnTo>
                  <a:pt x="122" y="760"/>
                </a:lnTo>
                <a:lnTo>
                  <a:pt x="124" y="758"/>
                </a:lnTo>
                <a:lnTo>
                  <a:pt x="137" y="734"/>
                </a:lnTo>
                <a:lnTo>
                  <a:pt x="144" y="705"/>
                </a:lnTo>
                <a:lnTo>
                  <a:pt x="157" y="705"/>
                </a:lnTo>
                <a:lnTo>
                  <a:pt x="168" y="678"/>
                </a:lnTo>
                <a:lnTo>
                  <a:pt x="184" y="649"/>
                </a:lnTo>
                <a:lnTo>
                  <a:pt x="198" y="621"/>
                </a:lnTo>
                <a:lnTo>
                  <a:pt x="206" y="581"/>
                </a:lnTo>
                <a:lnTo>
                  <a:pt x="218" y="578"/>
                </a:lnTo>
                <a:lnTo>
                  <a:pt x="222" y="560"/>
                </a:lnTo>
                <a:lnTo>
                  <a:pt x="222" y="540"/>
                </a:lnTo>
                <a:lnTo>
                  <a:pt x="226" y="521"/>
                </a:lnTo>
                <a:lnTo>
                  <a:pt x="235" y="505"/>
                </a:lnTo>
                <a:lnTo>
                  <a:pt x="248" y="485"/>
                </a:lnTo>
                <a:lnTo>
                  <a:pt x="257" y="465"/>
                </a:lnTo>
                <a:lnTo>
                  <a:pt x="264" y="438"/>
                </a:lnTo>
                <a:lnTo>
                  <a:pt x="264" y="410"/>
                </a:lnTo>
                <a:lnTo>
                  <a:pt x="266" y="383"/>
                </a:lnTo>
                <a:lnTo>
                  <a:pt x="269" y="358"/>
                </a:lnTo>
                <a:lnTo>
                  <a:pt x="280" y="334"/>
                </a:lnTo>
                <a:lnTo>
                  <a:pt x="268" y="334"/>
                </a:lnTo>
                <a:lnTo>
                  <a:pt x="269" y="312"/>
                </a:lnTo>
                <a:lnTo>
                  <a:pt x="273" y="294"/>
                </a:lnTo>
                <a:lnTo>
                  <a:pt x="280" y="278"/>
                </a:lnTo>
                <a:lnTo>
                  <a:pt x="291" y="281"/>
                </a:lnTo>
                <a:lnTo>
                  <a:pt x="286" y="263"/>
                </a:lnTo>
                <a:lnTo>
                  <a:pt x="284" y="241"/>
                </a:lnTo>
                <a:lnTo>
                  <a:pt x="284" y="218"/>
                </a:lnTo>
                <a:lnTo>
                  <a:pt x="286" y="194"/>
                </a:lnTo>
                <a:lnTo>
                  <a:pt x="282" y="172"/>
                </a:lnTo>
                <a:lnTo>
                  <a:pt x="282" y="152"/>
                </a:lnTo>
                <a:lnTo>
                  <a:pt x="284" y="130"/>
                </a:lnTo>
                <a:lnTo>
                  <a:pt x="282" y="109"/>
                </a:lnTo>
                <a:lnTo>
                  <a:pt x="277" y="98"/>
                </a:lnTo>
                <a:lnTo>
                  <a:pt x="271" y="89"/>
                </a:lnTo>
                <a:lnTo>
                  <a:pt x="266" y="78"/>
                </a:lnTo>
                <a:lnTo>
                  <a:pt x="266" y="65"/>
                </a:lnTo>
                <a:lnTo>
                  <a:pt x="271" y="49"/>
                </a:lnTo>
                <a:lnTo>
                  <a:pt x="277" y="32"/>
                </a:lnTo>
                <a:lnTo>
                  <a:pt x="280" y="12"/>
                </a:lnTo>
                <a:lnTo>
                  <a:pt x="286" y="12"/>
                </a:lnTo>
                <a:lnTo>
                  <a:pt x="288" y="14"/>
                </a:lnTo>
                <a:lnTo>
                  <a:pt x="289" y="14"/>
                </a:lnTo>
                <a:lnTo>
                  <a:pt x="291" y="14"/>
                </a:lnTo>
                <a:lnTo>
                  <a:pt x="293" y="16"/>
                </a:lnTo>
                <a:lnTo>
                  <a:pt x="308" y="27"/>
                </a:lnTo>
                <a:lnTo>
                  <a:pt x="320" y="43"/>
                </a:lnTo>
                <a:lnTo>
                  <a:pt x="331" y="60"/>
                </a:lnTo>
                <a:lnTo>
                  <a:pt x="342" y="72"/>
                </a:lnTo>
                <a:lnTo>
                  <a:pt x="360" y="83"/>
                </a:lnTo>
                <a:lnTo>
                  <a:pt x="384" y="90"/>
                </a:lnTo>
                <a:lnTo>
                  <a:pt x="409" y="94"/>
                </a:lnTo>
                <a:lnTo>
                  <a:pt x="433" y="101"/>
                </a:lnTo>
                <a:lnTo>
                  <a:pt x="433" y="105"/>
                </a:lnTo>
                <a:lnTo>
                  <a:pt x="433" y="107"/>
                </a:lnTo>
                <a:lnTo>
                  <a:pt x="433" y="109"/>
                </a:lnTo>
                <a:lnTo>
                  <a:pt x="433" y="109"/>
                </a:lnTo>
                <a:lnTo>
                  <a:pt x="433" y="110"/>
                </a:lnTo>
                <a:lnTo>
                  <a:pt x="433" y="112"/>
                </a:lnTo>
                <a:lnTo>
                  <a:pt x="438" y="110"/>
                </a:lnTo>
                <a:lnTo>
                  <a:pt x="442" y="110"/>
                </a:lnTo>
                <a:lnTo>
                  <a:pt x="448" y="109"/>
                </a:lnTo>
                <a:lnTo>
                  <a:pt x="453" y="109"/>
                </a:lnTo>
                <a:lnTo>
                  <a:pt x="462" y="109"/>
                </a:lnTo>
                <a:lnTo>
                  <a:pt x="462" y="127"/>
                </a:lnTo>
                <a:lnTo>
                  <a:pt x="466" y="138"/>
                </a:lnTo>
                <a:lnTo>
                  <a:pt x="469" y="149"/>
                </a:lnTo>
                <a:lnTo>
                  <a:pt x="475" y="161"/>
                </a:lnTo>
                <a:lnTo>
                  <a:pt x="475" y="160"/>
                </a:lnTo>
                <a:lnTo>
                  <a:pt x="477" y="158"/>
                </a:lnTo>
                <a:lnTo>
                  <a:pt x="477" y="158"/>
                </a:lnTo>
                <a:lnTo>
                  <a:pt x="477" y="156"/>
                </a:lnTo>
                <a:lnTo>
                  <a:pt x="478" y="152"/>
                </a:lnTo>
                <a:lnTo>
                  <a:pt x="482" y="150"/>
                </a:lnTo>
                <a:lnTo>
                  <a:pt x="484" y="150"/>
                </a:lnTo>
                <a:lnTo>
                  <a:pt x="486" y="149"/>
                </a:lnTo>
                <a:lnTo>
                  <a:pt x="486" y="147"/>
                </a:lnTo>
                <a:lnTo>
                  <a:pt x="486" y="145"/>
                </a:lnTo>
                <a:lnTo>
                  <a:pt x="486" y="141"/>
                </a:lnTo>
                <a:lnTo>
                  <a:pt x="486" y="136"/>
                </a:lnTo>
                <a:lnTo>
                  <a:pt x="484" y="129"/>
                </a:lnTo>
                <a:lnTo>
                  <a:pt x="482" y="118"/>
                </a:lnTo>
                <a:lnTo>
                  <a:pt x="482" y="110"/>
                </a:lnTo>
                <a:lnTo>
                  <a:pt x="482" y="105"/>
                </a:lnTo>
                <a:lnTo>
                  <a:pt x="478" y="92"/>
                </a:lnTo>
                <a:lnTo>
                  <a:pt x="466" y="92"/>
                </a:lnTo>
                <a:lnTo>
                  <a:pt x="466" y="72"/>
                </a:lnTo>
                <a:lnTo>
                  <a:pt x="482" y="72"/>
                </a:lnTo>
                <a:lnTo>
                  <a:pt x="482" y="69"/>
                </a:lnTo>
                <a:lnTo>
                  <a:pt x="484" y="65"/>
                </a:lnTo>
                <a:lnTo>
                  <a:pt x="484" y="63"/>
                </a:lnTo>
                <a:lnTo>
                  <a:pt x="486" y="60"/>
                </a:lnTo>
                <a:lnTo>
                  <a:pt x="489" y="60"/>
                </a:lnTo>
                <a:lnTo>
                  <a:pt x="489" y="49"/>
                </a:lnTo>
                <a:lnTo>
                  <a:pt x="482" y="36"/>
                </a:lnTo>
                <a:lnTo>
                  <a:pt x="473" y="23"/>
                </a:lnTo>
                <a:lnTo>
                  <a:pt x="469" y="9"/>
                </a:lnTo>
                <a:lnTo>
                  <a:pt x="480" y="3"/>
                </a:lnTo>
                <a:lnTo>
                  <a:pt x="495" y="1"/>
                </a:lnTo>
                <a:lnTo>
                  <a:pt x="513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25" name="Chart 4">
            <a:extLst>
              <a:ext uri="{FF2B5EF4-FFF2-40B4-BE49-F238E27FC236}">
                <a16:creationId xmlns:a16="http://schemas.microsoft.com/office/drawing/2014/main" id="{CFF955D5-4CC6-48E0-B5A3-DC51EB6522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98909"/>
              </p:ext>
            </p:extLst>
          </p:nvPr>
        </p:nvGraphicFramePr>
        <p:xfrm>
          <a:off x="7025802" y="2319893"/>
          <a:ext cx="1095622" cy="9898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3" name="Chart 4">
            <a:extLst>
              <a:ext uri="{FF2B5EF4-FFF2-40B4-BE49-F238E27FC236}">
                <a16:creationId xmlns:a16="http://schemas.microsoft.com/office/drawing/2014/main" id="{F9A8D185-D4BA-407D-883E-AFDD13997B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6836111"/>
              </p:ext>
            </p:extLst>
          </p:nvPr>
        </p:nvGraphicFramePr>
        <p:xfrm>
          <a:off x="4024188" y="1275606"/>
          <a:ext cx="1095622" cy="9898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Worldmap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64528" y="1203598"/>
            <a:ext cx="2539483" cy="957525"/>
            <a:chOff x="803640" y="3268668"/>
            <a:chExt cx="2059657" cy="957525"/>
          </a:xfrm>
        </p:grpSpPr>
        <p:sp>
          <p:nvSpPr>
            <p:cNvPr id="7" name="TextBox 6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03640" y="3268668"/>
              <a:ext cx="20596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60%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64528" y="2359210"/>
            <a:ext cx="2539483" cy="950557"/>
            <a:chOff x="803640" y="3275636"/>
            <a:chExt cx="2059657" cy="950557"/>
          </a:xfrm>
        </p:grpSpPr>
        <p:sp>
          <p:nvSpPr>
            <p:cNvPr id="10" name="TextBox 9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3640" y="3275636"/>
              <a:ext cx="20596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3"/>
                  </a:solidFill>
                  <a:cs typeface="Arial" pitchFamily="34" charset="0"/>
                </a:rPr>
                <a:t>70%</a:t>
              </a:r>
              <a:endParaRPr lang="ko-KR" altLang="en-US" sz="16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64528" y="3507854"/>
            <a:ext cx="2539483" cy="943588"/>
            <a:chOff x="803640" y="3282605"/>
            <a:chExt cx="2059657" cy="943588"/>
          </a:xfrm>
        </p:grpSpPr>
        <p:sp>
          <p:nvSpPr>
            <p:cNvPr id="13" name="TextBox 12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03640" y="3282605"/>
              <a:ext cx="20596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50%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115280" y="1514792"/>
            <a:ext cx="96114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60%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93041" y="2583998"/>
            <a:ext cx="96114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55%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24" name="Chart 4">
            <a:extLst>
              <a:ext uri="{FF2B5EF4-FFF2-40B4-BE49-F238E27FC236}">
                <a16:creationId xmlns:a16="http://schemas.microsoft.com/office/drawing/2014/main" id="{4A0B0812-B30F-4D2A-AEF7-005E7A00D2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3101743"/>
              </p:ext>
            </p:extLst>
          </p:nvPr>
        </p:nvGraphicFramePr>
        <p:xfrm>
          <a:off x="5585410" y="2955717"/>
          <a:ext cx="1095622" cy="9898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652649" y="3219822"/>
            <a:ext cx="96114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70%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097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>
            <a:extLst>
              <a:ext uri="{FF2B5EF4-FFF2-40B4-BE49-F238E27FC236}">
                <a16:creationId xmlns:a16="http://schemas.microsoft.com/office/drawing/2014/main" id="{A12A176D-3856-45BF-88EA-5AD79D8878CC}"/>
              </a:ext>
            </a:extLst>
          </p:cNvPr>
          <p:cNvGrpSpPr/>
          <p:nvPr/>
        </p:nvGrpSpPr>
        <p:grpSpPr>
          <a:xfrm>
            <a:off x="1995128" y="882935"/>
            <a:ext cx="957364" cy="957364"/>
            <a:chOff x="1889648" y="1302592"/>
            <a:chExt cx="972000" cy="972000"/>
          </a:xfrm>
        </p:grpSpPr>
        <p:grpSp>
          <p:nvGrpSpPr>
            <p:cNvPr id="18" name="Group 17"/>
            <p:cNvGrpSpPr/>
            <p:nvPr/>
          </p:nvGrpSpPr>
          <p:grpSpPr>
            <a:xfrm>
              <a:off x="1889648" y="1302592"/>
              <a:ext cx="972000" cy="972000"/>
              <a:chOff x="4914092" y="1771869"/>
              <a:chExt cx="972000" cy="9720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4914092" y="1771869"/>
                <a:ext cx="972000" cy="9720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004048" y="1861825"/>
                <a:ext cx="792088" cy="79208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16A3786-7C58-4A52-B77E-ED8487DAB476}"/>
                </a:ext>
              </a:extLst>
            </p:cNvPr>
            <p:cNvSpPr txBox="1"/>
            <p:nvPr/>
          </p:nvSpPr>
          <p:spPr>
            <a:xfrm>
              <a:off x="1993194" y="1407715"/>
              <a:ext cx="8234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>
                  <a:solidFill>
                    <a:schemeClr val="bg1"/>
                  </a:solidFill>
                  <a:cs typeface="Arial" pitchFamily="34" charset="0"/>
                </a:rPr>
                <a:t>Credit Risk</a:t>
              </a:r>
              <a:endParaRPr lang="ko-KR" altLang="en-US" sz="105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586986B-6961-4B82-BE42-735A4CB8849A}"/>
              </a:ext>
            </a:extLst>
          </p:cNvPr>
          <p:cNvGrpSpPr/>
          <p:nvPr/>
        </p:nvGrpSpPr>
        <p:grpSpPr>
          <a:xfrm>
            <a:off x="2563763" y="1593997"/>
            <a:ext cx="957364" cy="957364"/>
            <a:chOff x="2458283" y="2013654"/>
            <a:chExt cx="972000" cy="972000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EFEE1C2B-CE76-4F42-8EA5-E0F9031250B0}"/>
                </a:ext>
              </a:extLst>
            </p:cNvPr>
            <p:cNvGrpSpPr/>
            <p:nvPr/>
          </p:nvGrpSpPr>
          <p:grpSpPr>
            <a:xfrm>
              <a:off x="2458283" y="2013654"/>
              <a:ext cx="972000" cy="972000"/>
              <a:chOff x="4914092" y="1771869"/>
              <a:chExt cx="972000" cy="972000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A0B6C325-B67D-4F2A-B72F-5A9C44856F7C}"/>
                  </a:ext>
                </a:extLst>
              </p:cNvPr>
              <p:cNvSpPr/>
              <p:nvPr/>
            </p:nvSpPr>
            <p:spPr>
              <a:xfrm>
                <a:off x="4914092" y="1771869"/>
                <a:ext cx="972000" cy="9720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1095FD1B-CD72-4924-9374-9A035B1C3B8F}"/>
                  </a:ext>
                </a:extLst>
              </p:cNvPr>
              <p:cNvSpPr/>
              <p:nvPr/>
            </p:nvSpPr>
            <p:spPr>
              <a:xfrm>
                <a:off x="5004048" y="1861825"/>
                <a:ext cx="792088" cy="79208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0FFA8E5-8F1F-4824-82DE-3CEBAD43EC20}"/>
                </a:ext>
              </a:extLst>
            </p:cNvPr>
            <p:cNvSpPr txBox="1"/>
            <p:nvPr/>
          </p:nvSpPr>
          <p:spPr>
            <a:xfrm>
              <a:off x="2561829" y="2118777"/>
              <a:ext cx="8234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>
                  <a:solidFill>
                    <a:schemeClr val="bg1"/>
                  </a:solidFill>
                  <a:cs typeface="Arial" pitchFamily="34" charset="0"/>
                </a:rPr>
                <a:t>Market Risk</a:t>
              </a:r>
              <a:endParaRPr lang="ko-KR" altLang="en-US" sz="105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E94A3D45-D4C2-404E-A23B-B1BB2D3222FB}"/>
              </a:ext>
            </a:extLst>
          </p:cNvPr>
          <p:cNvGrpSpPr/>
          <p:nvPr/>
        </p:nvGrpSpPr>
        <p:grpSpPr>
          <a:xfrm>
            <a:off x="1509128" y="1368935"/>
            <a:ext cx="957364" cy="957364"/>
            <a:chOff x="1403648" y="1788592"/>
            <a:chExt cx="972000" cy="972000"/>
          </a:xfrm>
        </p:grpSpPr>
        <p:grpSp>
          <p:nvGrpSpPr>
            <p:cNvPr id="21" name="Group 20"/>
            <p:cNvGrpSpPr/>
            <p:nvPr/>
          </p:nvGrpSpPr>
          <p:grpSpPr>
            <a:xfrm>
              <a:off x="1403648" y="1788592"/>
              <a:ext cx="972000" cy="972000"/>
              <a:chOff x="4362030" y="2312124"/>
              <a:chExt cx="972000" cy="9720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362030" y="2312124"/>
                <a:ext cx="972000" cy="9720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4451986" y="2402080"/>
                <a:ext cx="792088" cy="79208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B176BAA-D272-4FBD-B33C-46444B10F7DD}"/>
                </a:ext>
              </a:extLst>
            </p:cNvPr>
            <p:cNvSpPr txBox="1"/>
            <p:nvPr/>
          </p:nvSpPr>
          <p:spPr>
            <a:xfrm>
              <a:off x="1477910" y="1905733"/>
              <a:ext cx="8234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>
                  <a:solidFill>
                    <a:schemeClr val="bg1"/>
                  </a:solidFill>
                  <a:cs typeface="Arial" pitchFamily="34" charset="0"/>
                </a:rPr>
                <a:t>Liquidity Risk</a:t>
              </a:r>
              <a:endParaRPr lang="ko-KR" altLang="en-US" sz="105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10A58FD5-6F81-49B3-BAF4-27F019400A7A}"/>
              </a:ext>
            </a:extLst>
          </p:cNvPr>
          <p:cNvGrpSpPr/>
          <p:nvPr/>
        </p:nvGrpSpPr>
        <p:grpSpPr>
          <a:xfrm>
            <a:off x="1039702" y="1909190"/>
            <a:ext cx="957364" cy="957364"/>
            <a:chOff x="934222" y="2328847"/>
            <a:chExt cx="972000" cy="972000"/>
          </a:xfrm>
        </p:grpSpPr>
        <p:grpSp>
          <p:nvGrpSpPr>
            <p:cNvPr id="16" name="Group 15"/>
            <p:cNvGrpSpPr/>
            <p:nvPr/>
          </p:nvGrpSpPr>
          <p:grpSpPr>
            <a:xfrm>
              <a:off x="934222" y="2328847"/>
              <a:ext cx="972000" cy="972000"/>
              <a:chOff x="3809969" y="2852379"/>
              <a:chExt cx="972000" cy="9720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809969" y="2852379"/>
                <a:ext cx="972000" cy="9720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896308" y="2960162"/>
                <a:ext cx="792088" cy="79208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E4C9CC3-825E-4179-9B23-729BFB57BADE}"/>
                </a:ext>
              </a:extLst>
            </p:cNvPr>
            <p:cNvSpPr txBox="1"/>
            <p:nvPr/>
          </p:nvSpPr>
          <p:spPr>
            <a:xfrm>
              <a:off x="1004867" y="2485156"/>
              <a:ext cx="8234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>
                  <a:solidFill>
                    <a:schemeClr val="bg1"/>
                  </a:solidFill>
                  <a:cs typeface="Arial" pitchFamily="34" charset="0"/>
                </a:rPr>
                <a:t>Operating Risk</a:t>
              </a:r>
              <a:endParaRPr lang="ko-KR" altLang="en-US" sz="105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Risk Management</a:t>
            </a:r>
            <a:endParaRPr lang="ko-KR" altLang="en-US" dirty="0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8667881C-BE4D-4D68-902D-C0602066A325}"/>
              </a:ext>
            </a:extLst>
          </p:cNvPr>
          <p:cNvGrpSpPr/>
          <p:nvPr/>
        </p:nvGrpSpPr>
        <p:grpSpPr>
          <a:xfrm>
            <a:off x="487641" y="2449446"/>
            <a:ext cx="957364" cy="957364"/>
            <a:chOff x="382161" y="2869103"/>
            <a:chExt cx="972000" cy="972000"/>
          </a:xfrm>
        </p:grpSpPr>
        <p:grpSp>
          <p:nvGrpSpPr>
            <p:cNvPr id="15" name="Group 14"/>
            <p:cNvGrpSpPr/>
            <p:nvPr/>
          </p:nvGrpSpPr>
          <p:grpSpPr>
            <a:xfrm>
              <a:off x="382161" y="2869103"/>
              <a:ext cx="972000" cy="972000"/>
              <a:chOff x="3257908" y="3392635"/>
              <a:chExt cx="972000" cy="972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257908" y="3392635"/>
                <a:ext cx="972000" cy="9720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347864" y="3482591"/>
                <a:ext cx="792088" cy="79208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E04304C-98F3-4864-8A4D-ADD70A45F793}"/>
                </a:ext>
              </a:extLst>
            </p:cNvPr>
            <p:cNvSpPr txBox="1"/>
            <p:nvPr/>
          </p:nvSpPr>
          <p:spPr>
            <a:xfrm>
              <a:off x="514079" y="3145335"/>
              <a:ext cx="8234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>
                  <a:solidFill>
                    <a:schemeClr val="bg1"/>
                  </a:solidFill>
                  <a:cs typeface="Arial" pitchFamily="34" charset="0"/>
                </a:rPr>
                <a:t>Legal Risk</a:t>
              </a:r>
              <a:endParaRPr lang="ko-KR" altLang="en-US" sz="105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B14D213C-B3ED-4211-A78A-72A404D38152}"/>
              </a:ext>
            </a:extLst>
          </p:cNvPr>
          <p:cNvGrpSpPr/>
          <p:nvPr/>
        </p:nvGrpSpPr>
        <p:grpSpPr>
          <a:xfrm>
            <a:off x="2077763" y="2079997"/>
            <a:ext cx="957364" cy="957364"/>
            <a:chOff x="1972283" y="2499654"/>
            <a:chExt cx="972000" cy="972000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CE6159AA-9404-46AB-B7F6-ABEFB7C09280}"/>
                </a:ext>
              </a:extLst>
            </p:cNvPr>
            <p:cNvGrpSpPr/>
            <p:nvPr/>
          </p:nvGrpSpPr>
          <p:grpSpPr>
            <a:xfrm>
              <a:off x="1972283" y="2499654"/>
              <a:ext cx="972000" cy="972000"/>
              <a:chOff x="4362030" y="2312124"/>
              <a:chExt cx="972000" cy="972000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5DD7BF40-4BD0-455E-8497-52FE4ED92930}"/>
                  </a:ext>
                </a:extLst>
              </p:cNvPr>
              <p:cNvSpPr/>
              <p:nvPr/>
            </p:nvSpPr>
            <p:spPr>
              <a:xfrm>
                <a:off x="4362030" y="2312124"/>
                <a:ext cx="972000" cy="9720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0D752A20-A425-4870-B80E-EA67B1881493}"/>
                  </a:ext>
                </a:extLst>
              </p:cNvPr>
              <p:cNvSpPr/>
              <p:nvPr/>
            </p:nvSpPr>
            <p:spPr>
              <a:xfrm>
                <a:off x="4451986" y="2402080"/>
                <a:ext cx="792088" cy="79208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7173F37-D91A-41A9-BB27-351888A054F7}"/>
                </a:ext>
              </a:extLst>
            </p:cNvPr>
            <p:cNvSpPr txBox="1"/>
            <p:nvPr/>
          </p:nvSpPr>
          <p:spPr>
            <a:xfrm>
              <a:off x="2046545" y="2616795"/>
              <a:ext cx="8234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>
                  <a:solidFill>
                    <a:schemeClr val="bg1"/>
                  </a:solidFill>
                  <a:cs typeface="Arial" pitchFamily="34" charset="0"/>
                </a:rPr>
                <a:t>Strategic Risk</a:t>
              </a:r>
              <a:endParaRPr lang="ko-KR" altLang="en-US" sz="105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45DCA8A-0F10-4E88-8A43-25A0D4763BA2}"/>
              </a:ext>
            </a:extLst>
          </p:cNvPr>
          <p:cNvGrpSpPr/>
          <p:nvPr/>
        </p:nvGrpSpPr>
        <p:grpSpPr>
          <a:xfrm>
            <a:off x="1525703" y="2620252"/>
            <a:ext cx="957840" cy="957364"/>
            <a:chOff x="1420222" y="3039909"/>
            <a:chExt cx="972483" cy="972000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D9092F8F-3295-4F8F-8A13-48561C8380F9}"/>
                </a:ext>
              </a:extLst>
            </p:cNvPr>
            <p:cNvGrpSpPr/>
            <p:nvPr/>
          </p:nvGrpSpPr>
          <p:grpSpPr>
            <a:xfrm>
              <a:off x="1420222" y="3039909"/>
              <a:ext cx="972000" cy="972000"/>
              <a:chOff x="3809969" y="2852379"/>
              <a:chExt cx="972000" cy="972000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B1041DC4-C8DD-4922-AA8E-74355024906D}"/>
                  </a:ext>
                </a:extLst>
              </p:cNvPr>
              <p:cNvSpPr/>
              <p:nvPr/>
            </p:nvSpPr>
            <p:spPr>
              <a:xfrm>
                <a:off x="3809969" y="2852379"/>
                <a:ext cx="972000" cy="9720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D20A3C79-C2C1-4782-B0D4-89B8704FD1E1}"/>
                  </a:ext>
                </a:extLst>
              </p:cNvPr>
              <p:cNvSpPr/>
              <p:nvPr/>
            </p:nvSpPr>
            <p:spPr>
              <a:xfrm>
                <a:off x="3896308" y="2960162"/>
                <a:ext cx="792088" cy="79208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DEF434B-85D6-438C-BA06-7F31A0767696}"/>
                </a:ext>
              </a:extLst>
            </p:cNvPr>
            <p:cNvSpPr txBox="1"/>
            <p:nvPr/>
          </p:nvSpPr>
          <p:spPr>
            <a:xfrm>
              <a:off x="1475656" y="3196218"/>
              <a:ext cx="91704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1"/>
                  </a:solidFill>
                  <a:cs typeface="Arial" pitchFamily="34" charset="0"/>
                </a:rPr>
                <a:t>Compliance Risk</a:t>
              </a:r>
              <a:endParaRPr lang="ko-KR" altLang="en-US" sz="1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115E3E8-2F72-41D8-A4DF-28A6DE614A8B}"/>
              </a:ext>
            </a:extLst>
          </p:cNvPr>
          <p:cNvGrpSpPr/>
          <p:nvPr/>
        </p:nvGrpSpPr>
        <p:grpSpPr>
          <a:xfrm>
            <a:off x="4665985" y="1071902"/>
            <a:ext cx="624015" cy="624015"/>
            <a:chOff x="4665985" y="1071902"/>
            <a:chExt cx="624015" cy="624015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46A97E66-96E6-409B-92BC-12F91A6921FA}"/>
                </a:ext>
              </a:extLst>
            </p:cNvPr>
            <p:cNvGrpSpPr/>
            <p:nvPr/>
          </p:nvGrpSpPr>
          <p:grpSpPr>
            <a:xfrm>
              <a:off x="4665985" y="1071902"/>
              <a:ext cx="624015" cy="624015"/>
              <a:chOff x="5364088" y="2787774"/>
              <a:chExt cx="914400" cy="914400"/>
            </a:xfrm>
          </p:grpSpPr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86F20227-65F0-4A8C-913B-3876D46BE424}"/>
                  </a:ext>
                </a:extLst>
              </p:cNvPr>
              <p:cNvSpPr/>
              <p:nvPr/>
            </p:nvSpPr>
            <p:spPr>
              <a:xfrm>
                <a:off x="5364088" y="2787774"/>
                <a:ext cx="914400" cy="91440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FC2CFBC4-1450-49B1-8E24-C2E1BC37FCC8}"/>
                  </a:ext>
                </a:extLst>
              </p:cNvPr>
              <p:cNvSpPr/>
              <p:nvPr/>
            </p:nvSpPr>
            <p:spPr>
              <a:xfrm>
                <a:off x="5443246" y="2866932"/>
                <a:ext cx="756084" cy="75608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7" name="Block Arc 14">
              <a:extLst>
                <a:ext uri="{FF2B5EF4-FFF2-40B4-BE49-F238E27FC236}">
                  <a16:creationId xmlns:a16="http://schemas.microsoft.com/office/drawing/2014/main" id="{2A414A70-C6AA-4BEB-B508-4566414F7DE5}"/>
                </a:ext>
              </a:extLst>
            </p:cNvPr>
            <p:cNvSpPr/>
            <p:nvPr/>
          </p:nvSpPr>
          <p:spPr>
            <a:xfrm rot="16200000">
              <a:off x="4870280" y="1281877"/>
              <a:ext cx="227531" cy="227679"/>
            </a:xfrm>
            <a:custGeom>
              <a:avLst/>
              <a:gdLst/>
              <a:ahLst/>
              <a:cxnLst/>
              <a:rect l="l" t="t" r="r" b="b"/>
              <a:pathLst>
                <a:path w="3185463" h="3187558">
                  <a:moveTo>
                    <a:pt x="764000" y="2343999"/>
                  </a:moveTo>
                  <a:cubicBezTo>
                    <a:pt x="566798" y="2256389"/>
                    <a:pt x="385374" y="2134753"/>
                    <a:pt x="230072" y="1981662"/>
                  </a:cubicBezTo>
                  <a:cubicBezTo>
                    <a:pt x="297001" y="2223876"/>
                    <a:pt x="428049" y="2439341"/>
                    <a:pt x="603989" y="2608945"/>
                  </a:cubicBezTo>
                  <a:cubicBezTo>
                    <a:pt x="667739" y="2525681"/>
                    <a:pt x="720588" y="2436567"/>
                    <a:pt x="764000" y="2343999"/>
                  </a:cubicBezTo>
                  <a:close/>
                  <a:moveTo>
                    <a:pt x="783530" y="862903"/>
                  </a:moveTo>
                  <a:cubicBezTo>
                    <a:pt x="737619" y="760936"/>
                    <a:pt x="681240" y="662513"/>
                    <a:pt x="611676" y="571152"/>
                  </a:cubicBezTo>
                  <a:cubicBezTo>
                    <a:pt x="419218" y="754019"/>
                    <a:pt x="279227" y="991173"/>
                    <a:pt x="215545" y="1258034"/>
                  </a:cubicBezTo>
                  <a:cubicBezTo>
                    <a:pt x="378729" y="1090139"/>
                    <a:pt x="571934" y="956907"/>
                    <a:pt x="783530" y="862903"/>
                  </a:cubicBezTo>
                  <a:close/>
                  <a:moveTo>
                    <a:pt x="935657" y="1673146"/>
                  </a:moveTo>
                  <a:lnTo>
                    <a:pt x="227023" y="1673146"/>
                  </a:lnTo>
                  <a:cubicBezTo>
                    <a:pt x="393068" y="1882941"/>
                    <a:pt x="605618" y="2045968"/>
                    <a:pt x="844267" y="2153109"/>
                  </a:cubicBezTo>
                  <a:cubicBezTo>
                    <a:pt x="897907" y="1997390"/>
                    <a:pt x="928862" y="1835739"/>
                    <a:pt x="935657" y="1673146"/>
                  </a:cubicBezTo>
                  <a:close/>
                  <a:moveTo>
                    <a:pt x="935928" y="1493146"/>
                  </a:moveTo>
                  <a:cubicBezTo>
                    <a:pt x="928922" y="1345638"/>
                    <a:pt x="902278" y="1198995"/>
                    <a:pt x="856775" y="1056956"/>
                  </a:cubicBezTo>
                  <a:cubicBezTo>
                    <a:pt x="636768" y="1156959"/>
                    <a:pt x="439487" y="1304654"/>
                    <a:pt x="281464" y="1493146"/>
                  </a:cubicBezTo>
                  <a:close/>
                  <a:moveTo>
                    <a:pt x="1469785" y="2515107"/>
                  </a:moveTo>
                  <a:cubicBezTo>
                    <a:pt x="1283000" y="2508124"/>
                    <a:pt x="1100523" y="2472287"/>
                    <a:pt x="927628" y="2411229"/>
                  </a:cubicBezTo>
                  <a:cubicBezTo>
                    <a:pt x="876831" y="2520843"/>
                    <a:pt x="814172" y="2626182"/>
                    <a:pt x="738220" y="2724387"/>
                  </a:cubicBezTo>
                  <a:cubicBezTo>
                    <a:pt x="944637" y="2881665"/>
                    <a:pt x="1196120" y="2982471"/>
                    <a:pt x="1469785" y="3005418"/>
                  </a:cubicBezTo>
                  <a:close/>
                  <a:moveTo>
                    <a:pt x="1469785" y="1673146"/>
                  </a:moveTo>
                  <a:lnTo>
                    <a:pt x="1112275" y="1673146"/>
                  </a:lnTo>
                  <a:cubicBezTo>
                    <a:pt x="1105327" y="1858153"/>
                    <a:pt x="1070032" y="2042144"/>
                    <a:pt x="1008001" y="2219039"/>
                  </a:cubicBezTo>
                  <a:cubicBezTo>
                    <a:pt x="1155519" y="2270408"/>
                    <a:pt x="1310845" y="2300826"/>
                    <a:pt x="1469785" y="2307834"/>
                  </a:cubicBezTo>
                  <a:close/>
                  <a:moveTo>
                    <a:pt x="1469785" y="898989"/>
                  </a:moveTo>
                  <a:cubicBezTo>
                    <a:pt x="1315103" y="907762"/>
                    <a:pt x="1164166" y="938783"/>
                    <a:pt x="1020939" y="990066"/>
                  </a:cubicBezTo>
                  <a:cubicBezTo>
                    <a:pt x="1074574" y="1153655"/>
                    <a:pt x="1105461" y="1322925"/>
                    <a:pt x="1112368" y="1493146"/>
                  </a:cubicBezTo>
                  <a:lnTo>
                    <a:pt x="1469785" y="1493146"/>
                  </a:lnTo>
                  <a:close/>
                  <a:moveTo>
                    <a:pt x="1469785" y="182141"/>
                  </a:moveTo>
                  <a:cubicBezTo>
                    <a:pt x="1199839" y="204777"/>
                    <a:pt x="951477" y="303168"/>
                    <a:pt x="746615" y="456764"/>
                  </a:cubicBezTo>
                  <a:cubicBezTo>
                    <a:pt x="828296" y="562801"/>
                    <a:pt x="894225" y="677310"/>
                    <a:pt x="947434" y="796072"/>
                  </a:cubicBezTo>
                  <a:cubicBezTo>
                    <a:pt x="1113886" y="736067"/>
                    <a:pt x="1289644" y="700323"/>
                    <a:pt x="1469785" y="691530"/>
                  </a:cubicBezTo>
                  <a:close/>
                  <a:moveTo>
                    <a:pt x="2150063" y="992171"/>
                  </a:moveTo>
                  <a:cubicBezTo>
                    <a:pt x="1990712" y="935501"/>
                    <a:pt x="1822242" y="902595"/>
                    <a:pt x="1649785" y="897224"/>
                  </a:cubicBezTo>
                  <a:lnTo>
                    <a:pt x="1649785" y="1493146"/>
                  </a:lnTo>
                  <a:lnTo>
                    <a:pt x="2063712" y="1493146"/>
                  </a:lnTo>
                  <a:cubicBezTo>
                    <a:pt x="2069089" y="1323887"/>
                    <a:pt x="2098366" y="1155330"/>
                    <a:pt x="2150063" y="992171"/>
                  </a:cubicBezTo>
                  <a:close/>
                  <a:moveTo>
                    <a:pt x="2168848" y="2199110"/>
                  </a:moveTo>
                  <a:cubicBezTo>
                    <a:pt x="2108555" y="2028681"/>
                    <a:pt x="2073581" y="1851532"/>
                    <a:pt x="2065295" y="1673146"/>
                  </a:cubicBezTo>
                  <a:lnTo>
                    <a:pt x="1649785" y="1673146"/>
                  </a:lnTo>
                  <a:lnTo>
                    <a:pt x="1649785" y="2307299"/>
                  </a:lnTo>
                  <a:cubicBezTo>
                    <a:pt x="1829404" y="2299517"/>
                    <a:pt x="2004315" y="2261965"/>
                    <a:pt x="2168848" y="2199110"/>
                  </a:cubicBezTo>
                  <a:close/>
                  <a:moveTo>
                    <a:pt x="2422394" y="446879"/>
                  </a:moveTo>
                  <a:cubicBezTo>
                    <a:pt x="2204309" y="287209"/>
                    <a:pt x="1938140" y="189883"/>
                    <a:pt x="1649785" y="178919"/>
                  </a:cubicBezTo>
                  <a:lnTo>
                    <a:pt x="1649785" y="689876"/>
                  </a:lnTo>
                  <a:cubicBezTo>
                    <a:pt x="1846998" y="695154"/>
                    <a:pt x="2039668" y="732502"/>
                    <a:pt x="2221721" y="797410"/>
                  </a:cubicBezTo>
                  <a:cubicBezTo>
                    <a:pt x="2275056" y="675360"/>
                    <a:pt x="2341760" y="557662"/>
                    <a:pt x="2422394" y="446879"/>
                  </a:cubicBezTo>
                  <a:close/>
                  <a:moveTo>
                    <a:pt x="2447278" y="2722123"/>
                  </a:moveTo>
                  <a:cubicBezTo>
                    <a:pt x="2366121" y="2618714"/>
                    <a:pt x="2299534" y="2507403"/>
                    <a:pt x="2246145" y="2391362"/>
                  </a:cubicBezTo>
                  <a:cubicBezTo>
                    <a:pt x="2057375" y="2464119"/>
                    <a:pt x="1856285" y="2506958"/>
                    <a:pt x="1649785" y="2514779"/>
                  </a:cubicBezTo>
                  <a:lnTo>
                    <a:pt x="1649785" y="3008639"/>
                  </a:lnTo>
                  <a:cubicBezTo>
                    <a:pt x="1949198" y="2997255"/>
                    <a:pt x="2224691" y="2892757"/>
                    <a:pt x="2447278" y="2722123"/>
                  </a:cubicBezTo>
                  <a:close/>
                  <a:moveTo>
                    <a:pt x="2878934" y="1493146"/>
                  </a:moveTo>
                  <a:cubicBezTo>
                    <a:pt x="2723190" y="1307255"/>
                    <a:pt x="2529440" y="1161128"/>
                    <a:pt x="2313862" y="1060620"/>
                  </a:cubicBezTo>
                  <a:cubicBezTo>
                    <a:pt x="2270535" y="1201714"/>
                    <a:pt x="2245604" y="1347104"/>
                    <a:pt x="2240109" y="1493146"/>
                  </a:cubicBezTo>
                  <a:close/>
                  <a:moveTo>
                    <a:pt x="2890636" y="1673146"/>
                  </a:moveTo>
                  <a:lnTo>
                    <a:pt x="2241814" y="1673146"/>
                  </a:lnTo>
                  <a:cubicBezTo>
                    <a:pt x="2249736" y="1827102"/>
                    <a:pt x="2279520" y="1979973"/>
                    <a:pt x="2329964" y="2127513"/>
                  </a:cubicBezTo>
                  <a:cubicBezTo>
                    <a:pt x="2545677" y="2019923"/>
                    <a:pt x="2738160" y="1866413"/>
                    <a:pt x="2890636" y="1673146"/>
                  </a:cubicBezTo>
                  <a:close/>
                  <a:moveTo>
                    <a:pt x="2973035" y="1284386"/>
                  </a:moveTo>
                  <a:cubicBezTo>
                    <a:pt x="2912066" y="1001840"/>
                    <a:pt x="2765308" y="751379"/>
                    <a:pt x="2561381" y="561108"/>
                  </a:cubicBezTo>
                  <a:cubicBezTo>
                    <a:pt x="2489321" y="656437"/>
                    <a:pt x="2431363" y="759225"/>
                    <a:pt x="2384553" y="865647"/>
                  </a:cubicBezTo>
                  <a:cubicBezTo>
                    <a:pt x="2604520" y="964977"/>
                    <a:pt x="2804622" y="1106677"/>
                    <a:pt x="2973035" y="1284386"/>
                  </a:cubicBezTo>
                  <a:close/>
                  <a:moveTo>
                    <a:pt x="2974277" y="1897328"/>
                  </a:moveTo>
                  <a:cubicBezTo>
                    <a:pt x="2812488" y="2073933"/>
                    <a:pt x="2619878" y="2216690"/>
                    <a:pt x="2407486" y="2319665"/>
                  </a:cubicBezTo>
                  <a:cubicBezTo>
                    <a:pt x="2454169" y="2420503"/>
                    <a:pt x="2511856" y="2517376"/>
                    <a:pt x="2582047" y="2607468"/>
                  </a:cubicBezTo>
                  <a:cubicBezTo>
                    <a:pt x="2776399" y="2417974"/>
                    <a:pt x="2916061" y="2172750"/>
                    <a:pt x="2974277" y="1897328"/>
                  </a:cubicBezTo>
                  <a:close/>
                  <a:moveTo>
                    <a:pt x="3185463" y="1593779"/>
                  </a:moveTo>
                  <a:cubicBezTo>
                    <a:pt x="3185463" y="2473999"/>
                    <a:pt x="2471904" y="3187558"/>
                    <a:pt x="1591684" y="3187558"/>
                  </a:cubicBezTo>
                  <a:cubicBezTo>
                    <a:pt x="738111" y="3187558"/>
                    <a:pt x="41261" y="2516549"/>
                    <a:pt x="1913" y="1673146"/>
                  </a:cubicBezTo>
                  <a:lnTo>
                    <a:pt x="0" y="1673146"/>
                  </a:lnTo>
                  <a:lnTo>
                    <a:pt x="0" y="1493146"/>
                  </a:lnTo>
                  <a:lnTo>
                    <a:pt x="2750" y="1493146"/>
                  </a:lnTo>
                  <a:cubicBezTo>
                    <a:pt x="50490" y="700174"/>
                    <a:pt x="679654" y="64473"/>
                    <a:pt x="1469785" y="6156"/>
                  </a:cubicBezTo>
                  <a:lnTo>
                    <a:pt x="1469785" y="0"/>
                  </a:lnTo>
                  <a:lnTo>
                    <a:pt x="1591684" y="0"/>
                  </a:lnTo>
                  <a:lnTo>
                    <a:pt x="1649785" y="0"/>
                  </a:lnTo>
                  <a:lnTo>
                    <a:pt x="1649785" y="2934"/>
                  </a:lnTo>
                  <a:cubicBezTo>
                    <a:pt x="2503127" y="31654"/>
                    <a:pt x="3185463" y="733032"/>
                    <a:pt x="3185463" y="159377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93BB106-BAB3-46D7-ADB9-0599CB1672CE}"/>
              </a:ext>
            </a:extLst>
          </p:cNvPr>
          <p:cNvGrpSpPr/>
          <p:nvPr/>
        </p:nvGrpSpPr>
        <p:grpSpPr>
          <a:xfrm>
            <a:off x="5463993" y="987574"/>
            <a:ext cx="3096344" cy="1417356"/>
            <a:chOff x="803640" y="3362835"/>
            <a:chExt cx="2059657" cy="1417356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44EB9A0-A300-4F98-9C3C-0C7562DAE3D8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Reputational Risk is one of 8 corporate risks that can potentially lead to a company bad image or reputation amidst the public.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This is cross-functions responsibility (Corporate Comm, Legal, BCM, Risk Management, and other related teams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6A9D436-43E4-4996-B10C-27169B31970D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Reputational Risk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755E0D1-5FDF-4F05-BBAB-1DCBDD2A1FFD}"/>
              </a:ext>
            </a:extLst>
          </p:cNvPr>
          <p:cNvGrpSpPr/>
          <p:nvPr/>
        </p:nvGrpSpPr>
        <p:grpSpPr>
          <a:xfrm>
            <a:off x="4672037" y="2533708"/>
            <a:ext cx="624015" cy="624015"/>
            <a:chOff x="4671660" y="2559097"/>
            <a:chExt cx="624015" cy="624015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D8417CF7-4101-47A1-8961-CA8AD813082E}"/>
                </a:ext>
              </a:extLst>
            </p:cNvPr>
            <p:cNvGrpSpPr/>
            <p:nvPr/>
          </p:nvGrpSpPr>
          <p:grpSpPr>
            <a:xfrm>
              <a:off x="4671660" y="2559097"/>
              <a:ext cx="624015" cy="624015"/>
              <a:chOff x="5364088" y="2787774"/>
              <a:chExt cx="914400" cy="914400"/>
            </a:xfrm>
          </p:grpSpPr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2EFE0AE0-8A02-4D00-B6AE-E677DAACF029}"/>
                  </a:ext>
                </a:extLst>
              </p:cNvPr>
              <p:cNvSpPr/>
              <p:nvPr/>
            </p:nvSpPr>
            <p:spPr>
              <a:xfrm>
                <a:off x="5364088" y="2787774"/>
                <a:ext cx="914400" cy="91440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BA1A70AA-6C41-4EFD-B95C-C5299F3018A3}"/>
                  </a:ext>
                </a:extLst>
              </p:cNvPr>
              <p:cNvSpPr/>
              <p:nvPr/>
            </p:nvSpPr>
            <p:spPr>
              <a:xfrm>
                <a:off x="5443246" y="2866932"/>
                <a:ext cx="756084" cy="75608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7" name="Rectangle 36">
              <a:extLst>
                <a:ext uri="{FF2B5EF4-FFF2-40B4-BE49-F238E27FC236}">
                  <a16:creationId xmlns:a16="http://schemas.microsoft.com/office/drawing/2014/main" id="{2BDB2B7D-BDEA-49EC-8DF2-5CFAA24E7F91}"/>
                </a:ext>
              </a:extLst>
            </p:cNvPr>
            <p:cNvSpPr/>
            <p:nvPr/>
          </p:nvSpPr>
          <p:spPr>
            <a:xfrm>
              <a:off x="4862992" y="2758947"/>
              <a:ext cx="249318" cy="208411"/>
            </a:xfrm>
            <a:custGeom>
              <a:avLst/>
              <a:gdLst/>
              <a:ahLst/>
              <a:cxnLst/>
              <a:rect l="l" t="t" r="r" b="b"/>
              <a:pathLst>
                <a:path w="3186824" h="2663936">
                  <a:moveTo>
                    <a:pt x="2624444" y="2376100"/>
                  </a:moveTo>
                  <a:lnTo>
                    <a:pt x="2624444" y="2520100"/>
                  </a:lnTo>
                  <a:lnTo>
                    <a:pt x="2952463" y="2520100"/>
                  </a:lnTo>
                  <a:lnTo>
                    <a:pt x="2952463" y="2376100"/>
                  </a:lnTo>
                  <a:close/>
                  <a:moveTo>
                    <a:pt x="210911" y="2376100"/>
                  </a:moveTo>
                  <a:lnTo>
                    <a:pt x="210911" y="2520100"/>
                  </a:lnTo>
                  <a:lnTo>
                    <a:pt x="538930" y="2520100"/>
                  </a:lnTo>
                  <a:lnTo>
                    <a:pt x="538930" y="2376100"/>
                  </a:lnTo>
                  <a:close/>
                  <a:moveTo>
                    <a:pt x="2624444" y="2095269"/>
                  </a:moveTo>
                  <a:lnTo>
                    <a:pt x="2624444" y="2239269"/>
                  </a:lnTo>
                  <a:lnTo>
                    <a:pt x="2952463" y="2239269"/>
                  </a:lnTo>
                  <a:lnTo>
                    <a:pt x="2952463" y="2095269"/>
                  </a:lnTo>
                  <a:close/>
                  <a:moveTo>
                    <a:pt x="210911" y="2095269"/>
                  </a:moveTo>
                  <a:lnTo>
                    <a:pt x="210911" y="2239269"/>
                  </a:lnTo>
                  <a:lnTo>
                    <a:pt x="538930" y="2239269"/>
                  </a:lnTo>
                  <a:lnTo>
                    <a:pt x="538930" y="2095269"/>
                  </a:lnTo>
                  <a:close/>
                  <a:moveTo>
                    <a:pt x="2624444" y="1814436"/>
                  </a:moveTo>
                  <a:lnTo>
                    <a:pt x="2624444" y="1958436"/>
                  </a:lnTo>
                  <a:lnTo>
                    <a:pt x="2952463" y="1958436"/>
                  </a:lnTo>
                  <a:lnTo>
                    <a:pt x="2952463" y="1814436"/>
                  </a:lnTo>
                  <a:close/>
                  <a:moveTo>
                    <a:pt x="210911" y="1814436"/>
                  </a:moveTo>
                  <a:lnTo>
                    <a:pt x="210911" y="1958436"/>
                  </a:lnTo>
                  <a:lnTo>
                    <a:pt x="538930" y="1958436"/>
                  </a:lnTo>
                  <a:lnTo>
                    <a:pt x="538930" y="1814436"/>
                  </a:lnTo>
                  <a:close/>
                  <a:moveTo>
                    <a:pt x="2624444" y="1533603"/>
                  </a:moveTo>
                  <a:lnTo>
                    <a:pt x="2624444" y="1677603"/>
                  </a:lnTo>
                  <a:lnTo>
                    <a:pt x="2952463" y="1677603"/>
                  </a:lnTo>
                  <a:lnTo>
                    <a:pt x="2952463" y="1533603"/>
                  </a:lnTo>
                  <a:close/>
                  <a:moveTo>
                    <a:pt x="210911" y="1533603"/>
                  </a:moveTo>
                  <a:lnTo>
                    <a:pt x="210911" y="1677603"/>
                  </a:lnTo>
                  <a:lnTo>
                    <a:pt x="538930" y="1677603"/>
                  </a:lnTo>
                  <a:lnTo>
                    <a:pt x="538930" y="1533603"/>
                  </a:lnTo>
                  <a:close/>
                  <a:moveTo>
                    <a:pt x="2624444" y="1252770"/>
                  </a:moveTo>
                  <a:lnTo>
                    <a:pt x="2624444" y="1396770"/>
                  </a:lnTo>
                  <a:lnTo>
                    <a:pt x="2952463" y="1396770"/>
                  </a:lnTo>
                  <a:lnTo>
                    <a:pt x="2952463" y="1252770"/>
                  </a:lnTo>
                  <a:close/>
                  <a:moveTo>
                    <a:pt x="210911" y="1252770"/>
                  </a:moveTo>
                  <a:lnTo>
                    <a:pt x="210911" y="1396770"/>
                  </a:lnTo>
                  <a:lnTo>
                    <a:pt x="538930" y="1396770"/>
                  </a:lnTo>
                  <a:lnTo>
                    <a:pt x="538930" y="1252770"/>
                  </a:lnTo>
                  <a:close/>
                  <a:moveTo>
                    <a:pt x="2624444" y="971937"/>
                  </a:moveTo>
                  <a:lnTo>
                    <a:pt x="2624444" y="1115937"/>
                  </a:lnTo>
                  <a:lnTo>
                    <a:pt x="2952463" y="1115937"/>
                  </a:lnTo>
                  <a:lnTo>
                    <a:pt x="2952463" y="971937"/>
                  </a:lnTo>
                  <a:close/>
                  <a:moveTo>
                    <a:pt x="210911" y="971937"/>
                  </a:moveTo>
                  <a:lnTo>
                    <a:pt x="210911" y="1115937"/>
                  </a:lnTo>
                  <a:lnTo>
                    <a:pt x="538930" y="1115937"/>
                  </a:lnTo>
                  <a:lnTo>
                    <a:pt x="538930" y="971937"/>
                  </a:lnTo>
                  <a:close/>
                  <a:moveTo>
                    <a:pt x="2624444" y="691104"/>
                  </a:moveTo>
                  <a:lnTo>
                    <a:pt x="2624444" y="835104"/>
                  </a:lnTo>
                  <a:lnTo>
                    <a:pt x="2952463" y="835104"/>
                  </a:lnTo>
                  <a:lnTo>
                    <a:pt x="2952463" y="691104"/>
                  </a:lnTo>
                  <a:close/>
                  <a:moveTo>
                    <a:pt x="210911" y="691104"/>
                  </a:moveTo>
                  <a:lnTo>
                    <a:pt x="210911" y="835104"/>
                  </a:lnTo>
                  <a:lnTo>
                    <a:pt x="538930" y="835104"/>
                  </a:lnTo>
                  <a:lnTo>
                    <a:pt x="538930" y="691104"/>
                  </a:lnTo>
                  <a:close/>
                  <a:moveTo>
                    <a:pt x="988006" y="552354"/>
                  </a:moveTo>
                  <a:lnTo>
                    <a:pt x="988006" y="2111583"/>
                  </a:lnTo>
                  <a:lnTo>
                    <a:pt x="2332169" y="1331969"/>
                  </a:lnTo>
                  <a:close/>
                  <a:moveTo>
                    <a:pt x="2624444" y="410271"/>
                  </a:moveTo>
                  <a:lnTo>
                    <a:pt x="2624444" y="554271"/>
                  </a:lnTo>
                  <a:lnTo>
                    <a:pt x="2952463" y="554271"/>
                  </a:lnTo>
                  <a:lnTo>
                    <a:pt x="2952463" y="410271"/>
                  </a:lnTo>
                  <a:close/>
                  <a:moveTo>
                    <a:pt x="210911" y="410271"/>
                  </a:moveTo>
                  <a:lnTo>
                    <a:pt x="210911" y="554271"/>
                  </a:lnTo>
                  <a:lnTo>
                    <a:pt x="538930" y="554271"/>
                  </a:lnTo>
                  <a:lnTo>
                    <a:pt x="538930" y="410271"/>
                  </a:lnTo>
                  <a:close/>
                  <a:moveTo>
                    <a:pt x="2624444" y="129438"/>
                  </a:moveTo>
                  <a:lnTo>
                    <a:pt x="2624444" y="273438"/>
                  </a:lnTo>
                  <a:lnTo>
                    <a:pt x="2952463" y="273438"/>
                  </a:lnTo>
                  <a:lnTo>
                    <a:pt x="2952463" y="129438"/>
                  </a:lnTo>
                  <a:close/>
                  <a:moveTo>
                    <a:pt x="210911" y="129438"/>
                  </a:moveTo>
                  <a:lnTo>
                    <a:pt x="210911" y="273438"/>
                  </a:lnTo>
                  <a:lnTo>
                    <a:pt x="538930" y="273438"/>
                  </a:lnTo>
                  <a:lnTo>
                    <a:pt x="538930" y="129438"/>
                  </a:lnTo>
                  <a:close/>
                  <a:moveTo>
                    <a:pt x="0" y="0"/>
                  </a:moveTo>
                  <a:lnTo>
                    <a:pt x="3186824" y="0"/>
                  </a:lnTo>
                  <a:lnTo>
                    <a:pt x="3186824" y="2663936"/>
                  </a:lnTo>
                  <a:lnTo>
                    <a:pt x="0" y="26639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72BDAC9-74F5-4A28-95D3-C7C2AF8F07A0}"/>
              </a:ext>
            </a:extLst>
          </p:cNvPr>
          <p:cNvGrpSpPr/>
          <p:nvPr/>
        </p:nvGrpSpPr>
        <p:grpSpPr>
          <a:xfrm>
            <a:off x="4676020" y="3465140"/>
            <a:ext cx="624015" cy="624015"/>
            <a:chOff x="4671660" y="3435221"/>
            <a:chExt cx="624015" cy="624015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992E4CF4-B1B4-480F-951D-6F88A139BC13}"/>
                </a:ext>
              </a:extLst>
            </p:cNvPr>
            <p:cNvGrpSpPr/>
            <p:nvPr/>
          </p:nvGrpSpPr>
          <p:grpSpPr>
            <a:xfrm>
              <a:off x="4671660" y="3435221"/>
              <a:ext cx="624015" cy="624015"/>
              <a:chOff x="5364088" y="2787774"/>
              <a:chExt cx="914400" cy="914400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47E7954E-944F-42F7-BD69-D34F2DB0DD8E}"/>
                  </a:ext>
                </a:extLst>
              </p:cNvPr>
              <p:cNvSpPr/>
              <p:nvPr/>
            </p:nvSpPr>
            <p:spPr>
              <a:xfrm>
                <a:off x="5364088" y="2787774"/>
                <a:ext cx="914400" cy="91440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D121F039-E77F-4C6F-A2D4-A771CC4527B2}"/>
                  </a:ext>
                </a:extLst>
              </p:cNvPr>
              <p:cNvSpPr/>
              <p:nvPr/>
            </p:nvSpPr>
            <p:spPr>
              <a:xfrm>
                <a:off x="5443246" y="2866932"/>
                <a:ext cx="756084" cy="75608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8" name="Rounded Rectangle 27">
              <a:extLst>
                <a:ext uri="{FF2B5EF4-FFF2-40B4-BE49-F238E27FC236}">
                  <a16:creationId xmlns:a16="http://schemas.microsoft.com/office/drawing/2014/main" id="{073D05C5-EC88-43FA-892B-C24CB3506930}"/>
                </a:ext>
              </a:extLst>
            </p:cNvPr>
            <p:cNvSpPr/>
            <p:nvPr/>
          </p:nvSpPr>
          <p:spPr>
            <a:xfrm>
              <a:off x="4849836" y="3628795"/>
              <a:ext cx="270085" cy="207462"/>
            </a:xfrm>
            <a:custGeom>
              <a:avLst/>
              <a:gdLst/>
              <a:ahLst/>
              <a:cxnLst/>
              <a:rect l="l" t="t" r="r" b="b"/>
              <a:pathLst>
                <a:path w="3186824" h="2447912">
                  <a:moveTo>
                    <a:pt x="1917737" y="1021643"/>
                  </a:moveTo>
                  <a:cubicBezTo>
                    <a:pt x="2188548" y="1021643"/>
                    <a:pt x="2408083" y="1241178"/>
                    <a:pt x="2408083" y="1511989"/>
                  </a:cubicBezTo>
                  <a:cubicBezTo>
                    <a:pt x="2408083" y="1782800"/>
                    <a:pt x="2188548" y="2002335"/>
                    <a:pt x="1917737" y="2002335"/>
                  </a:cubicBezTo>
                  <a:cubicBezTo>
                    <a:pt x="1646926" y="2002335"/>
                    <a:pt x="1427391" y="1782800"/>
                    <a:pt x="1427391" y="1511989"/>
                  </a:cubicBezTo>
                  <a:cubicBezTo>
                    <a:pt x="1427391" y="1241178"/>
                    <a:pt x="1646926" y="1021643"/>
                    <a:pt x="1917737" y="1021643"/>
                  </a:cubicBezTo>
                  <a:close/>
                  <a:moveTo>
                    <a:pt x="1917737" y="827913"/>
                  </a:moveTo>
                  <a:cubicBezTo>
                    <a:pt x="1539932" y="827913"/>
                    <a:pt x="1233661" y="1134184"/>
                    <a:pt x="1233661" y="1511989"/>
                  </a:cubicBezTo>
                  <a:cubicBezTo>
                    <a:pt x="1233661" y="1889794"/>
                    <a:pt x="1539932" y="2196065"/>
                    <a:pt x="1917737" y="2196065"/>
                  </a:cubicBezTo>
                  <a:cubicBezTo>
                    <a:pt x="2295542" y="2196065"/>
                    <a:pt x="2601813" y="1889794"/>
                    <a:pt x="2601813" y="1511989"/>
                  </a:cubicBezTo>
                  <a:cubicBezTo>
                    <a:pt x="2601813" y="1134184"/>
                    <a:pt x="2295542" y="827913"/>
                    <a:pt x="1917737" y="827913"/>
                  </a:cubicBezTo>
                  <a:close/>
                  <a:moveTo>
                    <a:pt x="1112286" y="675885"/>
                  </a:moveTo>
                  <a:lnTo>
                    <a:pt x="1112286" y="830188"/>
                  </a:lnTo>
                  <a:lnTo>
                    <a:pt x="1328310" y="830188"/>
                  </a:lnTo>
                  <a:lnTo>
                    <a:pt x="1328310" y="675885"/>
                  </a:lnTo>
                  <a:close/>
                  <a:moveTo>
                    <a:pt x="2586084" y="626422"/>
                  </a:moveTo>
                  <a:lnTo>
                    <a:pt x="2586084" y="830188"/>
                  </a:lnTo>
                  <a:lnTo>
                    <a:pt x="3001340" y="830188"/>
                  </a:lnTo>
                  <a:lnTo>
                    <a:pt x="3001340" y="626422"/>
                  </a:lnTo>
                  <a:close/>
                  <a:moveTo>
                    <a:pt x="1593701" y="108218"/>
                  </a:moveTo>
                  <a:lnTo>
                    <a:pt x="1593701" y="432905"/>
                  </a:lnTo>
                  <a:lnTo>
                    <a:pt x="2241773" y="432905"/>
                  </a:lnTo>
                  <a:lnTo>
                    <a:pt x="2241773" y="108218"/>
                  </a:lnTo>
                  <a:close/>
                  <a:moveTo>
                    <a:pt x="1452512" y="0"/>
                  </a:moveTo>
                  <a:lnTo>
                    <a:pt x="2382963" y="0"/>
                  </a:lnTo>
                  <a:cubicBezTo>
                    <a:pt x="2433311" y="0"/>
                    <a:pt x="2474127" y="40816"/>
                    <a:pt x="2474127" y="91164"/>
                  </a:cubicBezTo>
                  <a:lnTo>
                    <a:pt x="2474127" y="432905"/>
                  </a:lnTo>
                  <a:lnTo>
                    <a:pt x="2933014" y="432905"/>
                  </a:lnTo>
                  <a:cubicBezTo>
                    <a:pt x="3073189" y="432905"/>
                    <a:pt x="3186824" y="546540"/>
                    <a:pt x="3186824" y="686715"/>
                  </a:cubicBezTo>
                  <a:lnTo>
                    <a:pt x="3186824" y="2194102"/>
                  </a:lnTo>
                  <a:cubicBezTo>
                    <a:pt x="3186824" y="2334277"/>
                    <a:pt x="3073189" y="2447912"/>
                    <a:pt x="2933014" y="2447912"/>
                  </a:cubicBezTo>
                  <a:lnTo>
                    <a:pt x="253810" y="2447912"/>
                  </a:lnTo>
                  <a:cubicBezTo>
                    <a:pt x="113635" y="2447912"/>
                    <a:pt x="0" y="2334277"/>
                    <a:pt x="0" y="2194102"/>
                  </a:cubicBezTo>
                  <a:lnTo>
                    <a:pt x="0" y="686715"/>
                  </a:lnTo>
                  <a:cubicBezTo>
                    <a:pt x="0" y="546540"/>
                    <a:pt x="113635" y="432905"/>
                    <a:pt x="253810" y="432905"/>
                  </a:cubicBezTo>
                  <a:lnTo>
                    <a:pt x="307082" y="432905"/>
                  </a:lnTo>
                  <a:lnTo>
                    <a:pt x="307082" y="313169"/>
                  </a:lnTo>
                  <a:cubicBezTo>
                    <a:pt x="307082" y="287995"/>
                    <a:pt x="327490" y="267587"/>
                    <a:pt x="352664" y="267587"/>
                  </a:cubicBezTo>
                  <a:lnTo>
                    <a:pt x="817888" y="267587"/>
                  </a:lnTo>
                  <a:cubicBezTo>
                    <a:pt x="843062" y="267587"/>
                    <a:pt x="863470" y="287995"/>
                    <a:pt x="863470" y="313169"/>
                  </a:cubicBezTo>
                  <a:lnTo>
                    <a:pt x="863470" y="432905"/>
                  </a:lnTo>
                  <a:lnTo>
                    <a:pt x="1361348" y="432905"/>
                  </a:lnTo>
                  <a:lnTo>
                    <a:pt x="1361348" y="91164"/>
                  </a:lnTo>
                  <a:cubicBezTo>
                    <a:pt x="1361348" y="40816"/>
                    <a:pt x="1402164" y="0"/>
                    <a:pt x="145251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6A3B5BC-BAEA-4FB4-803D-CC19CDBF0C06}"/>
              </a:ext>
            </a:extLst>
          </p:cNvPr>
          <p:cNvGrpSpPr/>
          <p:nvPr/>
        </p:nvGrpSpPr>
        <p:grpSpPr>
          <a:xfrm>
            <a:off x="5463993" y="2427734"/>
            <a:ext cx="3096344" cy="863358"/>
            <a:chOff x="803640" y="3362835"/>
            <a:chExt cx="2059657" cy="86335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D5631E7-0B47-41C5-8B64-8D78FE003F31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Customer’s complaints, negative product/service review, hoax, false information, etc.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E775C67-B585-46A7-846D-7AEBA16743D8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Trigger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C72AD834-E4CF-4676-8517-BB5E5A48DF16}"/>
              </a:ext>
            </a:extLst>
          </p:cNvPr>
          <p:cNvGrpSpPr/>
          <p:nvPr/>
        </p:nvGrpSpPr>
        <p:grpSpPr>
          <a:xfrm>
            <a:off x="5463993" y="3418000"/>
            <a:ext cx="3096344" cy="1602022"/>
            <a:chOff x="803640" y="3362835"/>
            <a:chExt cx="2059657" cy="1602022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354D15C5-4A8C-4C8B-8C9C-5687A331D8A8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Amidst the widespread use of online platform, a small trigger may be easily exposed to wider audience through media social, blog, online news or national TV.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 many cases it ultimately become national issue and government’s concern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CFD416B-6AC2-4E1C-93CA-F9F7D11ACF44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Domino Effect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012E9F59-C96E-4F48-9E69-BDA1A2198227}"/>
              </a:ext>
            </a:extLst>
          </p:cNvPr>
          <p:cNvGrpSpPr/>
          <p:nvPr/>
        </p:nvGrpSpPr>
        <p:grpSpPr>
          <a:xfrm>
            <a:off x="252391" y="3657440"/>
            <a:ext cx="1849847" cy="1053015"/>
            <a:chOff x="821665" y="3577004"/>
            <a:chExt cx="1878127" cy="1352543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93F2C27E-EEB6-4111-A29C-DB0E6101E120}"/>
                </a:ext>
              </a:extLst>
            </p:cNvPr>
            <p:cNvGrpSpPr/>
            <p:nvPr/>
          </p:nvGrpSpPr>
          <p:grpSpPr>
            <a:xfrm>
              <a:off x="821665" y="3577004"/>
              <a:ext cx="1878127" cy="1352543"/>
              <a:chOff x="3257908" y="3392635"/>
              <a:chExt cx="972000" cy="972000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F093CEA8-184C-4B09-88D2-171CE6C2D3DA}"/>
                  </a:ext>
                </a:extLst>
              </p:cNvPr>
              <p:cNvSpPr/>
              <p:nvPr/>
            </p:nvSpPr>
            <p:spPr>
              <a:xfrm>
                <a:off x="3257908" y="3392635"/>
                <a:ext cx="972000" cy="9720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C5598FD0-623E-4926-9501-066FBCBA956A}"/>
                  </a:ext>
                </a:extLst>
              </p:cNvPr>
              <p:cNvSpPr/>
              <p:nvPr/>
            </p:nvSpPr>
            <p:spPr>
              <a:xfrm>
                <a:off x="3347864" y="3482591"/>
                <a:ext cx="792088" cy="79208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B57E593-03E9-420B-B914-0975289B2DED}"/>
                </a:ext>
              </a:extLst>
            </p:cNvPr>
            <p:cNvSpPr txBox="1"/>
            <p:nvPr/>
          </p:nvSpPr>
          <p:spPr>
            <a:xfrm>
              <a:off x="1043113" y="3955951"/>
              <a:ext cx="14582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Reputational Risk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10349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ame 17"/>
          <p:cNvSpPr/>
          <p:nvPr/>
        </p:nvSpPr>
        <p:spPr>
          <a:xfrm rot="18900000">
            <a:off x="6343368" y="2430572"/>
            <a:ext cx="1793332" cy="1793332"/>
          </a:xfrm>
          <a:prstGeom prst="frame">
            <a:avLst>
              <a:gd name="adj1" fmla="val 483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 Placeholder 1"/>
          <p:cNvSpPr txBox="1">
            <a:spLocks/>
          </p:cNvSpPr>
          <p:nvPr/>
        </p:nvSpPr>
        <p:spPr>
          <a:xfrm>
            <a:off x="467544" y="267494"/>
            <a:ext cx="3456384" cy="194446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Designed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7544" y="2211958"/>
            <a:ext cx="26642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Get a modern PowerPoint  Presentation that is beautifully designed.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CA342A-725B-4907-BCC5-2C180A34B3BB}"/>
              </a:ext>
            </a:extLst>
          </p:cNvPr>
          <p:cNvSpPr>
            <a:spLocks noGrp="1"/>
          </p:cNvSpPr>
          <p:nvPr>
            <p:ph type="pic" idx="20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5E9D2E2D-36E6-460B-B2E6-9B3BF0EF6074}"/>
              </a:ext>
            </a:extLst>
          </p:cNvPr>
          <p:cNvSpPr>
            <a:spLocks noGrp="1"/>
          </p:cNvSpPr>
          <p:nvPr>
            <p:ph type="pic" idx="21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7A0078FF-2503-4F72-8E0A-DA161D8880CE}"/>
              </a:ext>
            </a:extLst>
          </p:cNvPr>
          <p:cNvSpPr>
            <a:spLocks noGrp="1"/>
          </p:cNvSpPr>
          <p:nvPr>
            <p:ph type="pic" idx="18"/>
          </p:nvPr>
        </p:nvSpPr>
        <p:spPr/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FC01822E-DC72-472E-BAF0-9CCBB8D77A9C}"/>
              </a:ext>
            </a:extLst>
          </p:cNvPr>
          <p:cNvSpPr>
            <a:spLocks noGrp="1"/>
          </p:cNvSpPr>
          <p:nvPr>
            <p:ph type="pic" idx="19"/>
          </p:nvPr>
        </p:nvSpPr>
        <p:spPr/>
      </p:sp>
    </p:spTree>
    <p:extLst>
      <p:ext uri="{BB962C8B-B14F-4D97-AF65-F5344CB8AC3E}">
        <p14:creationId xmlns:p14="http://schemas.microsoft.com/office/powerpoint/2010/main" val="31911379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1" name="Group 20480"/>
          <p:cNvGrpSpPr/>
          <p:nvPr/>
        </p:nvGrpSpPr>
        <p:grpSpPr>
          <a:xfrm>
            <a:off x="1360332" y="1541512"/>
            <a:ext cx="7025063" cy="1816297"/>
            <a:chOff x="1291353" y="1755670"/>
            <a:chExt cx="7025063" cy="1816297"/>
          </a:xfrm>
        </p:grpSpPr>
        <p:sp>
          <p:nvSpPr>
            <p:cNvPr id="22" name="Block Arc 21"/>
            <p:cNvSpPr/>
            <p:nvPr/>
          </p:nvSpPr>
          <p:spPr>
            <a:xfrm>
              <a:off x="6500119" y="1755670"/>
              <a:ext cx="1816297" cy="1816297"/>
            </a:xfrm>
            <a:prstGeom prst="blockArc">
              <a:avLst>
                <a:gd name="adj1" fmla="val 16127381"/>
                <a:gd name="adj2" fmla="val 5490194"/>
                <a:gd name="adj3" fmla="val 404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480" name="Rectangle 20479"/>
            <p:cNvSpPr/>
            <p:nvPr/>
          </p:nvSpPr>
          <p:spPr>
            <a:xfrm>
              <a:off x="1291353" y="1755670"/>
              <a:ext cx="6156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340248" y="3499967"/>
              <a:ext cx="511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22197" y="1130448"/>
            <a:ext cx="914400" cy="914400"/>
            <a:chOff x="5364088" y="2787774"/>
            <a:chExt cx="914400" cy="914400"/>
          </a:xfrm>
        </p:grpSpPr>
        <p:sp>
          <p:nvSpPr>
            <p:cNvPr id="4" name="Oval 3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609680" y="1130448"/>
            <a:ext cx="914400" cy="914400"/>
            <a:chOff x="5364088" y="2787774"/>
            <a:chExt cx="914400" cy="914400"/>
          </a:xfrm>
        </p:grpSpPr>
        <p:sp>
          <p:nvSpPr>
            <p:cNvPr id="9" name="Oval 8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297163" y="1130448"/>
            <a:ext cx="914400" cy="914400"/>
            <a:chOff x="5364088" y="2787774"/>
            <a:chExt cx="914400" cy="914400"/>
          </a:xfrm>
        </p:grpSpPr>
        <p:sp>
          <p:nvSpPr>
            <p:cNvPr id="12" name="Oval 11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265939" y="2863724"/>
            <a:ext cx="914400" cy="914400"/>
            <a:chOff x="5364088" y="2787774"/>
            <a:chExt cx="914400" cy="914400"/>
          </a:xfrm>
        </p:grpSpPr>
        <p:sp>
          <p:nvSpPr>
            <p:cNvPr id="15" name="Oval 14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953422" y="2863724"/>
            <a:ext cx="914400" cy="914400"/>
            <a:chOff x="5364088" y="2787774"/>
            <a:chExt cx="914400" cy="914400"/>
          </a:xfrm>
        </p:grpSpPr>
        <p:sp>
          <p:nvSpPr>
            <p:cNvPr id="18" name="Oval 17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569737" y="1434246"/>
            <a:ext cx="306803" cy="306803"/>
            <a:chOff x="1547664" y="3147814"/>
            <a:chExt cx="720080" cy="720080"/>
          </a:xfrm>
        </p:grpSpPr>
        <p:sp>
          <p:nvSpPr>
            <p:cNvPr id="7" name="Oval 6"/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Chevron 19"/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57220" y="1434246"/>
            <a:ext cx="306803" cy="306803"/>
            <a:chOff x="1547664" y="3147814"/>
            <a:chExt cx="720080" cy="720080"/>
          </a:xfrm>
        </p:grpSpPr>
        <p:sp>
          <p:nvSpPr>
            <p:cNvPr id="24" name="Oval 23"/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Chevron 24"/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 rot="10800000">
            <a:off x="3913479" y="3167523"/>
            <a:ext cx="306803" cy="306803"/>
            <a:chOff x="1547664" y="3147814"/>
            <a:chExt cx="720080" cy="720080"/>
          </a:xfrm>
        </p:grpSpPr>
        <p:sp>
          <p:nvSpPr>
            <p:cNvPr id="27" name="Oval 26"/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Chevron 27"/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 rot="5400000">
            <a:off x="8169371" y="2300884"/>
            <a:ext cx="306803" cy="306803"/>
            <a:chOff x="1547664" y="3147814"/>
            <a:chExt cx="720080" cy="720080"/>
          </a:xfrm>
        </p:grpSpPr>
        <p:sp>
          <p:nvSpPr>
            <p:cNvPr id="30" name="Oval 29"/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Chevron 30"/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6" name="Block Arc 14"/>
          <p:cNvSpPr/>
          <p:nvPr/>
        </p:nvSpPr>
        <p:spPr>
          <a:xfrm rot="16200000">
            <a:off x="1212690" y="1420832"/>
            <a:ext cx="333413" cy="33363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602480" y="1450550"/>
            <a:ext cx="303765" cy="25392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Teardrop 6"/>
          <p:cNvSpPr/>
          <p:nvPr/>
        </p:nvSpPr>
        <p:spPr>
          <a:xfrm rot="8100000">
            <a:off x="3920239" y="1430872"/>
            <a:ext cx="293279" cy="29328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Rectangle 16"/>
          <p:cNvSpPr/>
          <p:nvPr/>
        </p:nvSpPr>
        <p:spPr>
          <a:xfrm rot="2700000">
            <a:off x="5298806" y="3109076"/>
            <a:ext cx="223629" cy="42546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Rounded Rectangle 27"/>
          <p:cNvSpPr/>
          <p:nvPr/>
        </p:nvSpPr>
        <p:spPr>
          <a:xfrm>
            <a:off x="2571070" y="3194540"/>
            <a:ext cx="329069" cy="25276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1" name="Group 40"/>
          <p:cNvGrpSpPr/>
          <p:nvPr/>
        </p:nvGrpSpPr>
        <p:grpSpPr>
          <a:xfrm>
            <a:off x="367418" y="2118466"/>
            <a:ext cx="2023958" cy="863358"/>
            <a:chOff x="803640" y="3362835"/>
            <a:chExt cx="2059657" cy="863358"/>
          </a:xfrm>
        </p:grpSpPr>
        <p:sp>
          <p:nvSpPr>
            <p:cNvPr id="42" name="TextBox 41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054899" y="2118466"/>
            <a:ext cx="2023958" cy="863358"/>
            <a:chOff x="803640" y="3362835"/>
            <a:chExt cx="2059657" cy="863358"/>
          </a:xfrm>
        </p:grpSpPr>
        <p:sp>
          <p:nvSpPr>
            <p:cNvPr id="45" name="TextBox 44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742380" y="2118466"/>
            <a:ext cx="2023958" cy="863358"/>
            <a:chOff x="803640" y="3362835"/>
            <a:chExt cx="2059657" cy="863358"/>
          </a:xfrm>
        </p:grpSpPr>
        <p:sp>
          <p:nvSpPr>
            <p:cNvPr id="48" name="TextBox 47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723626" y="3859437"/>
            <a:ext cx="2023958" cy="863358"/>
            <a:chOff x="803640" y="3362835"/>
            <a:chExt cx="2059657" cy="863358"/>
          </a:xfrm>
        </p:grpSpPr>
        <p:sp>
          <p:nvSpPr>
            <p:cNvPr id="51" name="TextBox 50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411109" y="3859437"/>
            <a:ext cx="2023958" cy="863358"/>
            <a:chOff x="803640" y="3362835"/>
            <a:chExt cx="2059657" cy="863358"/>
          </a:xfrm>
        </p:grpSpPr>
        <p:sp>
          <p:nvSpPr>
            <p:cNvPr id="54" name="TextBox 53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44629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NetBook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715771" y="1347614"/>
            <a:ext cx="624015" cy="624015"/>
            <a:chOff x="5364088" y="2787774"/>
            <a:chExt cx="914400" cy="914400"/>
          </a:xfrm>
        </p:grpSpPr>
        <p:sp>
          <p:nvSpPr>
            <p:cNvPr id="7" name="Oval 6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" name="Block Arc 14"/>
          <p:cNvSpPr/>
          <p:nvPr/>
        </p:nvSpPr>
        <p:spPr>
          <a:xfrm rot="16200000">
            <a:off x="4904623" y="1545780"/>
            <a:ext cx="227531" cy="227679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715771" y="2223739"/>
            <a:ext cx="624015" cy="624015"/>
            <a:chOff x="5364088" y="2787774"/>
            <a:chExt cx="914400" cy="914400"/>
          </a:xfrm>
        </p:grpSpPr>
        <p:sp>
          <p:nvSpPr>
            <p:cNvPr id="11" name="Oval 10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715771" y="3099863"/>
            <a:ext cx="624015" cy="624015"/>
            <a:chOff x="5364088" y="2787774"/>
            <a:chExt cx="914400" cy="914400"/>
          </a:xfrm>
        </p:grpSpPr>
        <p:sp>
          <p:nvSpPr>
            <p:cNvPr id="15" name="Oval 14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508104" y="1227942"/>
            <a:ext cx="3096344" cy="863358"/>
            <a:chOff x="803640" y="3362835"/>
            <a:chExt cx="2059657" cy="863358"/>
          </a:xfrm>
        </p:grpSpPr>
        <p:sp>
          <p:nvSpPr>
            <p:cNvPr id="19" name="TextBox 18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1" name="Rectangle 36"/>
          <p:cNvSpPr/>
          <p:nvPr/>
        </p:nvSpPr>
        <p:spPr>
          <a:xfrm>
            <a:off x="4907103" y="2423589"/>
            <a:ext cx="249318" cy="208411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Rounded Rectangle 27"/>
          <p:cNvSpPr/>
          <p:nvPr/>
        </p:nvSpPr>
        <p:spPr>
          <a:xfrm>
            <a:off x="4893947" y="3293437"/>
            <a:ext cx="270085" cy="20746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3" name="Group 22"/>
          <p:cNvGrpSpPr/>
          <p:nvPr/>
        </p:nvGrpSpPr>
        <p:grpSpPr>
          <a:xfrm>
            <a:off x="5508104" y="2096715"/>
            <a:ext cx="3096344" cy="863358"/>
            <a:chOff x="803640" y="3362835"/>
            <a:chExt cx="2059657" cy="863358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508104" y="2965489"/>
            <a:ext cx="3096344" cy="863358"/>
            <a:chOff x="803640" y="3362835"/>
            <a:chExt cx="2059657" cy="863358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67544" y="4302460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C486191C-A4CF-4B46-B438-0E0C7CBA0FA7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2109705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446182"/>
              </p:ext>
            </p:extLst>
          </p:nvPr>
        </p:nvGraphicFramePr>
        <p:xfrm>
          <a:off x="716140" y="1302382"/>
          <a:ext cx="1823864" cy="33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3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$150</a:t>
                      </a:r>
                      <a:endParaRPr lang="ko-KR" altLang="en-US" sz="3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  Presentation that is beautifully designed. Easy to change colors, photos and Text</a:t>
                      </a:r>
                    </a:p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92592"/>
              </p:ext>
            </p:extLst>
          </p:nvPr>
        </p:nvGraphicFramePr>
        <p:xfrm>
          <a:off x="2675400" y="1302382"/>
          <a:ext cx="1823864" cy="33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3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$180</a:t>
                      </a:r>
                      <a:endParaRPr lang="ko-KR" altLang="en-US" sz="32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  Presentation that is beautifully designed. Easy to change colors, photos and Text</a:t>
                      </a:r>
                    </a:p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32002"/>
              </p:ext>
            </p:extLst>
          </p:nvPr>
        </p:nvGraphicFramePr>
        <p:xfrm>
          <a:off x="4634660" y="1302382"/>
          <a:ext cx="1823864" cy="33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3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$130</a:t>
                      </a:r>
                      <a:endParaRPr lang="ko-KR" altLang="en-US" sz="3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  Presentation that is beautifully designed. Easy to change colors, photos and Text</a:t>
                      </a:r>
                    </a:p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021181"/>
              </p:ext>
            </p:extLst>
          </p:nvPr>
        </p:nvGraphicFramePr>
        <p:xfrm>
          <a:off x="6593919" y="1302382"/>
          <a:ext cx="1823864" cy="33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3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$100</a:t>
                      </a:r>
                      <a:endParaRPr lang="ko-KR" altLang="en-US" sz="3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  Presentation that is beautifully designed. Easy to change colors, photos and Text</a:t>
                      </a:r>
                    </a:p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Insert the title of your subtitle Here</a:t>
            </a:r>
          </a:p>
        </p:txBody>
      </p:sp>
      <p:sp>
        <p:nvSpPr>
          <p:cNvPr id="12" name="Block Arc 14"/>
          <p:cNvSpPr/>
          <p:nvPr/>
        </p:nvSpPr>
        <p:spPr>
          <a:xfrm rot="16200000">
            <a:off x="1430869" y="1995574"/>
            <a:ext cx="333413" cy="33363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Rectangle 36"/>
          <p:cNvSpPr/>
          <p:nvPr/>
        </p:nvSpPr>
        <p:spPr>
          <a:xfrm>
            <a:off x="5394710" y="2035427"/>
            <a:ext cx="303765" cy="25392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Rectangle 16"/>
          <p:cNvSpPr/>
          <p:nvPr/>
        </p:nvSpPr>
        <p:spPr>
          <a:xfrm rot="2700000">
            <a:off x="7394037" y="1949657"/>
            <a:ext cx="223629" cy="42546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ounded Rectangle 27"/>
          <p:cNvSpPr/>
          <p:nvPr/>
        </p:nvSpPr>
        <p:spPr>
          <a:xfrm>
            <a:off x="3431006" y="2036005"/>
            <a:ext cx="329069" cy="25276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6643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360" name="Group 359"/>
          <p:cNvGrpSpPr/>
          <p:nvPr/>
        </p:nvGrpSpPr>
        <p:grpSpPr>
          <a:xfrm>
            <a:off x="955608" y="1931210"/>
            <a:ext cx="1800183" cy="1832423"/>
            <a:chOff x="963093" y="1142955"/>
            <a:chExt cx="1800183" cy="1832423"/>
          </a:xfrm>
        </p:grpSpPr>
        <p:grpSp>
          <p:nvGrpSpPr>
            <p:cNvPr id="15" name="Group 14"/>
            <p:cNvGrpSpPr/>
            <p:nvPr/>
          </p:nvGrpSpPr>
          <p:grpSpPr>
            <a:xfrm>
              <a:off x="963093" y="2831378"/>
              <a:ext cx="1800183" cy="144000"/>
              <a:chOff x="2267745" y="2787775"/>
              <a:chExt cx="1800183" cy="1440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5" name="Oval 4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963093" y="2643779"/>
              <a:ext cx="1800183" cy="144000"/>
              <a:chOff x="2267745" y="2787775"/>
              <a:chExt cx="1800183" cy="1440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39" name="Oval 38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963093" y="2456176"/>
              <a:ext cx="1800183" cy="144000"/>
              <a:chOff x="2267745" y="2787775"/>
              <a:chExt cx="1800183" cy="1440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50" name="Oval 49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963093" y="2268573"/>
              <a:ext cx="1800183" cy="144000"/>
              <a:chOff x="2267745" y="2787775"/>
              <a:chExt cx="1800183" cy="1440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61" name="Oval 60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963093" y="2080970"/>
              <a:ext cx="1800183" cy="144000"/>
              <a:chOff x="2267745" y="2787775"/>
              <a:chExt cx="1800183" cy="144000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963093" y="1893367"/>
              <a:ext cx="1800183" cy="144000"/>
              <a:chOff x="2267745" y="2787775"/>
              <a:chExt cx="1800183" cy="144000"/>
            </a:xfrm>
            <a:solidFill>
              <a:schemeClr val="bg1"/>
            </a:solidFill>
          </p:grpSpPr>
          <p:sp>
            <p:nvSpPr>
              <p:cNvPr id="83" name="Oval 82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963093" y="1705764"/>
              <a:ext cx="1800183" cy="144000"/>
              <a:chOff x="2267745" y="2787775"/>
              <a:chExt cx="1800183" cy="144000"/>
            </a:xfrm>
            <a:solidFill>
              <a:schemeClr val="bg1"/>
            </a:solidFill>
          </p:grpSpPr>
          <p:sp>
            <p:nvSpPr>
              <p:cNvPr id="94" name="Oval 93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963093" y="1518161"/>
              <a:ext cx="1800183" cy="144000"/>
              <a:chOff x="2267745" y="2787775"/>
              <a:chExt cx="1800183" cy="144000"/>
            </a:xfrm>
            <a:solidFill>
              <a:schemeClr val="bg1"/>
            </a:solidFill>
          </p:grpSpPr>
          <p:sp>
            <p:nvSpPr>
              <p:cNvPr id="105" name="Oval 104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963093" y="1330558"/>
              <a:ext cx="1800183" cy="144000"/>
              <a:chOff x="2267745" y="2787775"/>
              <a:chExt cx="1800183" cy="144000"/>
            </a:xfrm>
            <a:solidFill>
              <a:schemeClr val="bg1"/>
            </a:solidFill>
          </p:grpSpPr>
          <p:sp>
            <p:nvSpPr>
              <p:cNvPr id="116" name="Oval 115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963093" y="1142955"/>
              <a:ext cx="1800183" cy="144000"/>
              <a:chOff x="2267745" y="2787775"/>
              <a:chExt cx="1800183" cy="144000"/>
            </a:xfrm>
            <a:solidFill>
              <a:schemeClr val="bg1"/>
            </a:solidFill>
          </p:grpSpPr>
          <p:sp>
            <p:nvSpPr>
              <p:cNvPr id="127" name="Oval 126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Oval 129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59" name="Group 358"/>
          <p:cNvGrpSpPr/>
          <p:nvPr/>
        </p:nvGrpSpPr>
        <p:grpSpPr>
          <a:xfrm>
            <a:off x="3671863" y="1931210"/>
            <a:ext cx="1800183" cy="1832423"/>
            <a:chOff x="3923928" y="1226655"/>
            <a:chExt cx="1800183" cy="1832423"/>
          </a:xfrm>
        </p:grpSpPr>
        <p:grpSp>
          <p:nvGrpSpPr>
            <p:cNvPr id="138" name="Group 137"/>
            <p:cNvGrpSpPr/>
            <p:nvPr/>
          </p:nvGrpSpPr>
          <p:grpSpPr>
            <a:xfrm>
              <a:off x="3923928" y="2915078"/>
              <a:ext cx="1800183" cy="144000"/>
              <a:chOff x="2267745" y="2787775"/>
              <a:chExt cx="1800183" cy="1440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39" name="Oval 138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>
              <a:off x="3923928" y="2727479"/>
              <a:ext cx="1800183" cy="144000"/>
              <a:chOff x="2267745" y="2787775"/>
              <a:chExt cx="1800183" cy="1440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50" name="Oval 149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Oval 152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0" name="Group 159"/>
            <p:cNvGrpSpPr/>
            <p:nvPr/>
          </p:nvGrpSpPr>
          <p:grpSpPr>
            <a:xfrm>
              <a:off x="3923928" y="2539876"/>
              <a:ext cx="1800183" cy="144000"/>
              <a:chOff x="2267745" y="2787775"/>
              <a:chExt cx="1800183" cy="1440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61" name="Oval 160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Oval 162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Oval 163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Oval 164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Oval 166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1" name="Group 170"/>
            <p:cNvGrpSpPr/>
            <p:nvPr/>
          </p:nvGrpSpPr>
          <p:grpSpPr>
            <a:xfrm>
              <a:off x="3923928" y="2352273"/>
              <a:ext cx="1800183" cy="144000"/>
              <a:chOff x="2267745" y="2787775"/>
              <a:chExt cx="1800183" cy="1440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72" name="Oval 171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Oval 172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Oval 176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8" name="Oval 177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Oval 178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Oval 180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2" name="Group 181"/>
            <p:cNvGrpSpPr/>
            <p:nvPr/>
          </p:nvGrpSpPr>
          <p:grpSpPr>
            <a:xfrm>
              <a:off x="3923928" y="2164670"/>
              <a:ext cx="1800183" cy="144000"/>
              <a:chOff x="2267745" y="2787775"/>
              <a:chExt cx="1800183" cy="1440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83" name="Oval 182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Oval 184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6" name="Oval 185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Oval 186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Oval 187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9" name="Oval 188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Oval 189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Oval 190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Oval 191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3" name="Group 192"/>
            <p:cNvGrpSpPr/>
            <p:nvPr/>
          </p:nvGrpSpPr>
          <p:grpSpPr>
            <a:xfrm>
              <a:off x="3923928" y="1977067"/>
              <a:ext cx="1800183" cy="144000"/>
              <a:chOff x="2267745" y="2787775"/>
              <a:chExt cx="1800183" cy="1440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94" name="Oval 193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Oval 194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Oval 195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7" name="Oval 196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Oval 197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Oval 198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Oval 199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Oval 200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Oval 201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Oval 202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4" name="Group 203"/>
            <p:cNvGrpSpPr/>
            <p:nvPr/>
          </p:nvGrpSpPr>
          <p:grpSpPr>
            <a:xfrm>
              <a:off x="3923928" y="1789464"/>
              <a:ext cx="1800183" cy="144000"/>
              <a:chOff x="2267745" y="2787775"/>
              <a:chExt cx="1800183" cy="144000"/>
            </a:xfrm>
            <a:solidFill>
              <a:schemeClr val="bg1"/>
            </a:solidFill>
          </p:grpSpPr>
          <p:sp>
            <p:nvSpPr>
              <p:cNvPr id="205" name="Oval 204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6" name="Oval 205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7" name="Oval 206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8" name="Oval 207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9" name="Oval 208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0" name="Oval 209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Oval 210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Oval 211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Oval 212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Oval 213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5" name="Group 214"/>
            <p:cNvGrpSpPr/>
            <p:nvPr/>
          </p:nvGrpSpPr>
          <p:grpSpPr>
            <a:xfrm>
              <a:off x="3923928" y="1601861"/>
              <a:ext cx="1800183" cy="144000"/>
              <a:chOff x="2267745" y="2787775"/>
              <a:chExt cx="1800183" cy="144000"/>
            </a:xfrm>
            <a:solidFill>
              <a:schemeClr val="bg1"/>
            </a:solidFill>
          </p:grpSpPr>
          <p:sp>
            <p:nvSpPr>
              <p:cNvPr id="216" name="Oval 215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7" name="Oval 216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Oval 217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9" name="Oval 218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Oval 219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1" name="Oval 220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2" name="Oval 221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3" name="Oval 222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4" name="Oval 223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5" name="Oval 224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6" name="Group 225"/>
            <p:cNvGrpSpPr/>
            <p:nvPr/>
          </p:nvGrpSpPr>
          <p:grpSpPr>
            <a:xfrm>
              <a:off x="3923928" y="1414258"/>
              <a:ext cx="1800183" cy="144000"/>
              <a:chOff x="2267745" y="2787775"/>
              <a:chExt cx="1800183" cy="144000"/>
            </a:xfrm>
            <a:solidFill>
              <a:schemeClr val="bg1"/>
            </a:solidFill>
          </p:grpSpPr>
          <p:sp>
            <p:nvSpPr>
              <p:cNvPr id="227" name="Oval 226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8" name="Oval 227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9" name="Oval 228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0" name="Oval 229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1" name="Oval 230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2" name="Oval 231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3" name="Oval 232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4" name="Oval 233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5" name="Oval 234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6" name="Oval 235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7" name="Group 236"/>
            <p:cNvGrpSpPr/>
            <p:nvPr/>
          </p:nvGrpSpPr>
          <p:grpSpPr>
            <a:xfrm>
              <a:off x="3923928" y="1226655"/>
              <a:ext cx="1800183" cy="144000"/>
              <a:chOff x="2267745" y="2787775"/>
              <a:chExt cx="1800183" cy="144000"/>
            </a:xfrm>
            <a:solidFill>
              <a:schemeClr val="bg1"/>
            </a:solidFill>
          </p:grpSpPr>
          <p:sp>
            <p:nvSpPr>
              <p:cNvPr id="238" name="Oval 237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9" name="Oval 238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0" name="Oval 239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1" name="Oval 240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2" name="Oval 241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3" name="Oval 242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4" name="Oval 243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5" name="Oval 244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6" name="Oval 245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7" name="Oval 246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58" name="Group 357"/>
          <p:cNvGrpSpPr/>
          <p:nvPr/>
        </p:nvGrpSpPr>
        <p:grpSpPr>
          <a:xfrm>
            <a:off x="6388119" y="1931210"/>
            <a:ext cx="1800183" cy="1832423"/>
            <a:chOff x="6588224" y="1286955"/>
            <a:chExt cx="1800183" cy="1832423"/>
          </a:xfrm>
        </p:grpSpPr>
        <p:grpSp>
          <p:nvGrpSpPr>
            <p:cNvPr id="248" name="Group 247"/>
            <p:cNvGrpSpPr/>
            <p:nvPr/>
          </p:nvGrpSpPr>
          <p:grpSpPr>
            <a:xfrm>
              <a:off x="6588224" y="2975378"/>
              <a:ext cx="1800183" cy="144000"/>
              <a:chOff x="2267745" y="2787775"/>
              <a:chExt cx="1800183" cy="1440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249" name="Oval 248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0" name="Oval 249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1" name="Oval 250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2" name="Oval 251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3" name="Oval 252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4" name="Oval 253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5" name="Oval 254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6" name="Oval 255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7" name="Oval 256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8" name="Oval 257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9" name="Group 258"/>
            <p:cNvGrpSpPr/>
            <p:nvPr/>
          </p:nvGrpSpPr>
          <p:grpSpPr>
            <a:xfrm>
              <a:off x="6588224" y="2787779"/>
              <a:ext cx="1800183" cy="144000"/>
              <a:chOff x="2267745" y="2787775"/>
              <a:chExt cx="1800183" cy="1440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260" name="Oval 259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1" name="Oval 260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2" name="Oval 261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3" name="Oval 262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4" name="Oval 263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5" name="Oval 264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6" name="Oval 265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7" name="Oval 266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8" name="Oval 267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9" name="Oval 268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0" name="Group 269"/>
            <p:cNvGrpSpPr/>
            <p:nvPr/>
          </p:nvGrpSpPr>
          <p:grpSpPr>
            <a:xfrm>
              <a:off x="6588224" y="2600176"/>
              <a:ext cx="1800183" cy="144000"/>
              <a:chOff x="2267745" y="2787775"/>
              <a:chExt cx="1800183" cy="1440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271" name="Oval 270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2" name="Oval 271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3" name="Oval 272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4" name="Oval 273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5" name="Oval 274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6" name="Oval 275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7" name="Oval 276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8" name="Oval 277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9" name="Oval 278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0" name="Oval 279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1" name="Group 280"/>
            <p:cNvGrpSpPr/>
            <p:nvPr/>
          </p:nvGrpSpPr>
          <p:grpSpPr>
            <a:xfrm>
              <a:off x="6588224" y="2412573"/>
              <a:ext cx="1800183" cy="144000"/>
              <a:chOff x="2267745" y="2787775"/>
              <a:chExt cx="1800183" cy="1440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282" name="Oval 281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3" name="Oval 282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4" name="Oval 283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5" name="Oval 284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6" name="Oval 285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7" name="Oval 286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8" name="Oval 287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9" name="Oval 288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0" name="Oval 289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1" name="Oval 290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2" name="Group 291"/>
            <p:cNvGrpSpPr/>
            <p:nvPr/>
          </p:nvGrpSpPr>
          <p:grpSpPr>
            <a:xfrm>
              <a:off x="6588224" y="2224970"/>
              <a:ext cx="1800183" cy="144000"/>
              <a:chOff x="2267745" y="2787775"/>
              <a:chExt cx="1800183" cy="1440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293" name="Oval 292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4" name="Oval 293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5" name="Oval 294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6" name="Oval 295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7" name="Oval 296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8" name="Oval 297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9" name="Oval 298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0" name="Oval 299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1" name="Oval 300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2" name="Oval 301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3" name="Group 302"/>
            <p:cNvGrpSpPr/>
            <p:nvPr/>
          </p:nvGrpSpPr>
          <p:grpSpPr>
            <a:xfrm>
              <a:off x="6588224" y="2037367"/>
              <a:ext cx="1800183" cy="144000"/>
              <a:chOff x="2267745" y="2787775"/>
              <a:chExt cx="1800183" cy="1440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304" name="Oval 303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5" name="Oval 304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6" name="Oval 305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7" name="Oval 306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8" name="Oval 307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9" name="Oval 308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0" name="Oval 309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1" name="Oval 310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2" name="Oval 311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3" name="Oval 312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4" name="Group 313"/>
            <p:cNvGrpSpPr/>
            <p:nvPr/>
          </p:nvGrpSpPr>
          <p:grpSpPr>
            <a:xfrm>
              <a:off x="6588224" y="1849764"/>
              <a:ext cx="1800183" cy="144000"/>
              <a:chOff x="2267745" y="2787775"/>
              <a:chExt cx="1800183" cy="1440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315" name="Oval 314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6" name="Oval 315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7" name="Oval 316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8" name="Oval 317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9" name="Oval 318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0" name="Oval 319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1" name="Oval 320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2" name="Oval 321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3" name="Oval 322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4" name="Oval 323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25" name="Group 324"/>
            <p:cNvGrpSpPr/>
            <p:nvPr/>
          </p:nvGrpSpPr>
          <p:grpSpPr>
            <a:xfrm>
              <a:off x="6588224" y="1662161"/>
              <a:ext cx="1800183" cy="144000"/>
              <a:chOff x="2267745" y="2787775"/>
              <a:chExt cx="1800183" cy="144000"/>
            </a:xfrm>
            <a:solidFill>
              <a:schemeClr val="bg1"/>
            </a:solidFill>
          </p:grpSpPr>
          <p:sp>
            <p:nvSpPr>
              <p:cNvPr id="326" name="Oval 325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7" name="Oval 326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8" name="Oval 327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9" name="Oval 328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0" name="Oval 329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1" name="Oval 330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2" name="Oval 331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3" name="Oval 332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4" name="Oval 333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5" name="Oval 334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6" name="Group 335"/>
            <p:cNvGrpSpPr/>
            <p:nvPr/>
          </p:nvGrpSpPr>
          <p:grpSpPr>
            <a:xfrm>
              <a:off x="6588224" y="1474558"/>
              <a:ext cx="1800183" cy="144000"/>
              <a:chOff x="2267745" y="2787775"/>
              <a:chExt cx="1800183" cy="144000"/>
            </a:xfrm>
            <a:solidFill>
              <a:schemeClr val="bg1"/>
            </a:solidFill>
          </p:grpSpPr>
          <p:sp>
            <p:nvSpPr>
              <p:cNvPr id="337" name="Oval 336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8" name="Oval 337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9" name="Oval 338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0" name="Oval 339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1" name="Oval 340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2" name="Oval 341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3" name="Oval 342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4" name="Oval 343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5" name="Oval 344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6" name="Oval 345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47" name="Group 346"/>
            <p:cNvGrpSpPr/>
            <p:nvPr/>
          </p:nvGrpSpPr>
          <p:grpSpPr>
            <a:xfrm>
              <a:off x="6588224" y="1286955"/>
              <a:ext cx="1800183" cy="144000"/>
              <a:chOff x="2267745" y="2787775"/>
              <a:chExt cx="1800183" cy="144000"/>
            </a:xfrm>
            <a:solidFill>
              <a:schemeClr val="bg1"/>
            </a:solidFill>
          </p:grpSpPr>
          <p:sp>
            <p:nvSpPr>
              <p:cNvPr id="348" name="Oval 347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9" name="Oval 348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0" name="Oval 349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1" name="Oval 350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2" name="Oval 351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3" name="Oval 352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4" name="Oval 353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5" name="Oval 354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6" name="Oval 355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7" name="Oval 356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61" name="Oval 360"/>
          <p:cNvSpPr/>
          <p:nvPr/>
        </p:nvSpPr>
        <p:spPr>
          <a:xfrm>
            <a:off x="1514396" y="1171345"/>
            <a:ext cx="682607" cy="68260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2" name="Oval 361"/>
          <p:cNvSpPr/>
          <p:nvPr/>
        </p:nvSpPr>
        <p:spPr>
          <a:xfrm>
            <a:off x="4230652" y="1171345"/>
            <a:ext cx="682607" cy="68260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3" name="Oval 362"/>
          <p:cNvSpPr/>
          <p:nvPr/>
        </p:nvSpPr>
        <p:spPr>
          <a:xfrm>
            <a:off x="6946907" y="1171345"/>
            <a:ext cx="682607" cy="68260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4" name="TextBox 363"/>
          <p:cNvSpPr txBox="1"/>
          <p:nvPr/>
        </p:nvSpPr>
        <p:spPr>
          <a:xfrm>
            <a:off x="1531143" y="1327981"/>
            <a:ext cx="66459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46%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65" name="TextBox 364"/>
          <p:cNvSpPr txBox="1"/>
          <p:nvPr/>
        </p:nvSpPr>
        <p:spPr>
          <a:xfrm>
            <a:off x="4241931" y="1320116"/>
            <a:ext cx="66459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63%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66" name="TextBox 365"/>
          <p:cNvSpPr txBox="1"/>
          <p:nvPr/>
        </p:nvSpPr>
        <p:spPr>
          <a:xfrm>
            <a:off x="6952719" y="1312251"/>
            <a:ext cx="66459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78%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367" name="Group 366"/>
          <p:cNvGrpSpPr/>
          <p:nvPr/>
        </p:nvGrpSpPr>
        <p:grpSpPr>
          <a:xfrm>
            <a:off x="949435" y="3835641"/>
            <a:ext cx="1806356" cy="863358"/>
            <a:chOff x="803640" y="3362835"/>
            <a:chExt cx="2059657" cy="863358"/>
          </a:xfrm>
        </p:grpSpPr>
        <p:sp>
          <p:nvSpPr>
            <p:cNvPr id="368" name="TextBox 367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9" name="TextBox 36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70" name="Group 369"/>
          <p:cNvGrpSpPr/>
          <p:nvPr/>
        </p:nvGrpSpPr>
        <p:grpSpPr>
          <a:xfrm>
            <a:off x="3671049" y="3835641"/>
            <a:ext cx="1806356" cy="863358"/>
            <a:chOff x="803640" y="3362835"/>
            <a:chExt cx="2059657" cy="863358"/>
          </a:xfrm>
        </p:grpSpPr>
        <p:sp>
          <p:nvSpPr>
            <p:cNvPr id="371" name="TextBox 370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2" name="TextBox 37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73" name="Group 372"/>
          <p:cNvGrpSpPr/>
          <p:nvPr/>
        </p:nvGrpSpPr>
        <p:grpSpPr>
          <a:xfrm>
            <a:off x="6392663" y="3835641"/>
            <a:ext cx="1806356" cy="863358"/>
            <a:chOff x="803640" y="3362835"/>
            <a:chExt cx="2059657" cy="863358"/>
          </a:xfrm>
        </p:grpSpPr>
        <p:sp>
          <p:nvSpPr>
            <p:cNvPr id="374" name="TextBox 373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5" name="TextBox 37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99025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71438" y="1539294"/>
            <a:ext cx="624015" cy="624015"/>
            <a:chOff x="5364088" y="2787774"/>
            <a:chExt cx="914400" cy="914400"/>
          </a:xfrm>
        </p:grpSpPr>
        <p:sp>
          <p:nvSpPr>
            <p:cNvPr id="9" name="Oval 8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Block Arc 14"/>
          <p:cNvSpPr/>
          <p:nvPr/>
        </p:nvSpPr>
        <p:spPr>
          <a:xfrm rot="16200000">
            <a:off x="568241" y="1737460"/>
            <a:ext cx="227531" cy="227679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71438" y="2405589"/>
            <a:ext cx="624015" cy="624015"/>
            <a:chOff x="5364088" y="2787774"/>
            <a:chExt cx="914400" cy="914400"/>
          </a:xfrm>
        </p:grpSpPr>
        <p:sp>
          <p:nvSpPr>
            <p:cNvPr id="13" name="Oval 12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71438" y="3271884"/>
            <a:ext cx="624015" cy="624015"/>
            <a:chOff x="5364088" y="2787774"/>
            <a:chExt cx="914400" cy="914400"/>
          </a:xfrm>
        </p:grpSpPr>
        <p:sp>
          <p:nvSpPr>
            <p:cNvPr id="16" name="Oval 15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147853" y="1419622"/>
            <a:ext cx="2016224" cy="863358"/>
            <a:chOff x="803640" y="3362835"/>
            <a:chExt cx="2059657" cy="863358"/>
          </a:xfrm>
        </p:grpSpPr>
        <p:sp>
          <p:nvSpPr>
            <p:cNvPr id="19" name="TextBox 18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1" name="Rectangle 36"/>
          <p:cNvSpPr/>
          <p:nvPr/>
        </p:nvSpPr>
        <p:spPr>
          <a:xfrm>
            <a:off x="562770" y="2615269"/>
            <a:ext cx="249318" cy="208411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Rounded Rectangle 27"/>
          <p:cNvSpPr/>
          <p:nvPr/>
        </p:nvSpPr>
        <p:spPr>
          <a:xfrm>
            <a:off x="549614" y="3485117"/>
            <a:ext cx="270085" cy="20746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3" name="Group 22"/>
          <p:cNvGrpSpPr/>
          <p:nvPr/>
        </p:nvGrpSpPr>
        <p:grpSpPr>
          <a:xfrm>
            <a:off x="1147853" y="2281016"/>
            <a:ext cx="2016224" cy="863358"/>
            <a:chOff x="803640" y="3362835"/>
            <a:chExt cx="2059657" cy="863358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147853" y="3142410"/>
            <a:ext cx="2016224" cy="863358"/>
            <a:chOff x="803640" y="3362835"/>
            <a:chExt cx="2059657" cy="863358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55520" y="4138179"/>
            <a:ext cx="624015" cy="624015"/>
            <a:chOff x="5364088" y="2787774"/>
            <a:chExt cx="914400" cy="914400"/>
          </a:xfrm>
        </p:grpSpPr>
        <p:sp>
          <p:nvSpPr>
            <p:cNvPr id="30" name="Oval 29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147853" y="4003805"/>
            <a:ext cx="2016224" cy="863358"/>
            <a:chOff x="803640" y="3362835"/>
            <a:chExt cx="2059657" cy="863358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5" name="Rectangle 16"/>
          <p:cNvSpPr/>
          <p:nvPr/>
        </p:nvSpPr>
        <p:spPr>
          <a:xfrm rot="2700000">
            <a:off x="578077" y="4278306"/>
            <a:ext cx="178897" cy="340360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 Placeholder 1"/>
          <p:cNvSpPr txBox="1">
            <a:spLocks/>
          </p:cNvSpPr>
          <p:nvPr/>
        </p:nvSpPr>
        <p:spPr>
          <a:xfrm>
            <a:off x="395536" y="147331"/>
            <a:ext cx="2952328" cy="12002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</a:t>
            </a:r>
          </a:p>
        </p:txBody>
      </p:sp>
      <p:sp>
        <p:nvSpPr>
          <p:cNvPr id="43" name="Frame 42"/>
          <p:cNvSpPr/>
          <p:nvPr/>
        </p:nvSpPr>
        <p:spPr>
          <a:xfrm rot="18900000">
            <a:off x="6357213" y="1495074"/>
            <a:ext cx="1164819" cy="1164819"/>
          </a:xfrm>
          <a:prstGeom prst="frame">
            <a:avLst>
              <a:gd name="adj1" fmla="val 773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F45A51F-D51E-4990-B1E6-41EA580827E1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D2C4CCD0-F317-4CE8-85E2-542A9897BDD2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3714BDFE-E853-4E4E-8E76-2A4BB65032C9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38" name="그림 개체 틀 37">
            <a:extLst>
              <a:ext uri="{FF2B5EF4-FFF2-40B4-BE49-F238E27FC236}">
                <a16:creationId xmlns:a16="http://schemas.microsoft.com/office/drawing/2014/main" id="{A9279663-8533-40CD-B2A7-73949CEAC06D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8369615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 rot="13851310">
            <a:off x="3096313" y="2396418"/>
            <a:ext cx="1772081" cy="360040"/>
            <a:chOff x="3779912" y="1815666"/>
            <a:chExt cx="1772081" cy="360040"/>
          </a:xfrm>
        </p:grpSpPr>
        <p:sp>
          <p:nvSpPr>
            <p:cNvPr id="17" name="Pentagon 16"/>
            <p:cNvSpPr/>
            <p:nvPr/>
          </p:nvSpPr>
          <p:spPr>
            <a:xfrm flipV="1">
              <a:off x="3779912" y="1815666"/>
              <a:ext cx="907986" cy="360040"/>
            </a:xfrm>
            <a:prstGeom prst="homePlat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Chevron 17"/>
            <p:cNvSpPr/>
            <p:nvPr/>
          </p:nvSpPr>
          <p:spPr>
            <a:xfrm>
              <a:off x="4560654" y="1815666"/>
              <a:ext cx="991339" cy="360040"/>
            </a:xfrm>
            <a:prstGeom prst="chevr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 rot="7384107">
            <a:off x="4229771" y="2340262"/>
            <a:ext cx="1772081" cy="360040"/>
            <a:chOff x="3779912" y="1815666"/>
            <a:chExt cx="1772081" cy="360040"/>
          </a:xfrm>
        </p:grpSpPr>
        <p:sp>
          <p:nvSpPr>
            <p:cNvPr id="14" name="Pentagon 13"/>
            <p:cNvSpPr/>
            <p:nvPr/>
          </p:nvSpPr>
          <p:spPr>
            <a:xfrm flipV="1">
              <a:off x="3779912" y="1815666"/>
              <a:ext cx="907986" cy="360040"/>
            </a:xfrm>
            <a:prstGeom prst="homePlat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Chevron 14"/>
            <p:cNvSpPr/>
            <p:nvPr/>
          </p:nvSpPr>
          <p:spPr>
            <a:xfrm>
              <a:off x="4560654" y="1815666"/>
              <a:ext cx="991339" cy="360040"/>
            </a:xfrm>
            <a:prstGeom prst="chevr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663042" y="1571524"/>
            <a:ext cx="1772081" cy="360040"/>
            <a:chOff x="3779912" y="1815666"/>
            <a:chExt cx="1772081" cy="360040"/>
          </a:xfrm>
        </p:grpSpPr>
        <p:sp>
          <p:nvSpPr>
            <p:cNvPr id="9" name="Pentagon 8"/>
            <p:cNvSpPr/>
            <p:nvPr/>
          </p:nvSpPr>
          <p:spPr>
            <a:xfrm flipV="1">
              <a:off x="3779912" y="1815666"/>
              <a:ext cx="907986" cy="360040"/>
            </a:xfrm>
            <a:prstGeom prst="homePlat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Chevron 9"/>
            <p:cNvSpPr/>
            <p:nvPr/>
          </p:nvSpPr>
          <p:spPr>
            <a:xfrm>
              <a:off x="4560654" y="1815666"/>
              <a:ext cx="991339" cy="360040"/>
            </a:xfrm>
            <a:prstGeom prst="chevr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/>
        </p:nvSpPr>
        <p:spPr>
          <a:xfrm>
            <a:off x="2987824" y="1319496"/>
            <a:ext cx="864096" cy="864096"/>
          </a:xfrm>
          <a:prstGeom prst="ellipse">
            <a:avLst/>
          </a:prstGeom>
          <a:solidFill>
            <a:schemeClr val="accent1"/>
          </a:solidFill>
          <a:ln w="889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135255" y="2975680"/>
            <a:ext cx="864096" cy="864096"/>
          </a:xfrm>
          <a:prstGeom prst="ellipse">
            <a:avLst/>
          </a:prstGeom>
          <a:solidFill>
            <a:schemeClr val="accent1"/>
          </a:solidFill>
          <a:ln w="889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282686" y="1319496"/>
            <a:ext cx="864096" cy="864096"/>
          </a:xfrm>
          <a:prstGeom prst="ellipse">
            <a:avLst/>
          </a:prstGeom>
          <a:solidFill>
            <a:schemeClr val="accent1"/>
          </a:solidFill>
          <a:ln w="889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Block Arc 14"/>
          <p:cNvSpPr/>
          <p:nvPr/>
        </p:nvSpPr>
        <p:spPr>
          <a:xfrm rot="16200000">
            <a:off x="3253166" y="1584729"/>
            <a:ext cx="333413" cy="33363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Rectangle 16"/>
          <p:cNvSpPr/>
          <p:nvPr/>
        </p:nvSpPr>
        <p:spPr>
          <a:xfrm rot="2700000">
            <a:off x="4460187" y="3194995"/>
            <a:ext cx="223629" cy="42546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Rounded Rectangle 27"/>
          <p:cNvSpPr/>
          <p:nvPr/>
        </p:nvSpPr>
        <p:spPr>
          <a:xfrm>
            <a:off x="5550199" y="1625159"/>
            <a:ext cx="329069" cy="25276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Group 21"/>
          <p:cNvGrpSpPr/>
          <p:nvPr/>
        </p:nvGrpSpPr>
        <p:grpSpPr>
          <a:xfrm>
            <a:off x="3271159" y="3940640"/>
            <a:ext cx="2592288" cy="863358"/>
            <a:chOff x="803640" y="3362835"/>
            <a:chExt cx="2059657" cy="863358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300192" y="1320234"/>
            <a:ext cx="2592288" cy="863358"/>
            <a:chOff x="803640" y="3362835"/>
            <a:chExt cx="2059657" cy="863358"/>
          </a:xfrm>
        </p:grpSpPr>
        <p:sp>
          <p:nvSpPr>
            <p:cNvPr id="26" name="TextBox 25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77403" y="1320234"/>
            <a:ext cx="2592288" cy="863358"/>
            <a:chOff x="803640" y="3362835"/>
            <a:chExt cx="2059657" cy="863358"/>
          </a:xfrm>
        </p:grpSpPr>
        <p:sp>
          <p:nvSpPr>
            <p:cNvPr id="29" name="TextBox 28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77141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"/>
          <p:cNvSpPr txBox="1">
            <a:spLocks/>
          </p:cNvSpPr>
          <p:nvPr/>
        </p:nvSpPr>
        <p:spPr>
          <a:xfrm>
            <a:off x="395536" y="699294"/>
            <a:ext cx="2952328" cy="19444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Designed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436096" y="283517"/>
            <a:ext cx="3168352" cy="863358"/>
            <a:chOff x="803640" y="3362835"/>
            <a:chExt cx="2059657" cy="863358"/>
          </a:xfrm>
        </p:grpSpPr>
        <p:sp>
          <p:nvSpPr>
            <p:cNvPr id="16" name="TextBox 15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324172" y="4011910"/>
            <a:ext cx="3168352" cy="863358"/>
            <a:chOff x="803640" y="3362835"/>
            <a:chExt cx="2059657" cy="863358"/>
          </a:xfrm>
        </p:grpSpPr>
        <p:sp>
          <p:nvSpPr>
            <p:cNvPr id="19" name="TextBox 18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676100" y="1786118"/>
            <a:ext cx="1332148" cy="1602022"/>
            <a:chOff x="803640" y="3362835"/>
            <a:chExt cx="2059657" cy="1602022"/>
          </a:xfrm>
        </p:grpSpPr>
        <p:sp>
          <p:nvSpPr>
            <p:cNvPr id="22" name="TextBox 21"/>
            <p:cNvSpPr txBox="1"/>
            <p:nvPr/>
          </p:nvSpPr>
          <p:spPr>
            <a:xfrm>
              <a:off x="803640" y="3579862"/>
              <a:ext cx="205965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95536" y="2804324"/>
            <a:ext cx="266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95536" y="3795886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Frame 25"/>
          <p:cNvSpPr/>
          <p:nvPr/>
        </p:nvSpPr>
        <p:spPr>
          <a:xfrm>
            <a:off x="5244150" y="1513554"/>
            <a:ext cx="2376264" cy="2115632"/>
          </a:xfrm>
          <a:prstGeom prst="frame">
            <a:avLst>
              <a:gd name="adj1" fmla="val 138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Frame 26"/>
          <p:cNvSpPr/>
          <p:nvPr/>
        </p:nvSpPr>
        <p:spPr>
          <a:xfrm>
            <a:off x="3800094" y="90723"/>
            <a:ext cx="1255940" cy="1258555"/>
          </a:xfrm>
          <a:prstGeom prst="frame">
            <a:avLst>
              <a:gd name="adj1" fmla="val 265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Frame 27"/>
          <p:cNvSpPr/>
          <p:nvPr/>
        </p:nvSpPr>
        <p:spPr>
          <a:xfrm>
            <a:off x="7796030" y="3794223"/>
            <a:ext cx="1255940" cy="1258555"/>
          </a:xfrm>
          <a:prstGeom prst="frame">
            <a:avLst>
              <a:gd name="adj1" fmla="val 265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2E13F3E-59B9-40F2-BBC8-18BBD0D6EFA0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01DE4598-FB05-4709-9F46-3AF139A7487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F3043DC1-A89C-43E6-9A79-885C7FBD3107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</p:spTree>
    <p:extLst>
      <p:ext uri="{BB962C8B-B14F-4D97-AF65-F5344CB8AC3E}">
        <p14:creationId xmlns:p14="http://schemas.microsoft.com/office/powerpoint/2010/main" val="18146326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905179845"/>
              </p:ext>
            </p:extLst>
          </p:nvPr>
        </p:nvGraphicFramePr>
        <p:xfrm>
          <a:off x="2820111" y="1224747"/>
          <a:ext cx="3552089" cy="33230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285504" y="2258604"/>
            <a:ext cx="79926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45%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68183" y="3554748"/>
            <a:ext cx="79926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30%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88994" y="1834251"/>
            <a:ext cx="79926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25%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744203" y="2034306"/>
            <a:ext cx="1703904" cy="1703904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Block Arc 14"/>
          <p:cNvSpPr/>
          <p:nvPr/>
        </p:nvSpPr>
        <p:spPr>
          <a:xfrm rot="16200000">
            <a:off x="4229268" y="2555156"/>
            <a:ext cx="661771" cy="662202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228184" y="1434095"/>
            <a:ext cx="2376264" cy="2608807"/>
            <a:chOff x="803640" y="3362835"/>
            <a:chExt cx="2059657" cy="2608807"/>
          </a:xfrm>
        </p:grpSpPr>
        <p:sp>
          <p:nvSpPr>
            <p:cNvPr id="13" name="TextBox 12"/>
            <p:cNvSpPr txBox="1"/>
            <p:nvPr/>
          </p:nvSpPr>
          <p:spPr>
            <a:xfrm>
              <a:off x="803640" y="3663318"/>
              <a:ext cx="2059657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 Easy to change colors, photos and Text.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39552" y="1434095"/>
            <a:ext cx="2376264" cy="1500812"/>
            <a:chOff x="803640" y="3362835"/>
            <a:chExt cx="2059657" cy="1500812"/>
          </a:xfrm>
        </p:grpSpPr>
        <p:sp>
          <p:nvSpPr>
            <p:cNvPr id="19" name="TextBox 18"/>
            <p:cNvSpPr txBox="1"/>
            <p:nvPr/>
          </p:nvSpPr>
          <p:spPr>
            <a:xfrm>
              <a:off x="803640" y="3663318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39552" y="2971182"/>
            <a:ext cx="2376264" cy="1500812"/>
            <a:chOff x="803640" y="3362835"/>
            <a:chExt cx="2059657" cy="1500812"/>
          </a:xfrm>
        </p:grpSpPr>
        <p:sp>
          <p:nvSpPr>
            <p:cNvPr id="22" name="TextBox 21"/>
            <p:cNvSpPr txBox="1"/>
            <p:nvPr/>
          </p:nvSpPr>
          <p:spPr>
            <a:xfrm>
              <a:off x="803640" y="3663318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45251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Columns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08231" y="1082094"/>
            <a:ext cx="5024209" cy="3042920"/>
            <a:chOff x="3687661" y="1203598"/>
            <a:chExt cx="2252491" cy="3042920"/>
          </a:xfrm>
        </p:grpSpPr>
        <p:sp>
          <p:nvSpPr>
            <p:cNvPr id="5" name="TextBox 4"/>
            <p:cNvSpPr txBox="1"/>
            <p:nvPr/>
          </p:nvSpPr>
          <p:spPr>
            <a:xfrm>
              <a:off x="3687661" y="1568862"/>
              <a:ext cx="2252491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You can simply impress your audience and add a unique zing and appeal to your Presentations. Easy to change colors, photos and Text. You can simply impress your audience and add a unique zing and appeal to your Presentations.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687661" y="1203598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1830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Further Impacts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Reputational Risks can cause more adverse impacts to the company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150977" y="2584607"/>
            <a:ext cx="864096" cy="585152"/>
            <a:chOff x="698280" y="1347614"/>
            <a:chExt cx="1221638" cy="864096"/>
          </a:xfrm>
        </p:grpSpPr>
        <p:sp>
          <p:nvSpPr>
            <p:cNvPr id="5" name="Chevron 4"/>
            <p:cNvSpPr/>
            <p:nvPr/>
          </p:nvSpPr>
          <p:spPr>
            <a:xfrm>
              <a:off x="755576" y="1347614"/>
              <a:ext cx="1107046" cy="792088"/>
            </a:xfrm>
            <a:prstGeom prst="chevron">
              <a:avLst>
                <a:gd name="adj" fmla="val 3391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" name="Freeform 3"/>
            <p:cNvSpPr/>
            <p:nvPr/>
          </p:nvSpPr>
          <p:spPr>
            <a:xfrm>
              <a:off x="698280" y="1809374"/>
              <a:ext cx="1221638" cy="402336"/>
            </a:xfrm>
            <a:custGeom>
              <a:avLst/>
              <a:gdLst>
                <a:gd name="connsiteX0" fmla="*/ 1221638 w 1221638"/>
                <a:gd name="connsiteY0" fmla="*/ 0 h 402336"/>
                <a:gd name="connsiteX1" fmla="*/ 943660 w 1221638"/>
                <a:gd name="connsiteY1" fmla="*/ 402336 h 402336"/>
                <a:gd name="connsiteX2" fmla="*/ 0 w 1221638"/>
                <a:gd name="connsiteY2" fmla="*/ 387705 h 40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1638" h="402336">
                  <a:moveTo>
                    <a:pt x="1221638" y="0"/>
                  </a:moveTo>
                  <a:lnTo>
                    <a:pt x="943660" y="402336"/>
                  </a:lnTo>
                  <a:lnTo>
                    <a:pt x="0" y="387705"/>
                  </a:lnTo>
                </a:path>
              </a:pathLst>
            </a:cu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 flipV="1">
            <a:off x="2646990" y="2584607"/>
            <a:ext cx="864096" cy="585152"/>
            <a:chOff x="698280" y="1347614"/>
            <a:chExt cx="1221638" cy="864096"/>
          </a:xfrm>
        </p:grpSpPr>
        <p:sp>
          <p:nvSpPr>
            <p:cNvPr id="10" name="Chevron 9"/>
            <p:cNvSpPr/>
            <p:nvPr/>
          </p:nvSpPr>
          <p:spPr>
            <a:xfrm>
              <a:off x="755576" y="1347614"/>
              <a:ext cx="1107046" cy="792088"/>
            </a:xfrm>
            <a:prstGeom prst="chevron">
              <a:avLst>
                <a:gd name="adj" fmla="val 3391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698280" y="1809374"/>
              <a:ext cx="1221638" cy="402336"/>
            </a:xfrm>
            <a:custGeom>
              <a:avLst/>
              <a:gdLst>
                <a:gd name="connsiteX0" fmla="*/ 1221638 w 1221638"/>
                <a:gd name="connsiteY0" fmla="*/ 0 h 402336"/>
                <a:gd name="connsiteX1" fmla="*/ 943660 w 1221638"/>
                <a:gd name="connsiteY1" fmla="*/ 402336 h 402336"/>
                <a:gd name="connsiteX2" fmla="*/ 0 w 1221638"/>
                <a:gd name="connsiteY2" fmla="*/ 387705 h 40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1638" h="402336">
                  <a:moveTo>
                    <a:pt x="1221638" y="0"/>
                  </a:moveTo>
                  <a:lnTo>
                    <a:pt x="943660" y="402336"/>
                  </a:lnTo>
                  <a:lnTo>
                    <a:pt x="0" y="387705"/>
                  </a:lnTo>
                </a:path>
              </a:pathLst>
            </a:cu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143003" y="2584607"/>
            <a:ext cx="864096" cy="585152"/>
            <a:chOff x="698280" y="1347614"/>
            <a:chExt cx="1221638" cy="864096"/>
          </a:xfrm>
        </p:grpSpPr>
        <p:sp>
          <p:nvSpPr>
            <p:cNvPr id="13" name="Chevron 12"/>
            <p:cNvSpPr/>
            <p:nvPr/>
          </p:nvSpPr>
          <p:spPr>
            <a:xfrm>
              <a:off x="755576" y="1347614"/>
              <a:ext cx="1107046" cy="792088"/>
            </a:xfrm>
            <a:prstGeom prst="chevron">
              <a:avLst>
                <a:gd name="adj" fmla="val 3391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698280" y="1809374"/>
              <a:ext cx="1221638" cy="402336"/>
            </a:xfrm>
            <a:custGeom>
              <a:avLst/>
              <a:gdLst>
                <a:gd name="connsiteX0" fmla="*/ 1221638 w 1221638"/>
                <a:gd name="connsiteY0" fmla="*/ 0 h 402336"/>
                <a:gd name="connsiteX1" fmla="*/ 943660 w 1221638"/>
                <a:gd name="connsiteY1" fmla="*/ 402336 h 402336"/>
                <a:gd name="connsiteX2" fmla="*/ 0 w 1221638"/>
                <a:gd name="connsiteY2" fmla="*/ 387705 h 40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1638" h="402336">
                  <a:moveTo>
                    <a:pt x="1221638" y="0"/>
                  </a:moveTo>
                  <a:lnTo>
                    <a:pt x="943660" y="402336"/>
                  </a:lnTo>
                  <a:lnTo>
                    <a:pt x="0" y="387705"/>
                  </a:lnTo>
                </a:path>
              </a:pathLst>
            </a:cu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 flipV="1">
            <a:off x="5639016" y="2584607"/>
            <a:ext cx="864096" cy="585152"/>
            <a:chOff x="698280" y="1347614"/>
            <a:chExt cx="1221638" cy="864096"/>
          </a:xfrm>
        </p:grpSpPr>
        <p:sp>
          <p:nvSpPr>
            <p:cNvPr id="16" name="Chevron 15"/>
            <p:cNvSpPr/>
            <p:nvPr/>
          </p:nvSpPr>
          <p:spPr>
            <a:xfrm>
              <a:off x="755576" y="1347614"/>
              <a:ext cx="1107046" cy="792088"/>
            </a:xfrm>
            <a:prstGeom prst="chevron">
              <a:avLst>
                <a:gd name="adj" fmla="val 3391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698280" y="1809374"/>
              <a:ext cx="1221638" cy="402336"/>
            </a:xfrm>
            <a:custGeom>
              <a:avLst/>
              <a:gdLst>
                <a:gd name="connsiteX0" fmla="*/ 1221638 w 1221638"/>
                <a:gd name="connsiteY0" fmla="*/ 0 h 402336"/>
                <a:gd name="connsiteX1" fmla="*/ 943660 w 1221638"/>
                <a:gd name="connsiteY1" fmla="*/ 402336 h 402336"/>
                <a:gd name="connsiteX2" fmla="*/ 0 w 1221638"/>
                <a:gd name="connsiteY2" fmla="*/ 387705 h 40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1638" h="402336">
                  <a:moveTo>
                    <a:pt x="1221638" y="0"/>
                  </a:moveTo>
                  <a:lnTo>
                    <a:pt x="943660" y="402336"/>
                  </a:lnTo>
                  <a:lnTo>
                    <a:pt x="0" y="387705"/>
                  </a:lnTo>
                </a:path>
              </a:pathLst>
            </a:cu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135028" y="2584607"/>
            <a:ext cx="864096" cy="585152"/>
            <a:chOff x="698280" y="1347614"/>
            <a:chExt cx="1221638" cy="864096"/>
          </a:xfrm>
        </p:grpSpPr>
        <p:sp>
          <p:nvSpPr>
            <p:cNvPr id="22" name="Chevron 21"/>
            <p:cNvSpPr/>
            <p:nvPr/>
          </p:nvSpPr>
          <p:spPr>
            <a:xfrm>
              <a:off x="755576" y="1347614"/>
              <a:ext cx="1107046" cy="792088"/>
            </a:xfrm>
            <a:prstGeom prst="chevron">
              <a:avLst>
                <a:gd name="adj" fmla="val 3391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698280" y="1809374"/>
              <a:ext cx="1221638" cy="402336"/>
            </a:xfrm>
            <a:custGeom>
              <a:avLst/>
              <a:gdLst>
                <a:gd name="connsiteX0" fmla="*/ 1221638 w 1221638"/>
                <a:gd name="connsiteY0" fmla="*/ 0 h 402336"/>
                <a:gd name="connsiteX1" fmla="*/ 943660 w 1221638"/>
                <a:gd name="connsiteY1" fmla="*/ 402336 h 402336"/>
                <a:gd name="connsiteX2" fmla="*/ 0 w 1221638"/>
                <a:gd name="connsiteY2" fmla="*/ 387705 h 40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1638" h="402336">
                  <a:moveTo>
                    <a:pt x="1221638" y="0"/>
                  </a:moveTo>
                  <a:lnTo>
                    <a:pt x="943660" y="402336"/>
                  </a:lnTo>
                  <a:lnTo>
                    <a:pt x="0" y="387705"/>
                  </a:lnTo>
                </a:path>
              </a:pathLst>
            </a:cu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9" name="Block Arc 14"/>
          <p:cNvSpPr/>
          <p:nvPr/>
        </p:nvSpPr>
        <p:spPr>
          <a:xfrm rot="16200000">
            <a:off x="7482076" y="2707920"/>
            <a:ext cx="272411" cy="27259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ectangle 36"/>
          <p:cNvSpPr/>
          <p:nvPr/>
        </p:nvSpPr>
        <p:spPr>
          <a:xfrm>
            <a:off x="3009803" y="2799320"/>
            <a:ext cx="242901" cy="203046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ardrop 6"/>
          <p:cNvSpPr/>
          <p:nvPr/>
        </p:nvSpPr>
        <p:spPr>
          <a:xfrm rot="8100000">
            <a:off x="4485783" y="2731299"/>
            <a:ext cx="242999" cy="24300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16"/>
          <p:cNvSpPr/>
          <p:nvPr/>
        </p:nvSpPr>
        <p:spPr>
          <a:xfrm rot="2700000">
            <a:off x="6020235" y="2729734"/>
            <a:ext cx="176154" cy="33514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ounded Rectangle 27"/>
          <p:cNvSpPr/>
          <p:nvPr/>
        </p:nvSpPr>
        <p:spPr>
          <a:xfrm>
            <a:off x="1510510" y="2756822"/>
            <a:ext cx="253178" cy="19447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576127" y="3250468"/>
            <a:ext cx="1817049" cy="576327"/>
            <a:chOff x="6228184" y="1730811"/>
            <a:chExt cx="2592288" cy="576327"/>
          </a:xfrm>
        </p:grpSpPr>
        <p:sp>
          <p:nvSpPr>
            <p:cNvPr id="35" name="TextBox 34"/>
            <p:cNvSpPr txBox="1"/>
            <p:nvPr/>
          </p:nvSpPr>
          <p:spPr>
            <a:xfrm>
              <a:off x="6228184" y="2030139"/>
              <a:ext cx="2592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228184" y="173081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Public Distrust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170513" y="2104645"/>
            <a:ext cx="1817049" cy="576327"/>
            <a:chOff x="6228184" y="1730811"/>
            <a:chExt cx="2592288" cy="576327"/>
          </a:xfrm>
        </p:grpSpPr>
        <p:sp>
          <p:nvSpPr>
            <p:cNvPr id="38" name="TextBox 37"/>
            <p:cNvSpPr txBox="1"/>
            <p:nvPr/>
          </p:nvSpPr>
          <p:spPr>
            <a:xfrm>
              <a:off x="6228184" y="2030139"/>
              <a:ext cx="2592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228184" y="173081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Internal Conflict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661229" y="3250468"/>
            <a:ext cx="1817049" cy="576327"/>
            <a:chOff x="6228184" y="1730811"/>
            <a:chExt cx="2592288" cy="576327"/>
          </a:xfrm>
        </p:grpSpPr>
        <p:sp>
          <p:nvSpPr>
            <p:cNvPr id="41" name="TextBox 40"/>
            <p:cNvSpPr txBox="1"/>
            <p:nvPr/>
          </p:nvSpPr>
          <p:spPr>
            <a:xfrm>
              <a:off x="6228184" y="2030139"/>
              <a:ext cx="2592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228184" y="173081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Litigation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199787" y="1975723"/>
            <a:ext cx="1817049" cy="576327"/>
            <a:chOff x="6228184" y="1730811"/>
            <a:chExt cx="2592288" cy="576327"/>
          </a:xfrm>
        </p:grpSpPr>
        <p:sp>
          <p:nvSpPr>
            <p:cNvPr id="44" name="TextBox 43"/>
            <p:cNvSpPr txBox="1"/>
            <p:nvPr/>
          </p:nvSpPr>
          <p:spPr>
            <a:xfrm>
              <a:off x="6228184" y="2030139"/>
              <a:ext cx="2592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228184" y="1730811"/>
              <a:ext cx="25922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Delayed Business Activities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746331" y="3250468"/>
            <a:ext cx="1817049" cy="779481"/>
            <a:chOff x="6228184" y="1730811"/>
            <a:chExt cx="2592288" cy="779481"/>
          </a:xfrm>
        </p:grpSpPr>
        <p:sp>
          <p:nvSpPr>
            <p:cNvPr id="47" name="TextBox 46"/>
            <p:cNvSpPr txBox="1"/>
            <p:nvPr/>
          </p:nvSpPr>
          <p:spPr>
            <a:xfrm>
              <a:off x="6228184" y="2233293"/>
              <a:ext cx="2592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228184" y="1730811"/>
              <a:ext cx="25922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Business Shutdown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34613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Columns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508231" y="1082094"/>
            <a:ext cx="2252491" cy="3042920"/>
            <a:chOff x="3687661" y="1203598"/>
            <a:chExt cx="2252491" cy="3042920"/>
          </a:xfrm>
        </p:grpSpPr>
        <p:sp>
          <p:nvSpPr>
            <p:cNvPr id="6" name="TextBox 5"/>
            <p:cNvSpPr txBox="1"/>
            <p:nvPr/>
          </p:nvSpPr>
          <p:spPr>
            <a:xfrm>
              <a:off x="3687661" y="1568862"/>
              <a:ext cx="2252491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You can simply impress your audience and add a unique zing and appeal to your Presentations.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87661" y="1203598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120762" y="1082094"/>
            <a:ext cx="2252491" cy="3042920"/>
            <a:chOff x="3687661" y="1203598"/>
            <a:chExt cx="2252491" cy="3042920"/>
          </a:xfrm>
        </p:grpSpPr>
        <p:sp>
          <p:nvSpPr>
            <p:cNvPr id="12" name="TextBox 11"/>
            <p:cNvSpPr txBox="1"/>
            <p:nvPr/>
          </p:nvSpPr>
          <p:spPr>
            <a:xfrm>
              <a:off x="3687661" y="1568862"/>
              <a:ext cx="2252491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You can simply impress your audience and add a unique zing and appeal to your Presentations.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687661" y="1203598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28081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6A135F-A529-42B2-91FE-4ED8B24178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Shapes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1752301-D92E-4D79-BF2B-4305B126D797}"/>
              </a:ext>
            </a:extLst>
          </p:cNvPr>
          <p:cNvGrpSpPr/>
          <p:nvPr/>
        </p:nvGrpSpPr>
        <p:grpSpPr>
          <a:xfrm>
            <a:off x="241998" y="2652204"/>
            <a:ext cx="3495415" cy="2238106"/>
            <a:chOff x="2401342" y="248706"/>
            <a:chExt cx="5620059" cy="3598510"/>
          </a:xfrm>
          <a:solidFill>
            <a:schemeClr val="accent1"/>
          </a:solidFill>
        </p:grpSpPr>
        <p:sp>
          <p:nvSpPr>
            <p:cNvPr id="6" name="Oval 11">
              <a:extLst>
                <a:ext uri="{FF2B5EF4-FFF2-40B4-BE49-F238E27FC236}">
                  <a16:creationId xmlns:a16="http://schemas.microsoft.com/office/drawing/2014/main" id="{E3ED16A4-1376-4238-9F5E-F0B1FFDB562F}"/>
                </a:ext>
              </a:extLst>
            </p:cNvPr>
            <p:cNvSpPr/>
            <p:nvPr userDrawn="1"/>
          </p:nvSpPr>
          <p:spPr>
            <a:xfrm>
              <a:off x="4283968" y="941198"/>
              <a:ext cx="956850" cy="956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65098AB4-3535-4F1E-89FE-167B43C54770}"/>
                </a:ext>
              </a:extLst>
            </p:cNvPr>
            <p:cNvSpPr/>
            <p:nvPr userDrawn="1"/>
          </p:nvSpPr>
          <p:spPr>
            <a:xfrm>
              <a:off x="4080672" y="1386488"/>
              <a:ext cx="491180" cy="4911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Oval 11">
              <a:extLst>
                <a:ext uri="{FF2B5EF4-FFF2-40B4-BE49-F238E27FC236}">
                  <a16:creationId xmlns:a16="http://schemas.microsoft.com/office/drawing/2014/main" id="{825C163D-A1BF-41C8-B303-595E350C1FDA}"/>
                </a:ext>
              </a:extLst>
            </p:cNvPr>
            <p:cNvSpPr/>
            <p:nvPr userDrawn="1"/>
          </p:nvSpPr>
          <p:spPr>
            <a:xfrm>
              <a:off x="3485352" y="1717923"/>
              <a:ext cx="1190640" cy="1190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Oval 11">
              <a:extLst>
                <a:ext uri="{FF2B5EF4-FFF2-40B4-BE49-F238E27FC236}">
                  <a16:creationId xmlns:a16="http://schemas.microsoft.com/office/drawing/2014/main" id="{8DC744F5-F671-4926-8885-018D87EFF748}"/>
                </a:ext>
              </a:extLst>
            </p:cNvPr>
            <p:cNvSpPr/>
            <p:nvPr userDrawn="1"/>
          </p:nvSpPr>
          <p:spPr>
            <a:xfrm>
              <a:off x="2886827" y="1894030"/>
              <a:ext cx="1190640" cy="1190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Oval 11">
              <a:extLst>
                <a:ext uri="{FF2B5EF4-FFF2-40B4-BE49-F238E27FC236}">
                  <a16:creationId xmlns:a16="http://schemas.microsoft.com/office/drawing/2014/main" id="{645BFE60-66EB-4AB1-99BB-AC1028C9DAB2}"/>
                </a:ext>
              </a:extLst>
            </p:cNvPr>
            <p:cNvSpPr/>
            <p:nvPr userDrawn="1"/>
          </p:nvSpPr>
          <p:spPr>
            <a:xfrm>
              <a:off x="2401342" y="2516235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Oval 11">
              <a:extLst>
                <a:ext uri="{FF2B5EF4-FFF2-40B4-BE49-F238E27FC236}">
                  <a16:creationId xmlns:a16="http://schemas.microsoft.com/office/drawing/2014/main" id="{9752675A-9CE1-4787-BDA7-2F13CE27E255}"/>
                </a:ext>
              </a:extLst>
            </p:cNvPr>
            <p:cNvSpPr/>
            <p:nvPr userDrawn="1"/>
          </p:nvSpPr>
          <p:spPr>
            <a:xfrm>
              <a:off x="3017096" y="2797485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0AA3E2F-FFD7-41C8-937B-1BB1FD6D48AA}"/>
                </a:ext>
              </a:extLst>
            </p:cNvPr>
            <p:cNvSpPr/>
            <p:nvPr userDrawn="1"/>
          </p:nvSpPr>
          <p:spPr>
            <a:xfrm>
              <a:off x="3562974" y="2003019"/>
              <a:ext cx="1844197" cy="18441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Oval 11">
              <a:extLst>
                <a:ext uri="{FF2B5EF4-FFF2-40B4-BE49-F238E27FC236}">
                  <a16:creationId xmlns:a16="http://schemas.microsoft.com/office/drawing/2014/main" id="{E2FB70C2-4275-44C2-BEBB-19D2A59B2B29}"/>
                </a:ext>
              </a:extLst>
            </p:cNvPr>
            <p:cNvSpPr/>
            <p:nvPr userDrawn="1"/>
          </p:nvSpPr>
          <p:spPr>
            <a:xfrm>
              <a:off x="4999309" y="3011131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Oval 11">
              <a:extLst>
                <a:ext uri="{FF2B5EF4-FFF2-40B4-BE49-F238E27FC236}">
                  <a16:creationId xmlns:a16="http://schemas.microsoft.com/office/drawing/2014/main" id="{BBB44E7F-6D1B-47B6-9E98-3ED138935D38}"/>
                </a:ext>
              </a:extLst>
            </p:cNvPr>
            <p:cNvSpPr/>
            <p:nvPr userDrawn="1"/>
          </p:nvSpPr>
          <p:spPr>
            <a:xfrm>
              <a:off x="5653222" y="2981733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Oval 11">
              <a:extLst>
                <a:ext uri="{FF2B5EF4-FFF2-40B4-BE49-F238E27FC236}">
                  <a16:creationId xmlns:a16="http://schemas.microsoft.com/office/drawing/2014/main" id="{6C2339E1-B72E-4353-8A5C-175C317F45CF}"/>
                </a:ext>
              </a:extLst>
            </p:cNvPr>
            <p:cNvSpPr/>
            <p:nvPr userDrawn="1"/>
          </p:nvSpPr>
          <p:spPr>
            <a:xfrm>
              <a:off x="6035666" y="2445747"/>
              <a:ext cx="1363186" cy="13631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Oval 11">
              <a:extLst>
                <a:ext uri="{FF2B5EF4-FFF2-40B4-BE49-F238E27FC236}">
                  <a16:creationId xmlns:a16="http://schemas.microsoft.com/office/drawing/2014/main" id="{658111E6-1D20-456F-800A-B2F95B3FF91B}"/>
                </a:ext>
              </a:extLst>
            </p:cNvPr>
            <p:cNvSpPr/>
            <p:nvPr userDrawn="1"/>
          </p:nvSpPr>
          <p:spPr>
            <a:xfrm>
              <a:off x="7037784" y="2729409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Oval 11">
              <a:extLst>
                <a:ext uri="{FF2B5EF4-FFF2-40B4-BE49-F238E27FC236}">
                  <a16:creationId xmlns:a16="http://schemas.microsoft.com/office/drawing/2014/main" id="{0678419F-6DC9-4A44-A8DE-1A75E6FE4310}"/>
                </a:ext>
              </a:extLst>
            </p:cNvPr>
            <p:cNvSpPr/>
            <p:nvPr userDrawn="1"/>
          </p:nvSpPr>
          <p:spPr>
            <a:xfrm>
              <a:off x="6658215" y="1725625"/>
              <a:ext cx="1363186" cy="13631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1">
              <a:extLst>
                <a:ext uri="{FF2B5EF4-FFF2-40B4-BE49-F238E27FC236}">
                  <a16:creationId xmlns:a16="http://schemas.microsoft.com/office/drawing/2014/main" id="{47EA14DE-3051-4A53-AFAB-78F38092F6BF}"/>
                </a:ext>
              </a:extLst>
            </p:cNvPr>
            <p:cNvSpPr/>
            <p:nvPr userDrawn="1"/>
          </p:nvSpPr>
          <p:spPr>
            <a:xfrm>
              <a:off x="4702059" y="880592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11">
              <a:extLst>
                <a:ext uri="{FF2B5EF4-FFF2-40B4-BE49-F238E27FC236}">
                  <a16:creationId xmlns:a16="http://schemas.microsoft.com/office/drawing/2014/main" id="{E8861E65-EAD0-466F-B6C6-5253411D3A55}"/>
                </a:ext>
              </a:extLst>
            </p:cNvPr>
            <p:cNvSpPr/>
            <p:nvPr userDrawn="1"/>
          </p:nvSpPr>
          <p:spPr>
            <a:xfrm>
              <a:off x="5200227" y="1153449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11">
              <a:extLst>
                <a:ext uri="{FF2B5EF4-FFF2-40B4-BE49-F238E27FC236}">
                  <a16:creationId xmlns:a16="http://schemas.microsoft.com/office/drawing/2014/main" id="{F0A73230-26FA-4986-B498-5344E4819AB0}"/>
                </a:ext>
              </a:extLst>
            </p:cNvPr>
            <p:cNvSpPr/>
            <p:nvPr userDrawn="1"/>
          </p:nvSpPr>
          <p:spPr>
            <a:xfrm>
              <a:off x="5945245" y="1484448"/>
              <a:ext cx="701108" cy="7011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Oval 11">
              <a:extLst>
                <a:ext uri="{FF2B5EF4-FFF2-40B4-BE49-F238E27FC236}">
                  <a16:creationId xmlns:a16="http://schemas.microsoft.com/office/drawing/2014/main" id="{6F66F626-346C-49CA-B56E-D85565363C03}"/>
                </a:ext>
              </a:extLst>
            </p:cNvPr>
            <p:cNvSpPr/>
            <p:nvPr userDrawn="1"/>
          </p:nvSpPr>
          <p:spPr>
            <a:xfrm>
              <a:off x="6121822" y="1792219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Oval 11">
              <a:extLst>
                <a:ext uri="{FF2B5EF4-FFF2-40B4-BE49-F238E27FC236}">
                  <a16:creationId xmlns:a16="http://schemas.microsoft.com/office/drawing/2014/main" id="{9483083D-2EA9-47BD-B7D3-431AFD4D109C}"/>
                </a:ext>
              </a:extLst>
            </p:cNvPr>
            <p:cNvSpPr/>
            <p:nvPr userDrawn="1"/>
          </p:nvSpPr>
          <p:spPr>
            <a:xfrm>
              <a:off x="4251327" y="1369850"/>
              <a:ext cx="2136016" cy="2136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사다리꼴 22">
              <a:extLst>
                <a:ext uri="{FF2B5EF4-FFF2-40B4-BE49-F238E27FC236}">
                  <a16:creationId xmlns:a16="http://schemas.microsoft.com/office/drawing/2014/main" id="{370D5F0B-6713-44A3-87F1-5C4347632CD8}"/>
                </a:ext>
              </a:extLst>
            </p:cNvPr>
            <p:cNvSpPr/>
            <p:nvPr userDrawn="1"/>
          </p:nvSpPr>
          <p:spPr>
            <a:xfrm>
              <a:off x="4765704" y="248706"/>
              <a:ext cx="608632" cy="1216152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4838416-64E2-4B8A-B0BE-38B6123CE7AB}"/>
              </a:ext>
            </a:extLst>
          </p:cNvPr>
          <p:cNvGrpSpPr/>
          <p:nvPr/>
        </p:nvGrpSpPr>
        <p:grpSpPr>
          <a:xfrm>
            <a:off x="1529781" y="1437580"/>
            <a:ext cx="783538" cy="1506193"/>
            <a:chOff x="5304862" y="-789923"/>
            <a:chExt cx="645890" cy="1241591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E7EF55E3-CB9F-48ED-87C1-08F32340C6BA}"/>
                </a:ext>
              </a:extLst>
            </p:cNvPr>
            <p:cNvGrpSpPr/>
            <p:nvPr userDrawn="1"/>
          </p:nvGrpSpPr>
          <p:grpSpPr>
            <a:xfrm>
              <a:off x="5377232" y="-789923"/>
              <a:ext cx="495969" cy="1052585"/>
              <a:chOff x="5868144" y="-857099"/>
              <a:chExt cx="495969" cy="1052585"/>
            </a:xfrm>
          </p:grpSpPr>
          <p:sp>
            <p:nvSpPr>
              <p:cNvPr id="30" name="이등변 삼각형 49">
                <a:extLst>
                  <a:ext uri="{FF2B5EF4-FFF2-40B4-BE49-F238E27FC236}">
                    <a16:creationId xmlns:a16="http://schemas.microsoft.com/office/drawing/2014/main" id="{28216990-4F60-4C97-A358-84C93070C22A}"/>
                  </a:ext>
                </a:extLst>
              </p:cNvPr>
              <p:cNvSpPr/>
              <p:nvPr userDrawn="1"/>
            </p:nvSpPr>
            <p:spPr>
              <a:xfrm>
                <a:off x="5868144" y="-853769"/>
                <a:ext cx="495969" cy="1049255"/>
              </a:xfrm>
              <a:custGeom>
                <a:avLst/>
                <a:gdLst>
                  <a:gd name="connsiteX0" fmla="*/ 0 w 311344"/>
                  <a:gd name="connsiteY0" fmla="*/ 1049255 h 1049255"/>
                  <a:gd name="connsiteX1" fmla="*/ 155672 w 311344"/>
                  <a:gd name="connsiteY1" fmla="*/ 0 h 1049255"/>
                  <a:gd name="connsiteX2" fmla="*/ 311344 w 311344"/>
                  <a:gd name="connsiteY2" fmla="*/ 1049255 h 1049255"/>
                  <a:gd name="connsiteX3" fmla="*/ 0 w 311344"/>
                  <a:gd name="connsiteY3" fmla="*/ 1049255 h 1049255"/>
                  <a:gd name="connsiteX0" fmla="*/ 45684 w 357028"/>
                  <a:gd name="connsiteY0" fmla="*/ 1049255 h 1049255"/>
                  <a:gd name="connsiteX1" fmla="*/ 201356 w 357028"/>
                  <a:gd name="connsiteY1" fmla="*/ 0 h 1049255"/>
                  <a:gd name="connsiteX2" fmla="*/ 357028 w 357028"/>
                  <a:gd name="connsiteY2" fmla="*/ 1049255 h 1049255"/>
                  <a:gd name="connsiteX3" fmla="*/ 45684 w 357028"/>
                  <a:gd name="connsiteY3" fmla="*/ 1049255 h 1049255"/>
                  <a:gd name="connsiteX0" fmla="*/ 45684 w 416158"/>
                  <a:gd name="connsiteY0" fmla="*/ 1049255 h 1049255"/>
                  <a:gd name="connsiteX1" fmla="*/ 201356 w 416158"/>
                  <a:gd name="connsiteY1" fmla="*/ 0 h 1049255"/>
                  <a:gd name="connsiteX2" fmla="*/ 357028 w 416158"/>
                  <a:gd name="connsiteY2" fmla="*/ 1049255 h 1049255"/>
                  <a:gd name="connsiteX3" fmla="*/ 45684 w 416158"/>
                  <a:gd name="connsiteY3" fmla="*/ 1049255 h 1049255"/>
                  <a:gd name="connsiteX0" fmla="*/ 87161 w 457635"/>
                  <a:gd name="connsiteY0" fmla="*/ 1049255 h 1049255"/>
                  <a:gd name="connsiteX1" fmla="*/ 242833 w 457635"/>
                  <a:gd name="connsiteY1" fmla="*/ 0 h 1049255"/>
                  <a:gd name="connsiteX2" fmla="*/ 398505 w 457635"/>
                  <a:gd name="connsiteY2" fmla="*/ 1049255 h 1049255"/>
                  <a:gd name="connsiteX3" fmla="*/ 87161 w 457635"/>
                  <a:gd name="connsiteY3" fmla="*/ 1049255 h 1049255"/>
                  <a:gd name="connsiteX0" fmla="*/ 87161 w 500627"/>
                  <a:gd name="connsiteY0" fmla="*/ 1049255 h 1049255"/>
                  <a:gd name="connsiteX1" fmla="*/ 242833 w 500627"/>
                  <a:gd name="connsiteY1" fmla="*/ 0 h 1049255"/>
                  <a:gd name="connsiteX2" fmla="*/ 398505 w 500627"/>
                  <a:gd name="connsiteY2" fmla="*/ 1049255 h 1049255"/>
                  <a:gd name="connsiteX3" fmla="*/ 87161 w 500627"/>
                  <a:gd name="connsiteY3" fmla="*/ 1049255 h 1049255"/>
                  <a:gd name="connsiteX0" fmla="*/ 91187 w 504653"/>
                  <a:gd name="connsiteY0" fmla="*/ 1049255 h 1049255"/>
                  <a:gd name="connsiteX1" fmla="*/ 246859 w 504653"/>
                  <a:gd name="connsiteY1" fmla="*/ 0 h 1049255"/>
                  <a:gd name="connsiteX2" fmla="*/ 402531 w 504653"/>
                  <a:gd name="connsiteY2" fmla="*/ 1049255 h 1049255"/>
                  <a:gd name="connsiteX3" fmla="*/ 91187 w 504653"/>
                  <a:gd name="connsiteY3" fmla="*/ 1049255 h 1049255"/>
                  <a:gd name="connsiteX0" fmla="*/ 91187 w 500775"/>
                  <a:gd name="connsiteY0" fmla="*/ 1049255 h 1049255"/>
                  <a:gd name="connsiteX1" fmla="*/ 246859 w 500775"/>
                  <a:gd name="connsiteY1" fmla="*/ 0 h 1049255"/>
                  <a:gd name="connsiteX2" fmla="*/ 402531 w 500775"/>
                  <a:gd name="connsiteY2" fmla="*/ 1049255 h 1049255"/>
                  <a:gd name="connsiteX3" fmla="*/ 91187 w 500775"/>
                  <a:gd name="connsiteY3" fmla="*/ 1049255 h 1049255"/>
                  <a:gd name="connsiteX0" fmla="*/ 91187 w 484758"/>
                  <a:gd name="connsiteY0" fmla="*/ 1049255 h 1049255"/>
                  <a:gd name="connsiteX1" fmla="*/ 246859 w 484758"/>
                  <a:gd name="connsiteY1" fmla="*/ 0 h 1049255"/>
                  <a:gd name="connsiteX2" fmla="*/ 402531 w 484758"/>
                  <a:gd name="connsiteY2" fmla="*/ 1049255 h 1049255"/>
                  <a:gd name="connsiteX3" fmla="*/ 91187 w 484758"/>
                  <a:gd name="connsiteY3" fmla="*/ 1049255 h 1049255"/>
                  <a:gd name="connsiteX0" fmla="*/ 91187 w 488692"/>
                  <a:gd name="connsiteY0" fmla="*/ 1049255 h 1049255"/>
                  <a:gd name="connsiteX1" fmla="*/ 246859 w 488692"/>
                  <a:gd name="connsiteY1" fmla="*/ 0 h 1049255"/>
                  <a:gd name="connsiteX2" fmla="*/ 402531 w 488692"/>
                  <a:gd name="connsiteY2" fmla="*/ 1049255 h 1049255"/>
                  <a:gd name="connsiteX3" fmla="*/ 91187 w 488692"/>
                  <a:gd name="connsiteY3" fmla="*/ 1049255 h 1049255"/>
                  <a:gd name="connsiteX0" fmla="*/ 91187 w 492707"/>
                  <a:gd name="connsiteY0" fmla="*/ 1049255 h 1049255"/>
                  <a:gd name="connsiteX1" fmla="*/ 246859 w 492707"/>
                  <a:gd name="connsiteY1" fmla="*/ 0 h 1049255"/>
                  <a:gd name="connsiteX2" fmla="*/ 402531 w 492707"/>
                  <a:gd name="connsiteY2" fmla="*/ 1049255 h 1049255"/>
                  <a:gd name="connsiteX3" fmla="*/ 91187 w 492707"/>
                  <a:gd name="connsiteY3" fmla="*/ 1049255 h 1049255"/>
                  <a:gd name="connsiteX0" fmla="*/ 95257 w 496777"/>
                  <a:gd name="connsiteY0" fmla="*/ 1049255 h 1049255"/>
                  <a:gd name="connsiteX1" fmla="*/ 250929 w 496777"/>
                  <a:gd name="connsiteY1" fmla="*/ 0 h 1049255"/>
                  <a:gd name="connsiteX2" fmla="*/ 406601 w 496777"/>
                  <a:gd name="connsiteY2" fmla="*/ 1049255 h 1049255"/>
                  <a:gd name="connsiteX3" fmla="*/ 95257 w 496777"/>
                  <a:gd name="connsiteY3" fmla="*/ 1049255 h 1049255"/>
                  <a:gd name="connsiteX0" fmla="*/ 95257 w 485293"/>
                  <a:gd name="connsiteY0" fmla="*/ 1049255 h 1049255"/>
                  <a:gd name="connsiteX1" fmla="*/ 250929 w 485293"/>
                  <a:gd name="connsiteY1" fmla="*/ 0 h 1049255"/>
                  <a:gd name="connsiteX2" fmla="*/ 406601 w 485293"/>
                  <a:gd name="connsiteY2" fmla="*/ 1049255 h 1049255"/>
                  <a:gd name="connsiteX3" fmla="*/ 95257 w 485293"/>
                  <a:gd name="connsiteY3" fmla="*/ 1049255 h 1049255"/>
                  <a:gd name="connsiteX0" fmla="*/ 95257 w 494828"/>
                  <a:gd name="connsiteY0" fmla="*/ 1049255 h 1049255"/>
                  <a:gd name="connsiteX1" fmla="*/ 250929 w 494828"/>
                  <a:gd name="connsiteY1" fmla="*/ 0 h 1049255"/>
                  <a:gd name="connsiteX2" fmla="*/ 406601 w 494828"/>
                  <a:gd name="connsiteY2" fmla="*/ 1049255 h 1049255"/>
                  <a:gd name="connsiteX3" fmla="*/ 95257 w 494828"/>
                  <a:gd name="connsiteY3" fmla="*/ 1049255 h 1049255"/>
                  <a:gd name="connsiteX0" fmla="*/ 95257 w 493814"/>
                  <a:gd name="connsiteY0" fmla="*/ 1049255 h 1049255"/>
                  <a:gd name="connsiteX1" fmla="*/ 250929 w 493814"/>
                  <a:gd name="connsiteY1" fmla="*/ 0 h 1049255"/>
                  <a:gd name="connsiteX2" fmla="*/ 406601 w 493814"/>
                  <a:gd name="connsiteY2" fmla="*/ 1049255 h 1049255"/>
                  <a:gd name="connsiteX3" fmla="*/ 95257 w 493814"/>
                  <a:gd name="connsiteY3" fmla="*/ 1049255 h 1049255"/>
                  <a:gd name="connsiteX0" fmla="*/ 95257 w 496864"/>
                  <a:gd name="connsiteY0" fmla="*/ 1049255 h 1049255"/>
                  <a:gd name="connsiteX1" fmla="*/ 250929 w 496864"/>
                  <a:gd name="connsiteY1" fmla="*/ 0 h 1049255"/>
                  <a:gd name="connsiteX2" fmla="*/ 406601 w 496864"/>
                  <a:gd name="connsiteY2" fmla="*/ 1049255 h 1049255"/>
                  <a:gd name="connsiteX3" fmla="*/ 95257 w 496864"/>
                  <a:gd name="connsiteY3" fmla="*/ 1049255 h 1049255"/>
                  <a:gd name="connsiteX0" fmla="*/ 95257 w 497887"/>
                  <a:gd name="connsiteY0" fmla="*/ 1049255 h 1049255"/>
                  <a:gd name="connsiteX1" fmla="*/ 250929 w 497887"/>
                  <a:gd name="connsiteY1" fmla="*/ 0 h 1049255"/>
                  <a:gd name="connsiteX2" fmla="*/ 406601 w 497887"/>
                  <a:gd name="connsiteY2" fmla="*/ 1049255 h 1049255"/>
                  <a:gd name="connsiteX3" fmla="*/ 95257 w 497887"/>
                  <a:gd name="connsiteY3" fmla="*/ 1049255 h 1049255"/>
                  <a:gd name="connsiteX0" fmla="*/ 95257 w 495969"/>
                  <a:gd name="connsiteY0" fmla="*/ 1049255 h 1049255"/>
                  <a:gd name="connsiteX1" fmla="*/ 250929 w 495969"/>
                  <a:gd name="connsiteY1" fmla="*/ 0 h 1049255"/>
                  <a:gd name="connsiteX2" fmla="*/ 406601 w 495969"/>
                  <a:gd name="connsiteY2" fmla="*/ 1049255 h 1049255"/>
                  <a:gd name="connsiteX3" fmla="*/ 95257 w 495969"/>
                  <a:gd name="connsiteY3" fmla="*/ 1049255 h 1049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969" h="1049255">
                    <a:moveTo>
                      <a:pt x="95257" y="1049255"/>
                    </a:moveTo>
                    <a:cubicBezTo>
                      <a:pt x="6676" y="723357"/>
                      <a:pt x="-121664" y="317947"/>
                      <a:pt x="250929" y="0"/>
                    </a:cubicBezTo>
                    <a:cubicBezTo>
                      <a:pt x="612920" y="328549"/>
                      <a:pt x="489882" y="781667"/>
                      <a:pt x="406601" y="1049255"/>
                    </a:cubicBezTo>
                    <a:lnTo>
                      <a:pt x="95257" y="104925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자유형: 도형 30">
                <a:extLst>
                  <a:ext uri="{FF2B5EF4-FFF2-40B4-BE49-F238E27FC236}">
                    <a16:creationId xmlns:a16="http://schemas.microsoft.com/office/drawing/2014/main" id="{D96BE585-05E0-4033-B2FB-312588F9F104}"/>
                  </a:ext>
                </a:extLst>
              </p:cNvPr>
              <p:cNvSpPr/>
              <p:nvPr userDrawn="1"/>
            </p:nvSpPr>
            <p:spPr>
              <a:xfrm>
                <a:off x="5939427" y="102551"/>
                <a:ext cx="364003" cy="92935"/>
              </a:xfrm>
              <a:custGeom>
                <a:avLst/>
                <a:gdLst>
                  <a:gd name="connsiteX0" fmla="*/ 0 w 364003"/>
                  <a:gd name="connsiteY0" fmla="*/ 0 h 92935"/>
                  <a:gd name="connsiteX1" fmla="*/ 364003 w 364003"/>
                  <a:gd name="connsiteY1" fmla="*/ 0 h 92935"/>
                  <a:gd name="connsiteX2" fmla="*/ 336518 w 364003"/>
                  <a:gd name="connsiteY2" fmla="*/ 92935 h 92935"/>
                  <a:gd name="connsiteX3" fmla="*/ 25174 w 364003"/>
                  <a:gd name="connsiteY3" fmla="*/ 92935 h 92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003" h="92935">
                    <a:moveTo>
                      <a:pt x="0" y="0"/>
                    </a:moveTo>
                    <a:lnTo>
                      <a:pt x="364003" y="0"/>
                    </a:lnTo>
                    <a:lnTo>
                      <a:pt x="336518" y="92935"/>
                    </a:lnTo>
                    <a:lnTo>
                      <a:pt x="25174" y="92935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CEA24E68-55C7-4862-96C3-1274E6ED7550}"/>
                  </a:ext>
                </a:extLst>
              </p:cNvPr>
              <p:cNvSpPr/>
              <p:nvPr userDrawn="1"/>
            </p:nvSpPr>
            <p:spPr>
              <a:xfrm>
                <a:off x="5893989" y="-857099"/>
                <a:ext cx="444279" cy="350537"/>
              </a:xfrm>
              <a:custGeom>
                <a:avLst/>
                <a:gdLst>
                  <a:gd name="connsiteX0" fmla="*/ 227272 w 444279"/>
                  <a:gd name="connsiteY0" fmla="*/ 0 h 350537"/>
                  <a:gd name="connsiteX1" fmla="*/ 440556 w 444279"/>
                  <a:gd name="connsiteY1" fmla="*/ 335046 h 350537"/>
                  <a:gd name="connsiteX2" fmla="*/ 444279 w 444279"/>
                  <a:gd name="connsiteY2" fmla="*/ 350537 h 350537"/>
                  <a:gd name="connsiteX3" fmla="*/ 0 w 444279"/>
                  <a:gd name="connsiteY3" fmla="*/ 350537 h 350537"/>
                  <a:gd name="connsiteX4" fmla="*/ 8223 w 444279"/>
                  <a:gd name="connsiteY4" fmla="*/ 318604 h 350537"/>
                  <a:gd name="connsiteX5" fmla="*/ 227272 w 444279"/>
                  <a:gd name="connsiteY5" fmla="*/ 0 h 350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4279" h="350537">
                    <a:moveTo>
                      <a:pt x="227272" y="0"/>
                    </a:moveTo>
                    <a:cubicBezTo>
                      <a:pt x="340394" y="102672"/>
                      <a:pt x="406151" y="217508"/>
                      <a:pt x="440556" y="335046"/>
                    </a:cubicBezTo>
                    <a:lnTo>
                      <a:pt x="444279" y="350537"/>
                    </a:lnTo>
                    <a:lnTo>
                      <a:pt x="0" y="350537"/>
                    </a:lnTo>
                    <a:lnTo>
                      <a:pt x="8223" y="318604"/>
                    </a:lnTo>
                    <a:cubicBezTo>
                      <a:pt x="43321" y="207258"/>
                      <a:pt x="110837" y="99358"/>
                      <a:pt x="2272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83751921-BBCD-40BB-9C8D-EE9005C6AD62}"/>
                </a:ext>
              </a:extLst>
            </p:cNvPr>
            <p:cNvSpPr/>
            <p:nvPr userDrawn="1"/>
          </p:nvSpPr>
          <p:spPr>
            <a:xfrm>
              <a:off x="5535216" y="-351600"/>
              <a:ext cx="180000" cy="18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2FAE15D-637E-4A82-9437-8BDF92AC2116}"/>
                </a:ext>
              </a:extLst>
            </p:cNvPr>
            <p:cNvSpPr/>
            <p:nvPr userDrawn="1"/>
          </p:nvSpPr>
          <p:spPr>
            <a:xfrm flipH="1">
              <a:off x="5614416" y="6445"/>
              <a:ext cx="21600" cy="43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4E23ACC3-7A6C-4563-A8DC-97C9FA37BDAF}"/>
                </a:ext>
              </a:extLst>
            </p:cNvPr>
            <p:cNvSpPr/>
            <p:nvPr userDrawn="1"/>
          </p:nvSpPr>
          <p:spPr>
            <a:xfrm>
              <a:off x="5304862" y="-1556"/>
              <a:ext cx="143653" cy="453224"/>
            </a:xfrm>
            <a:custGeom>
              <a:avLst/>
              <a:gdLst>
                <a:gd name="connsiteX0" fmla="*/ 71561 w 116619"/>
                <a:gd name="connsiteY0" fmla="*/ 0 h 453224"/>
                <a:gd name="connsiteX1" fmla="*/ 116619 w 116619"/>
                <a:gd name="connsiteY1" fmla="*/ 145774 h 453224"/>
                <a:gd name="connsiteX2" fmla="*/ 0 w 116619"/>
                <a:gd name="connsiteY2" fmla="*/ 453224 h 453224"/>
                <a:gd name="connsiteX3" fmla="*/ 71561 w 116619"/>
                <a:gd name="connsiteY3" fmla="*/ 0 h 453224"/>
                <a:gd name="connsiteX0" fmla="*/ 78782 w 123840"/>
                <a:gd name="connsiteY0" fmla="*/ 0 h 453224"/>
                <a:gd name="connsiteX1" fmla="*/ 123840 w 123840"/>
                <a:gd name="connsiteY1" fmla="*/ 145774 h 453224"/>
                <a:gd name="connsiteX2" fmla="*/ 7221 w 123840"/>
                <a:gd name="connsiteY2" fmla="*/ 453224 h 453224"/>
                <a:gd name="connsiteX3" fmla="*/ 78782 w 123840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5845 w 140903"/>
                <a:gd name="connsiteY0" fmla="*/ 0 h 453224"/>
                <a:gd name="connsiteX1" fmla="*/ 140903 w 140903"/>
                <a:gd name="connsiteY1" fmla="*/ 145774 h 453224"/>
                <a:gd name="connsiteX2" fmla="*/ 24284 w 140903"/>
                <a:gd name="connsiteY2" fmla="*/ 453224 h 453224"/>
                <a:gd name="connsiteX3" fmla="*/ 95845 w 140903"/>
                <a:gd name="connsiteY3" fmla="*/ 0 h 453224"/>
                <a:gd name="connsiteX0" fmla="*/ 98595 w 143653"/>
                <a:gd name="connsiteY0" fmla="*/ 0 h 453224"/>
                <a:gd name="connsiteX1" fmla="*/ 143653 w 143653"/>
                <a:gd name="connsiteY1" fmla="*/ 145774 h 453224"/>
                <a:gd name="connsiteX2" fmla="*/ 27034 w 143653"/>
                <a:gd name="connsiteY2" fmla="*/ 453224 h 453224"/>
                <a:gd name="connsiteX3" fmla="*/ 98595 w 143653"/>
                <a:gd name="connsiteY3" fmla="*/ 0 h 45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653" h="453224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19885A41-8F4B-4C95-845E-D567F1462026}"/>
                </a:ext>
              </a:extLst>
            </p:cNvPr>
            <p:cNvSpPr/>
            <p:nvPr userDrawn="1"/>
          </p:nvSpPr>
          <p:spPr>
            <a:xfrm flipH="1">
              <a:off x="5807099" y="-1556"/>
              <a:ext cx="143653" cy="453224"/>
            </a:xfrm>
            <a:custGeom>
              <a:avLst/>
              <a:gdLst>
                <a:gd name="connsiteX0" fmla="*/ 71561 w 116619"/>
                <a:gd name="connsiteY0" fmla="*/ 0 h 453224"/>
                <a:gd name="connsiteX1" fmla="*/ 116619 w 116619"/>
                <a:gd name="connsiteY1" fmla="*/ 145774 h 453224"/>
                <a:gd name="connsiteX2" fmla="*/ 0 w 116619"/>
                <a:gd name="connsiteY2" fmla="*/ 453224 h 453224"/>
                <a:gd name="connsiteX3" fmla="*/ 71561 w 116619"/>
                <a:gd name="connsiteY3" fmla="*/ 0 h 453224"/>
                <a:gd name="connsiteX0" fmla="*/ 78782 w 123840"/>
                <a:gd name="connsiteY0" fmla="*/ 0 h 453224"/>
                <a:gd name="connsiteX1" fmla="*/ 123840 w 123840"/>
                <a:gd name="connsiteY1" fmla="*/ 145774 h 453224"/>
                <a:gd name="connsiteX2" fmla="*/ 7221 w 123840"/>
                <a:gd name="connsiteY2" fmla="*/ 453224 h 453224"/>
                <a:gd name="connsiteX3" fmla="*/ 78782 w 123840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5845 w 140903"/>
                <a:gd name="connsiteY0" fmla="*/ 0 h 453224"/>
                <a:gd name="connsiteX1" fmla="*/ 140903 w 140903"/>
                <a:gd name="connsiteY1" fmla="*/ 145774 h 453224"/>
                <a:gd name="connsiteX2" fmla="*/ 24284 w 140903"/>
                <a:gd name="connsiteY2" fmla="*/ 453224 h 453224"/>
                <a:gd name="connsiteX3" fmla="*/ 95845 w 140903"/>
                <a:gd name="connsiteY3" fmla="*/ 0 h 453224"/>
                <a:gd name="connsiteX0" fmla="*/ 98595 w 143653"/>
                <a:gd name="connsiteY0" fmla="*/ 0 h 453224"/>
                <a:gd name="connsiteX1" fmla="*/ 143653 w 143653"/>
                <a:gd name="connsiteY1" fmla="*/ 145774 h 453224"/>
                <a:gd name="connsiteX2" fmla="*/ 27034 w 143653"/>
                <a:gd name="connsiteY2" fmla="*/ 453224 h 453224"/>
                <a:gd name="connsiteX3" fmla="*/ 98595 w 143653"/>
                <a:gd name="connsiteY3" fmla="*/ 0 h 45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653" h="453224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A39ACFC6-D3BB-4CA7-9070-DE2A922BA65F}"/>
              </a:ext>
            </a:extLst>
          </p:cNvPr>
          <p:cNvGrpSpPr/>
          <p:nvPr/>
        </p:nvGrpSpPr>
        <p:grpSpPr>
          <a:xfrm>
            <a:off x="5458180" y="2043948"/>
            <a:ext cx="3556378" cy="2826670"/>
            <a:chOff x="3854258" y="1056963"/>
            <a:chExt cx="4671709" cy="3713154"/>
          </a:xfrm>
        </p:grpSpPr>
        <p:grpSp>
          <p:nvGrpSpPr>
            <p:cNvPr id="34" name="Group 84">
              <a:extLst>
                <a:ext uri="{FF2B5EF4-FFF2-40B4-BE49-F238E27FC236}">
                  <a16:creationId xmlns:a16="http://schemas.microsoft.com/office/drawing/2014/main" id="{70398491-A14D-4F7A-9C4F-90DA29B18079}"/>
                </a:ext>
              </a:extLst>
            </p:cNvPr>
            <p:cNvGrpSpPr/>
            <p:nvPr/>
          </p:nvGrpSpPr>
          <p:grpSpPr>
            <a:xfrm>
              <a:off x="3854258" y="1770622"/>
              <a:ext cx="3332582" cy="2999495"/>
              <a:chOff x="3203848" y="1779662"/>
              <a:chExt cx="3332582" cy="2999495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35" name="Rectangle 85">
                <a:extLst>
                  <a:ext uri="{FF2B5EF4-FFF2-40B4-BE49-F238E27FC236}">
                    <a16:creationId xmlns:a16="http://schemas.microsoft.com/office/drawing/2014/main" id="{3B033B92-7C07-4BF8-A770-4E6E5E22FA5B}"/>
                  </a:ext>
                </a:extLst>
              </p:cNvPr>
              <p:cNvSpPr/>
              <p:nvPr/>
            </p:nvSpPr>
            <p:spPr>
              <a:xfrm>
                <a:off x="3203848" y="1779662"/>
                <a:ext cx="108000" cy="27733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Block Arc 86">
                <a:extLst>
                  <a:ext uri="{FF2B5EF4-FFF2-40B4-BE49-F238E27FC236}">
                    <a16:creationId xmlns:a16="http://schemas.microsoft.com/office/drawing/2014/main" id="{1E51C634-B8F7-4BE4-A0DC-2B9B3BE08621}"/>
                  </a:ext>
                </a:extLst>
              </p:cNvPr>
              <p:cNvSpPr/>
              <p:nvPr/>
            </p:nvSpPr>
            <p:spPr>
              <a:xfrm>
                <a:off x="3203848" y="4326895"/>
                <a:ext cx="452262" cy="452262"/>
              </a:xfrm>
              <a:prstGeom prst="blockArc">
                <a:avLst>
                  <a:gd name="adj1" fmla="val 5431834"/>
                  <a:gd name="adj2" fmla="val 10817112"/>
                  <a:gd name="adj3" fmla="val 242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87">
                <a:extLst>
                  <a:ext uri="{FF2B5EF4-FFF2-40B4-BE49-F238E27FC236}">
                    <a16:creationId xmlns:a16="http://schemas.microsoft.com/office/drawing/2014/main" id="{209FC2C7-0BD0-4992-A34D-7A774582B6C8}"/>
                  </a:ext>
                </a:extLst>
              </p:cNvPr>
              <p:cNvSpPr/>
              <p:nvPr/>
            </p:nvSpPr>
            <p:spPr>
              <a:xfrm>
                <a:off x="3425216" y="4671157"/>
                <a:ext cx="2916000" cy="10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Block Arc 88">
                <a:extLst>
                  <a:ext uri="{FF2B5EF4-FFF2-40B4-BE49-F238E27FC236}">
                    <a16:creationId xmlns:a16="http://schemas.microsoft.com/office/drawing/2014/main" id="{7A705B8D-A3B7-44CA-BB11-A89B93AAB84E}"/>
                  </a:ext>
                </a:extLst>
              </p:cNvPr>
              <p:cNvSpPr/>
              <p:nvPr/>
            </p:nvSpPr>
            <p:spPr>
              <a:xfrm rot="16200000">
                <a:off x="6084168" y="4326895"/>
                <a:ext cx="452262" cy="452262"/>
              </a:xfrm>
              <a:prstGeom prst="blockArc">
                <a:avLst>
                  <a:gd name="adj1" fmla="val 5431834"/>
                  <a:gd name="adj2" fmla="val 10817112"/>
                  <a:gd name="adj3" fmla="val 242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angle 89">
                <a:extLst>
                  <a:ext uri="{FF2B5EF4-FFF2-40B4-BE49-F238E27FC236}">
                    <a16:creationId xmlns:a16="http://schemas.microsoft.com/office/drawing/2014/main" id="{647DBB64-0A3C-4820-BA27-52FB993FECB8}"/>
                  </a:ext>
                </a:extLst>
              </p:cNvPr>
              <p:cNvSpPr/>
              <p:nvPr/>
            </p:nvSpPr>
            <p:spPr>
              <a:xfrm>
                <a:off x="6428430" y="3989950"/>
                <a:ext cx="108000" cy="576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0" name="Group 108">
              <a:extLst>
                <a:ext uri="{FF2B5EF4-FFF2-40B4-BE49-F238E27FC236}">
                  <a16:creationId xmlns:a16="http://schemas.microsoft.com/office/drawing/2014/main" id="{8AF3A65B-2EAF-4E1C-BE11-3180C2465DDB}"/>
                </a:ext>
              </a:extLst>
            </p:cNvPr>
            <p:cNvGrpSpPr/>
            <p:nvPr/>
          </p:nvGrpSpPr>
          <p:grpSpPr>
            <a:xfrm>
              <a:off x="5767918" y="1056963"/>
              <a:ext cx="2758049" cy="2928608"/>
              <a:chOff x="4848046" y="3681671"/>
              <a:chExt cx="2758049" cy="2928608"/>
            </a:xfrm>
          </p:grpSpPr>
          <p:sp>
            <p:nvSpPr>
              <p:cNvPr id="41" name="Teardrop 30">
                <a:extLst>
                  <a:ext uri="{FF2B5EF4-FFF2-40B4-BE49-F238E27FC236}">
                    <a16:creationId xmlns:a16="http://schemas.microsoft.com/office/drawing/2014/main" id="{9FBDCF1B-CAA9-47FC-9E34-6B442B13AA5F}"/>
                  </a:ext>
                </a:extLst>
              </p:cNvPr>
              <p:cNvSpPr/>
              <p:nvPr/>
            </p:nvSpPr>
            <p:spPr>
              <a:xfrm rot="8100000">
                <a:off x="5417737" y="4225696"/>
                <a:ext cx="1602534" cy="1602536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698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Rounded Rectangle 110">
                <a:extLst>
                  <a:ext uri="{FF2B5EF4-FFF2-40B4-BE49-F238E27FC236}">
                    <a16:creationId xmlns:a16="http://schemas.microsoft.com/office/drawing/2014/main" id="{D9B921C3-B021-4ABC-B3DB-DFA5379FB4A4}"/>
                  </a:ext>
                </a:extLst>
              </p:cNvPr>
              <p:cNvSpPr/>
              <p:nvPr/>
            </p:nvSpPr>
            <p:spPr>
              <a:xfrm>
                <a:off x="5903273" y="6071006"/>
                <a:ext cx="631463" cy="13155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Rounded Rectangle 111">
                <a:extLst>
                  <a:ext uri="{FF2B5EF4-FFF2-40B4-BE49-F238E27FC236}">
                    <a16:creationId xmlns:a16="http://schemas.microsoft.com/office/drawing/2014/main" id="{D883D21A-1DA6-4A64-AD8F-AE23DEA8AB46}"/>
                  </a:ext>
                </a:extLst>
              </p:cNvPr>
              <p:cNvSpPr/>
              <p:nvPr/>
            </p:nvSpPr>
            <p:spPr>
              <a:xfrm>
                <a:off x="5929584" y="6274865"/>
                <a:ext cx="578841" cy="13155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Rounded Rectangle 112">
                <a:extLst>
                  <a:ext uri="{FF2B5EF4-FFF2-40B4-BE49-F238E27FC236}">
                    <a16:creationId xmlns:a16="http://schemas.microsoft.com/office/drawing/2014/main" id="{D6B1BDFE-321C-4F78-9CA1-43885494A3AB}"/>
                  </a:ext>
                </a:extLst>
              </p:cNvPr>
              <p:cNvSpPr/>
              <p:nvPr/>
            </p:nvSpPr>
            <p:spPr>
              <a:xfrm>
                <a:off x="5982205" y="6478724"/>
                <a:ext cx="473597" cy="13155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Rounded Rectangle 113">
                <a:extLst>
                  <a:ext uri="{FF2B5EF4-FFF2-40B4-BE49-F238E27FC236}">
                    <a16:creationId xmlns:a16="http://schemas.microsoft.com/office/drawing/2014/main" id="{E1E1F07A-85D0-4AC3-B382-4B199D404CA7}"/>
                  </a:ext>
                </a:extLst>
              </p:cNvPr>
              <p:cNvSpPr/>
              <p:nvPr/>
            </p:nvSpPr>
            <p:spPr>
              <a:xfrm rot="2700000">
                <a:off x="7086448" y="4038815"/>
                <a:ext cx="144000" cy="360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ounded Rectangle 114">
                <a:extLst>
                  <a:ext uri="{FF2B5EF4-FFF2-40B4-BE49-F238E27FC236}">
                    <a16:creationId xmlns:a16="http://schemas.microsoft.com/office/drawing/2014/main" id="{7B75D427-E2A3-4B7A-B5B3-10D2A743732A}"/>
                  </a:ext>
                </a:extLst>
              </p:cNvPr>
              <p:cNvSpPr/>
              <p:nvPr/>
            </p:nvSpPr>
            <p:spPr>
              <a:xfrm rot="18900000" flipH="1">
                <a:off x="5218102" y="4038815"/>
                <a:ext cx="144000" cy="360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ounded Rectangle 115">
                <a:extLst>
                  <a:ext uri="{FF2B5EF4-FFF2-40B4-BE49-F238E27FC236}">
                    <a16:creationId xmlns:a16="http://schemas.microsoft.com/office/drawing/2014/main" id="{D3CD10DB-1AEA-4290-BCB0-C507845A974C}"/>
                  </a:ext>
                </a:extLst>
              </p:cNvPr>
              <p:cNvSpPr/>
              <p:nvPr/>
            </p:nvSpPr>
            <p:spPr>
              <a:xfrm>
                <a:off x="6155070" y="3681671"/>
                <a:ext cx="144000" cy="360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ounded Rectangle 116">
                <a:extLst>
                  <a:ext uri="{FF2B5EF4-FFF2-40B4-BE49-F238E27FC236}">
                    <a16:creationId xmlns:a16="http://schemas.microsoft.com/office/drawing/2014/main" id="{8211762D-DE19-487D-8B13-F599B5F5A7B0}"/>
                  </a:ext>
                </a:extLst>
              </p:cNvPr>
              <p:cNvSpPr/>
              <p:nvPr/>
            </p:nvSpPr>
            <p:spPr>
              <a:xfrm rot="5400000">
                <a:off x="7354095" y="4745637"/>
                <a:ext cx="144000" cy="360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ounded Rectangle 117">
                <a:extLst>
                  <a:ext uri="{FF2B5EF4-FFF2-40B4-BE49-F238E27FC236}">
                    <a16:creationId xmlns:a16="http://schemas.microsoft.com/office/drawing/2014/main" id="{30E84D8D-9482-47C0-9DDA-7BA61E9206AD}"/>
                  </a:ext>
                </a:extLst>
              </p:cNvPr>
              <p:cNvSpPr/>
              <p:nvPr/>
            </p:nvSpPr>
            <p:spPr>
              <a:xfrm rot="16200000" flipH="1">
                <a:off x="4956046" y="4745638"/>
                <a:ext cx="144000" cy="360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0" name="Group 126">
              <a:extLst>
                <a:ext uri="{FF2B5EF4-FFF2-40B4-BE49-F238E27FC236}">
                  <a16:creationId xmlns:a16="http://schemas.microsoft.com/office/drawing/2014/main" id="{0F486A18-E593-4745-8CB7-E0169D65C5D6}"/>
                </a:ext>
              </a:extLst>
            </p:cNvPr>
            <p:cNvGrpSpPr/>
            <p:nvPr/>
          </p:nvGrpSpPr>
          <p:grpSpPr>
            <a:xfrm>
              <a:off x="6695459" y="1705261"/>
              <a:ext cx="677334" cy="1442553"/>
              <a:chOff x="6777274" y="1831284"/>
              <a:chExt cx="552841" cy="1177414"/>
            </a:xfrm>
          </p:grpSpPr>
          <p:grpSp>
            <p:nvGrpSpPr>
              <p:cNvPr id="51" name="Group 123">
                <a:extLst>
                  <a:ext uri="{FF2B5EF4-FFF2-40B4-BE49-F238E27FC236}">
                    <a16:creationId xmlns:a16="http://schemas.microsoft.com/office/drawing/2014/main" id="{1AB49C7C-C480-4D53-8A90-4F32BB4810A7}"/>
                  </a:ext>
                </a:extLst>
              </p:cNvPr>
              <p:cNvGrpSpPr/>
              <p:nvPr/>
            </p:nvGrpSpPr>
            <p:grpSpPr>
              <a:xfrm>
                <a:off x="6939980" y="1831284"/>
                <a:ext cx="385719" cy="718117"/>
                <a:chOff x="6783521" y="1654812"/>
                <a:chExt cx="726841" cy="1353205"/>
              </a:xfrm>
            </p:grpSpPr>
            <p:sp>
              <p:nvSpPr>
                <p:cNvPr id="53" name="Freeform 121">
                  <a:extLst>
                    <a:ext uri="{FF2B5EF4-FFF2-40B4-BE49-F238E27FC236}">
                      <a16:creationId xmlns:a16="http://schemas.microsoft.com/office/drawing/2014/main" id="{F44B3CC4-4EF7-4CB3-AB2E-53FCC0D7E0FD}"/>
                    </a:ext>
                  </a:extLst>
                </p:cNvPr>
                <p:cNvSpPr/>
                <p:nvPr/>
              </p:nvSpPr>
              <p:spPr>
                <a:xfrm>
                  <a:off x="6783521" y="1886618"/>
                  <a:ext cx="726841" cy="11213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841" h="1121399">
                      <a:moveTo>
                        <a:pt x="236325" y="1049494"/>
                      </a:moveTo>
                      <a:lnTo>
                        <a:pt x="495287" y="1049494"/>
                      </a:lnTo>
                      <a:cubicBezTo>
                        <a:pt x="491080" y="1064561"/>
                        <a:pt x="487966" y="1079199"/>
                        <a:pt x="485273" y="1093187"/>
                      </a:cubicBezTo>
                      <a:lnTo>
                        <a:pt x="245258" y="1092728"/>
                      </a:lnTo>
                      <a:close/>
                      <a:moveTo>
                        <a:pt x="363421" y="203844"/>
                      </a:moveTo>
                      <a:cubicBezTo>
                        <a:pt x="401307" y="203844"/>
                        <a:pt x="432020" y="234557"/>
                        <a:pt x="432020" y="272443"/>
                      </a:cubicBezTo>
                      <a:cubicBezTo>
                        <a:pt x="432020" y="310329"/>
                        <a:pt x="401307" y="341042"/>
                        <a:pt x="363421" y="341042"/>
                      </a:cubicBezTo>
                      <a:cubicBezTo>
                        <a:pt x="325534" y="341042"/>
                        <a:pt x="294821" y="310329"/>
                        <a:pt x="294821" y="272443"/>
                      </a:cubicBezTo>
                      <a:cubicBezTo>
                        <a:pt x="294821" y="234557"/>
                        <a:pt x="325534" y="203844"/>
                        <a:pt x="363421" y="203844"/>
                      </a:cubicBezTo>
                      <a:close/>
                      <a:moveTo>
                        <a:pt x="363421" y="135244"/>
                      </a:moveTo>
                      <a:cubicBezTo>
                        <a:pt x="287648" y="135244"/>
                        <a:pt x="226222" y="196671"/>
                        <a:pt x="226222" y="272443"/>
                      </a:cubicBezTo>
                      <a:cubicBezTo>
                        <a:pt x="226222" y="348216"/>
                        <a:pt x="287648" y="409642"/>
                        <a:pt x="363421" y="409642"/>
                      </a:cubicBezTo>
                      <a:cubicBezTo>
                        <a:pt x="439193" y="409642"/>
                        <a:pt x="500619" y="348216"/>
                        <a:pt x="500619" y="272443"/>
                      </a:cubicBezTo>
                      <a:cubicBezTo>
                        <a:pt x="500619" y="196671"/>
                        <a:pt x="439193" y="135244"/>
                        <a:pt x="363421" y="135244"/>
                      </a:cubicBezTo>
                      <a:close/>
                      <a:moveTo>
                        <a:pt x="196200" y="0"/>
                      </a:moveTo>
                      <a:cubicBezTo>
                        <a:pt x="300307" y="58658"/>
                        <a:pt x="427219" y="59450"/>
                        <a:pt x="531959" y="2129"/>
                      </a:cubicBezTo>
                      <a:cubicBezTo>
                        <a:pt x="645195" y="251105"/>
                        <a:pt x="615578" y="521951"/>
                        <a:pt x="565642" y="749813"/>
                      </a:cubicBezTo>
                      <a:lnTo>
                        <a:pt x="726841" y="904479"/>
                      </a:lnTo>
                      <a:lnTo>
                        <a:pt x="700460" y="1113326"/>
                      </a:lnTo>
                      <a:lnTo>
                        <a:pt x="510728" y="982128"/>
                      </a:lnTo>
                      <a:lnTo>
                        <a:pt x="503274" y="1014651"/>
                      </a:lnTo>
                      <a:lnTo>
                        <a:pt x="228241" y="1014651"/>
                      </a:lnTo>
                      <a:cubicBezTo>
                        <a:pt x="226194" y="1005458"/>
                        <a:pt x="223902" y="996068"/>
                        <a:pt x="221524" y="986461"/>
                      </a:cubicBezTo>
                      <a:lnTo>
                        <a:pt x="26381" y="1121399"/>
                      </a:lnTo>
                      <a:lnTo>
                        <a:pt x="0" y="912552"/>
                      </a:lnTo>
                      <a:lnTo>
                        <a:pt x="162681" y="756465"/>
                      </a:lnTo>
                      <a:lnTo>
                        <a:pt x="163137" y="757906"/>
                      </a:lnTo>
                      <a:lnTo>
                        <a:pt x="165881" y="748957"/>
                      </a:lnTo>
                      <a:cubicBezTo>
                        <a:pt x="117348" y="521774"/>
                        <a:pt x="87568" y="246912"/>
                        <a:pt x="1962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" name="Freeform 122">
                  <a:extLst>
                    <a:ext uri="{FF2B5EF4-FFF2-40B4-BE49-F238E27FC236}">
                      <a16:creationId xmlns:a16="http://schemas.microsoft.com/office/drawing/2014/main" id="{183BA1A5-8FD8-4E06-BCEC-E8FA8C4EDB46}"/>
                    </a:ext>
                  </a:extLst>
                </p:cNvPr>
                <p:cNvSpPr/>
                <p:nvPr/>
              </p:nvSpPr>
              <p:spPr>
                <a:xfrm>
                  <a:off x="6997804" y="1654812"/>
                  <a:ext cx="298274" cy="244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274" h="244742">
                      <a:moveTo>
                        <a:pt x="147328" y="0"/>
                      </a:moveTo>
                      <a:cubicBezTo>
                        <a:pt x="212319" y="65590"/>
                        <a:pt x="261867" y="134854"/>
                        <a:pt x="298274" y="206570"/>
                      </a:cubicBezTo>
                      <a:cubicBezTo>
                        <a:pt x="205418" y="258299"/>
                        <a:pt x="92251" y="257374"/>
                        <a:pt x="0" y="204273"/>
                      </a:cubicBezTo>
                      <a:cubicBezTo>
                        <a:pt x="35363" y="132633"/>
                        <a:pt x="83678" y="64016"/>
                        <a:pt x="14732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52" name="Freeform 124">
                <a:extLst>
                  <a:ext uri="{FF2B5EF4-FFF2-40B4-BE49-F238E27FC236}">
                    <a16:creationId xmlns:a16="http://schemas.microsoft.com/office/drawing/2014/main" id="{6EE13C99-40A9-46B0-A984-8B6A614052A9}"/>
                  </a:ext>
                </a:extLst>
              </p:cNvPr>
              <p:cNvSpPr/>
              <p:nvPr/>
            </p:nvSpPr>
            <p:spPr>
              <a:xfrm>
                <a:off x="6777274" y="2572267"/>
                <a:ext cx="552841" cy="436431"/>
              </a:xfrm>
              <a:custGeom>
                <a:avLst/>
                <a:gdLst/>
                <a:ahLst/>
                <a:cxnLst/>
                <a:rect l="l" t="t" r="r" b="b"/>
                <a:pathLst>
                  <a:path w="935319" h="738371">
                    <a:moveTo>
                      <a:pt x="570246" y="5904"/>
                    </a:moveTo>
                    <a:cubicBezTo>
                      <a:pt x="462283" y="64891"/>
                      <a:pt x="426421" y="317189"/>
                      <a:pt x="649701" y="474399"/>
                    </a:cubicBezTo>
                    <a:cubicBezTo>
                      <a:pt x="593836" y="327977"/>
                      <a:pt x="630970" y="255746"/>
                      <a:pt x="667057" y="182470"/>
                    </a:cubicBezTo>
                    <a:cubicBezTo>
                      <a:pt x="667659" y="219721"/>
                      <a:pt x="629598" y="299814"/>
                      <a:pt x="723199" y="346469"/>
                    </a:cubicBezTo>
                    <a:cubicBezTo>
                      <a:pt x="679394" y="206128"/>
                      <a:pt x="864427" y="161920"/>
                      <a:pt x="670152" y="6949"/>
                    </a:cubicBezTo>
                    <a:cubicBezTo>
                      <a:pt x="951156" y="47548"/>
                      <a:pt x="868526" y="190548"/>
                      <a:pt x="935319" y="334595"/>
                    </a:cubicBezTo>
                    <a:cubicBezTo>
                      <a:pt x="886447" y="343095"/>
                      <a:pt x="815632" y="212619"/>
                      <a:pt x="831546" y="274410"/>
                    </a:cubicBezTo>
                    <a:cubicBezTo>
                      <a:pt x="915063" y="518579"/>
                      <a:pt x="665249" y="525551"/>
                      <a:pt x="744586" y="738371"/>
                    </a:cubicBezTo>
                    <a:cubicBezTo>
                      <a:pt x="498005" y="724435"/>
                      <a:pt x="570128" y="495242"/>
                      <a:pt x="454164" y="439509"/>
                    </a:cubicBezTo>
                    <a:cubicBezTo>
                      <a:pt x="422689" y="433882"/>
                      <a:pt x="384944" y="459601"/>
                      <a:pt x="454829" y="574141"/>
                    </a:cubicBezTo>
                    <a:cubicBezTo>
                      <a:pt x="47812" y="270832"/>
                      <a:pt x="333584" y="22904"/>
                      <a:pt x="570246" y="5904"/>
                    </a:cubicBezTo>
                    <a:close/>
                    <a:moveTo>
                      <a:pt x="0" y="0"/>
                    </a:moveTo>
                    <a:lnTo>
                      <a:pt x="9284" y="0"/>
                    </a:lnTo>
                    <a:lnTo>
                      <a:pt x="746" y="590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B8DDBA36-BF74-4133-A6F5-C16C9439C38B}"/>
              </a:ext>
            </a:extLst>
          </p:cNvPr>
          <p:cNvGrpSpPr/>
          <p:nvPr/>
        </p:nvGrpSpPr>
        <p:grpSpPr>
          <a:xfrm>
            <a:off x="3769828" y="1218754"/>
            <a:ext cx="2894347" cy="3040395"/>
            <a:chOff x="2934131" y="1326889"/>
            <a:chExt cx="3277252" cy="3442621"/>
          </a:xfrm>
        </p:grpSpPr>
        <p:grpSp>
          <p:nvGrpSpPr>
            <p:cNvPr id="56" name="Group 5">
              <a:extLst>
                <a:ext uri="{FF2B5EF4-FFF2-40B4-BE49-F238E27FC236}">
                  <a16:creationId xmlns:a16="http://schemas.microsoft.com/office/drawing/2014/main" id="{A4E735A2-12E6-45A3-AF42-4829870BFA7B}"/>
                </a:ext>
              </a:extLst>
            </p:cNvPr>
            <p:cNvGrpSpPr/>
            <p:nvPr/>
          </p:nvGrpSpPr>
          <p:grpSpPr>
            <a:xfrm rot="2700000">
              <a:off x="4872379" y="1123264"/>
              <a:ext cx="472578" cy="879828"/>
              <a:chOff x="6783521" y="1654812"/>
              <a:chExt cx="726841" cy="1353205"/>
            </a:xfrm>
          </p:grpSpPr>
          <p:sp>
            <p:nvSpPr>
              <p:cNvPr id="57" name="Freeform 7">
                <a:extLst>
                  <a:ext uri="{FF2B5EF4-FFF2-40B4-BE49-F238E27FC236}">
                    <a16:creationId xmlns:a16="http://schemas.microsoft.com/office/drawing/2014/main" id="{41660675-C501-4920-BA33-AE3649AA8ECA}"/>
                  </a:ext>
                </a:extLst>
              </p:cNvPr>
              <p:cNvSpPr/>
              <p:nvPr/>
            </p:nvSpPr>
            <p:spPr>
              <a:xfrm>
                <a:off x="6783521" y="1886618"/>
                <a:ext cx="726841" cy="1121399"/>
              </a:xfrm>
              <a:custGeom>
                <a:avLst/>
                <a:gdLst/>
                <a:ahLst/>
                <a:cxnLst/>
                <a:rect l="l" t="t" r="r" b="b"/>
                <a:pathLst>
                  <a:path w="726841" h="1121399">
                    <a:moveTo>
                      <a:pt x="236325" y="1049494"/>
                    </a:moveTo>
                    <a:lnTo>
                      <a:pt x="495287" y="1049494"/>
                    </a:lnTo>
                    <a:cubicBezTo>
                      <a:pt x="491080" y="1064561"/>
                      <a:pt x="487966" y="1079199"/>
                      <a:pt x="485273" y="1093187"/>
                    </a:cubicBezTo>
                    <a:lnTo>
                      <a:pt x="245258" y="1092728"/>
                    </a:lnTo>
                    <a:close/>
                    <a:moveTo>
                      <a:pt x="363421" y="203844"/>
                    </a:moveTo>
                    <a:cubicBezTo>
                      <a:pt x="401307" y="203844"/>
                      <a:pt x="432020" y="234557"/>
                      <a:pt x="432020" y="272443"/>
                    </a:cubicBezTo>
                    <a:cubicBezTo>
                      <a:pt x="432020" y="310329"/>
                      <a:pt x="401307" y="341042"/>
                      <a:pt x="363421" y="341042"/>
                    </a:cubicBezTo>
                    <a:cubicBezTo>
                      <a:pt x="325534" y="341042"/>
                      <a:pt x="294821" y="310329"/>
                      <a:pt x="294821" y="272443"/>
                    </a:cubicBezTo>
                    <a:cubicBezTo>
                      <a:pt x="294821" y="234557"/>
                      <a:pt x="325534" y="203844"/>
                      <a:pt x="363421" y="203844"/>
                    </a:cubicBezTo>
                    <a:close/>
                    <a:moveTo>
                      <a:pt x="363421" y="135244"/>
                    </a:moveTo>
                    <a:cubicBezTo>
                      <a:pt x="287648" y="135244"/>
                      <a:pt x="226222" y="196671"/>
                      <a:pt x="226222" y="272443"/>
                    </a:cubicBezTo>
                    <a:cubicBezTo>
                      <a:pt x="226222" y="348216"/>
                      <a:pt x="287648" y="409642"/>
                      <a:pt x="363421" y="409642"/>
                    </a:cubicBezTo>
                    <a:cubicBezTo>
                      <a:pt x="439193" y="409642"/>
                      <a:pt x="500619" y="348216"/>
                      <a:pt x="500619" y="272443"/>
                    </a:cubicBezTo>
                    <a:cubicBezTo>
                      <a:pt x="500619" y="196671"/>
                      <a:pt x="439193" y="135244"/>
                      <a:pt x="363421" y="135244"/>
                    </a:cubicBezTo>
                    <a:close/>
                    <a:moveTo>
                      <a:pt x="196200" y="0"/>
                    </a:moveTo>
                    <a:cubicBezTo>
                      <a:pt x="300307" y="58658"/>
                      <a:pt x="427219" y="59450"/>
                      <a:pt x="531959" y="2129"/>
                    </a:cubicBezTo>
                    <a:cubicBezTo>
                      <a:pt x="645195" y="251105"/>
                      <a:pt x="615578" y="521951"/>
                      <a:pt x="565642" y="749813"/>
                    </a:cubicBezTo>
                    <a:lnTo>
                      <a:pt x="726841" y="904479"/>
                    </a:lnTo>
                    <a:lnTo>
                      <a:pt x="700460" y="1113326"/>
                    </a:lnTo>
                    <a:lnTo>
                      <a:pt x="510728" y="982128"/>
                    </a:lnTo>
                    <a:lnTo>
                      <a:pt x="503274" y="1014651"/>
                    </a:lnTo>
                    <a:lnTo>
                      <a:pt x="228241" y="1014651"/>
                    </a:lnTo>
                    <a:cubicBezTo>
                      <a:pt x="226194" y="1005458"/>
                      <a:pt x="223902" y="996068"/>
                      <a:pt x="221524" y="986461"/>
                    </a:cubicBezTo>
                    <a:lnTo>
                      <a:pt x="26381" y="1121399"/>
                    </a:lnTo>
                    <a:lnTo>
                      <a:pt x="0" y="912552"/>
                    </a:lnTo>
                    <a:lnTo>
                      <a:pt x="162681" y="756465"/>
                    </a:lnTo>
                    <a:lnTo>
                      <a:pt x="163137" y="757906"/>
                    </a:lnTo>
                    <a:lnTo>
                      <a:pt x="165881" y="748957"/>
                    </a:lnTo>
                    <a:cubicBezTo>
                      <a:pt x="117348" y="521774"/>
                      <a:pt x="87568" y="246912"/>
                      <a:pt x="196200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Freeform 8">
                <a:extLst>
                  <a:ext uri="{FF2B5EF4-FFF2-40B4-BE49-F238E27FC236}">
                    <a16:creationId xmlns:a16="http://schemas.microsoft.com/office/drawing/2014/main" id="{9B31D57F-7686-4FF0-A757-3E473E03CBDC}"/>
                  </a:ext>
                </a:extLst>
              </p:cNvPr>
              <p:cNvSpPr/>
              <p:nvPr/>
            </p:nvSpPr>
            <p:spPr>
              <a:xfrm>
                <a:off x="6997804" y="1654812"/>
                <a:ext cx="298274" cy="244742"/>
              </a:xfrm>
              <a:custGeom>
                <a:avLst/>
                <a:gdLst/>
                <a:ahLst/>
                <a:cxnLst/>
                <a:rect l="l" t="t" r="r" b="b"/>
                <a:pathLst>
                  <a:path w="298274" h="244742">
                    <a:moveTo>
                      <a:pt x="147328" y="0"/>
                    </a:moveTo>
                    <a:cubicBezTo>
                      <a:pt x="212319" y="65590"/>
                      <a:pt x="261867" y="134854"/>
                      <a:pt x="298274" y="206570"/>
                    </a:cubicBezTo>
                    <a:cubicBezTo>
                      <a:pt x="205418" y="258299"/>
                      <a:pt x="92251" y="257374"/>
                      <a:pt x="0" y="204273"/>
                    </a:cubicBezTo>
                    <a:cubicBezTo>
                      <a:pt x="35363" y="132633"/>
                      <a:pt x="83678" y="64016"/>
                      <a:pt x="14732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9" name="Group 27">
              <a:extLst>
                <a:ext uri="{FF2B5EF4-FFF2-40B4-BE49-F238E27FC236}">
                  <a16:creationId xmlns:a16="http://schemas.microsoft.com/office/drawing/2014/main" id="{F9AAC065-07A4-4900-9365-72F90D4CC28C}"/>
                </a:ext>
              </a:extLst>
            </p:cNvPr>
            <p:cNvGrpSpPr/>
            <p:nvPr/>
          </p:nvGrpSpPr>
          <p:grpSpPr>
            <a:xfrm>
              <a:off x="2934131" y="1828800"/>
              <a:ext cx="3277252" cy="2940710"/>
              <a:chOff x="2875611" y="1828800"/>
              <a:chExt cx="3277252" cy="2940710"/>
            </a:xfrm>
          </p:grpSpPr>
          <p:sp>
            <p:nvSpPr>
              <p:cNvPr id="60" name="Freeform 16">
                <a:extLst>
                  <a:ext uri="{FF2B5EF4-FFF2-40B4-BE49-F238E27FC236}">
                    <a16:creationId xmlns:a16="http://schemas.microsoft.com/office/drawing/2014/main" id="{6F551500-CEDA-4FEF-93F5-979CA170092E}"/>
                  </a:ext>
                </a:extLst>
              </p:cNvPr>
              <p:cNvSpPr/>
              <p:nvPr/>
            </p:nvSpPr>
            <p:spPr>
              <a:xfrm>
                <a:off x="4045306" y="3979468"/>
                <a:ext cx="1411833" cy="790042"/>
              </a:xfrm>
              <a:custGeom>
                <a:avLst/>
                <a:gdLst>
                  <a:gd name="connsiteX0" fmla="*/ 1404518 w 1411833"/>
                  <a:gd name="connsiteY0" fmla="*/ 585216 h 790042"/>
                  <a:gd name="connsiteX1" fmla="*/ 0 w 1411833"/>
                  <a:gd name="connsiteY1" fmla="*/ 790042 h 790042"/>
                  <a:gd name="connsiteX2" fmla="*/ 1411833 w 1411833"/>
                  <a:gd name="connsiteY2" fmla="*/ 0 h 790042"/>
                  <a:gd name="connsiteX3" fmla="*/ 1404518 w 1411833"/>
                  <a:gd name="connsiteY3" fmla="*/ 585216 h 790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11833" h="790042">
                    <a:moveTo>
                      <a:pt x="1404518" y="585216"/>
                    </a:moveTo>
                    <a:lnTo>
                      <a:pt x="0" y="790042"/>
                    </a:lnTo>
                    <a:lnTo>
                      <a:pt x="1411833" y="0"/>
                    </a:lnTo>
                    <a:cubicBezTo>
                      <a:pt x="1409395" y="195072"/>
                      <a:pt x="1406956" y="390144"/>
                      <a:pt x="1404518" y="58521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Freeform 15">
                <a:extLst>
                  <a:ext uri="{FF2B5EF4-FFF2-40B4-BE49-F238E27FC236}">
                    <a16:creationId xmlns:a16="http://schemas.microsoft.com/office/drawing/2014/main" id="{EC92A741-D6CA-47AE-90D3-1756F05BA228}"/>
                  </a:ext>
                </a:extLst>
              </p:cNvPr>
              <p:cNvSpPr/>
              <p:nvPr/>
            </p:nvSpPr>
            <p:spPr>
              <a:xfrm>
                <a:off x="2889504" y="3130906"/>
                <a:ext cx="2130190" cy="1046074"/>
              </a:xfrm>
              <a:custGeom>
                <a:avLst/>
                <a:gdLst>
                  <a:gd name="connsiteX0" fmla="*/ 2143354 w 2305136"/>
                  <a:gd name="connsiteY0" fmla="*/ 1457 h 1069476"/>
                  <a:gd name="connsiteX1" fmla="*/ 0 w 2305136"/>
                  <a:gd name="connsiteY1" fmla="*/ 440369 h 1069476"/>
                  <a:gd name="connsiteX2" fmla="*/ 7316 w 2305136"/>
                  <a:gd name="connsiteY2" fmla="*/ 1069476 h 1069476"/>
                  <a:gd name="connsiteX3" fmla="*/ 2150669 w 2305136"/>
                  <a:gd name="connsiteY3" fmla="*/ 593988 h 1069476"/>
                  <a:gd name="connsiteX4" fmla="*/ 2143354 w 2305136"/>
                  <a:gd name="connsiteY4" fmla="*/ 1457 h 1069476"/>
                  <a:gd name="connsiteX0" fmla="*/ 2143354 w 2259633"/>
                  <a:gd name="connsiteY0" fmla="*/ 47501 h 1115520"/>
                  <a:gd name="connsiteX1" fmla="*/ 0 w 2259633"/>
                  <a:gd name="connsiteY1" fmla="*/ 486413 h 1115520"/>
                  <a:gd name="connsiteX2" fmla="*/ 7316 w 2259633"/>
                  <a:gd name="connsiteY2" fmla="*/ 1115520 h 1115520"/>
                  <a:gd name="connsiteX3" fmla="*/ 2150669 w 2259633"/>
                  <a:gd name="connsiteY3" fmla="*/ 640032 h 1115520"/>
                  <a:gd name="connsiteX4" fmla="*/ 2143354 w 2259633"/>
                  <a:gd name="connsiteY4" fmla="*/ 47501 h 1115520"/>
                  <a:gd name="connsiteX0" fmla="*/ 2143354 w 2387606"/>
                  <a:gd name="connsiteY0" fmla="*/ 47501 h 1115520"/>
                  <a:gd name="connsiteX1" fmla="*/ 0 w 2387606"/>
                  <a:gd name="connsiteY1" fmla="*/ 486413 h 1115520"/>
                  <a:gd name="connsiteX2" fmla="*/ 7316 w 2387606"/>
                  <a:gd name="connsiteY2" fmla="*/ 1115520 h 1115520"/>
                  <a:gd name="connsiteX3" fmla="*/ 2150669 w 2387606"/>
                  <a:gd name="connsiteY3" fmla="*/ 640032 h 1115520"/>
                  <a:gd name="connsiteX4" fmla="*/ 2143354 w 2387606"/>
                  <a:gd name="connsiteY4" fmla="*/ 47501 h 1115520"/>
                  <a:gd name="connsiteX0" fmla="*/ 2143354 w 2335036"/>
                  <a:gd name="connsiteY0" fmla="*/ 84198 h 1152217"/>
                  <a:gd name="connsiteX1" fmla="*/ 0 w 2335036"/>
                  <a:gd name="connsiteY1" fmla="*/ 523110 h 1152217"/>
                  <a:gd name="connsiteX2" fmla="*/ 7316 w 2335036"/>
                  <a:gd name="connsiteY2" fmla="*/ 1152217 h 1152217"/>
                  <a:gd name="connsiteX3" fmla="*/ 2150669 w 2335036"/>
                  <a:gd name="connsiteY3" fmla="*/ 676729 h 1152217"/>
                  <a:gd name="connsiteX4" fmla="*/ 2143354 w 2335036"/>
                  <a:gd name="connsiteY4" fmla="*/ 84198 h 1152217"/>
                  <a:gd name="connsiteX0" fmla="*/ 2143354 w 2307818"/>
                  <a:gd name="connsiteY0" fmla="*/ 84198 h 1152217"/>
                  <a:gd name="connsiteX1" fmla="*/ 0 w 2307818"/>
                  <a:gd name="connsiteY1" fmla="*/ 523110 h 1152217"/>
                  <a:gd name="connsiteX2" fmla="*/ 7316 w 2307818"/>
                  <a:gd name="connsiteY2" fmla="*/ 1152217 h 1152217"/>
                  <a:gd name="connsiteX3" fmla="*/ 2150669 w 2307818"/>
                  <a:gd name="connsiteY3" fmla="*/ 676729 h 1152217"/>
                  <a:gd name="connsiteX4" fmla="*/ 2143354 w 2307818"/>
                  <a:gd name="connsiteY4" fmla="*/ 84198 h 1152217"/>
                  <a:gd name="connsiteX0" fmla="*/ 2143354 w 2307818"/>
                  <a:gd name="connsiteY0" fmla="*/ 0 h 1068019"/>
                  <a:gd name="connsiteX1" fmla="*/ 0 w 2307818"/>
                  <a:gd name="connsiteY1" fmla="*/ 438912 h 1068019"/>
                  <a:gd name="connsiteX2" fmla="*/ 7316 w 2307818"/>
                  <a:gd name="connsiteY2" fmla="*/ 1068019 h 1068019"/>
                  <a:gd name="connsiteX3" fmla="*/ 2150669 w 2307818"/>
                  <a:gd name="connsiteY3" fmla="*/ 592531 h 1068019"/>
                  <a:gd name="connsiteX4" fmla="*/ 2143354 w 2307818"/>
                  <a:gd name="connsiteY4" fmla="*/ 0 h 1068019"/>
                  <a:gd name="connsiteX0" fmla="*/ 2143354 w 2152136"/>
                  <a:gd name="connsiteY0" fmla="*/ 0 h 1068019"/>
                  <a:gd name="connsiteX1" fmla="*/ 0 w 2152136"/>
                  <a:gd name="connsiteY1" fmla="*/ 438912 h 1068019"/>
                  <a:gd name="connsiteX2" fmla="*/ 7316 w 2152136"/>
                  <a:gd name="connsiteY2" fmla="*/ 1068019 h 1068019"/>
                  <a:gd name="connsiteX3" fmla="*/ 2150669 w 2152136"/>
                  <a:gd name="connsiteY3" fmla="*/ 592531 h 1068019"/>
                  <a:gd name="connsiteX4" fmla="*/ 2143354 w 2152136"/>
                  <a:gd name="connsiteY4" fmla="*/ 0 h 1068019"/>
                  <a:gd name="connsiteX0" fmla="*/ 2136250 w 2145032"/>
                  <a:gd name="connsiteY0" fmla="*/ 0 h 1068019"/>
                  <a:gd name="connsiteX1" fmla="*/ 14842 w 2145032"/>
                  <a:gd name="connsiteY1" fmla="*/ 438912 h 1068019"/>
                  <a:gd name="connsiteX2" fmla="*/ 212 w 2145032"/>
                  <a:gd name="connsiteY2" fmla="*/ 1068019 h 1068019"/>
                  <a:gd name="connsiteX3" fmla="*/ 2143565 w 2145032"/>
                  <a:gd name="connsiteY3" fmla="*/ 592531 h 1068019"/>
                  <a:gd name="connsiteX4" fmla="*/ 2136250 w 2145032"/>
                  <a:gd name="connsiteY4" fmla="*/ 0 h 1068019"/>
                  <a:gd name="connsiteX0" fmla="*/ 2121408 w 2130190"/>
                  <a:gd name="connsiteY0" fmla="*/ 0 h 1075334"/>
                  <a:gd name="connsiteX1" fmla="*/ 0 w 2130190"/>
                  <a:gd name="connsiteY1" fmla="*/ 438912 h 1075334"/>
                  <a:gd name="connsiteX2" fmla="*/ 7316 w 2130190"/>
                  <a:gd name="connsiteY2" fmla="*/ 1075334 h 1075334"/>
                  <a:gd name="connsiteX3" fmla="*/ 2128723 w 2130190"/>
                  <a:gd name="connsiteY3" fmla="*/ 592531 h 1075334"/>
                  <a:gd name="connsiteX4" fmla="*/ 2121408 w 2130190"/>
                  <a:gd name="connsiteY4" fmla="*/ 0 h 1075334"/>
                  <a:gd name="connsiteX0" fmla="*/ 2121408 w 2130190"/>
                  <a:gd name="connsiteY0" fmla="*/ 0 h 1046074"/>
                  <a:gd name="connsiteX1" fmla="*/ 0 w 2130190"/>
                  <a:gd name="connsiteY1" fmla="*/ 438912 h 1046074"/>
                  <a:gd name="connsiteX2" fmla="*/ 7316 w 2130190"/>
                  <a:gd name="connsiteY2" fmla="*/ 1046074 h 1046074"/>
                  <a:gd name="connsiteX3" fmla="*/ 2128723 w 2130190"/>
                  <a:gd name="connsiteY3" fmla="*/ 592531 h 1046074"/>
                  <a:gd name="connsiteX4" fmla="*/ 2121408 w 2130190"/>
                  <a:gd name="connsiteY4" fmla="*/ 0 h 1046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30190" h="1046074">
                    <a:moveTo>
                      <a:pt x="2121408" y="0"/>
                    </a:moveTo>
                    <a:cubicBezTo>
                      <a:pt x="1676664" y="86171"/>
                      <a:pt x="714451" y="292608"/>
                      <a:pt x="0" y="438912"/>
                    </a:cubicBezTo>
                    <a:cubicBezTo>
                      <a:pt x="2439" y="648614"/>
                      <a:pt x="4877" y="836372"/>
                      <a:pt x="7316" y="1046074"/>
                    </a:cubicBezTo>
                    <a:lnTo>
                      <a:pt x="2128723" y="592531"/>
                    </a:lnTo>
                    <a:cubicBezTo>
                      <a:pt x="2133599" y="377952"/>
                      <a:pt x="2125065" y="296265"/>
                      <a:pt x="212140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Freeform 14">
                <a:extLst>
                  <a:ext uri="{FF2B5EF4-FFF2-40B4-BE49-F238E27FC236}">
                    <a16:creationId xmlns:a16="http://schemas.microsoft.com/office/drawing/2014/main" id="{9C13522F-36DD-4E80-BA1F-C69A9FCC3F92}"/>
                  </a:ext>
                </a:extLst>
              </p:cNvPr>
              <p:cNvSpPr/>
              <p:nvPr/>
            </p:nvSpPr>
            <p:spPr>
              <a:xfrm>
                <a:off x="3284525" y="2523744"/>
                <a:ext cx="2867558" cy="877824"/>
              </a:xfrm>
              <a:custGeom>
                <a:avLst/>
                <a:gdLst>
                  <a:gd name="connsiteX0" fmla="*/ 0 w 2896820"/>
                  <a:gd name="connsiteY0" fmla="*/ 292608 h 607162"/>
                  <a:gd name="connsiteX1" fmla="*/ 2874874 w 2896820"/>
                  <a:gd name="connsiteY1" fmla="*/ 0 h 607162"/>
                  <a:gd name="connsiteX2" fmla="*/ 2896820 w 2896820"/>
                  <a:gd name="connsiteY2" fmla="*/ 607162 h 607162"/>
                  <a:gd name="connsiteX3" fmla="*/ 1770279 w 2896820"/>
                  <a:gd name="connsiteY3" fmla="*/ 599846 h 607162"/>
                  <a:gd name="connsiteX4" fmla="*/ 0 w 2896820"/>
                  <a:gd name="connsiteY4" fmla="*/ 292608 h 607162"/>
                  <a:gd name="connsiteX0" fmla="*/ 0 w 2896820"/>
                  <a:gd name="connsiteY0" fmla="*/ 292608 h 877824"/>
                  <a:gd name="connsiteX1" fmla="*/ 2874874 w 2896820"/>
                  <a:gd name="connsiteY1" fmla="*/ 0 h 877824"/>
                  <a:gd name="connsiteX2" fmla="*/ 2896820 w 2896820"/>
                  <a:gd name="connsiteY2" fmla="*/ 607162 h 877824"/>
                  <a:gd name="connsiteX3" fmla="*/ 14631 w 2896820"/>
                  <a:gd name="connsiteY3" fmla="*/ 877824 h 877824"/>
                  <a:gd name="connsiteX4" fmla="*/ 0 w 2896820"/>
                  <a:gd name="connsiteY4" fmla="*/ 292608 h 877824"/>
                  <a:gd name="connsiteX0" fmla="*/ 7315 w 2882189"/>
                  <a:gd name="connsiteY0" fmla="*/ 292608 h 877824"/>
                  <a:gd name="connsiteX1" fmla="*/ 2860243 w 2882189"/>
                  <a:gd name="connsiteY1" fmla="*/ 0 h 877824"/>
                  <a:gd name="connsiteX2" fmla="*/ 2882189 w 2882189"/>
                  <a:gd name="connsiteY2" fmla="*/ 607162 h 877824"/>
                  <a:gd name="connsiteX3" fmla="*/ 0 w 2882189"/>
                  <a:gd name="connsiteY3" fmla="*/ 877824 h 877824"/>
                  <a:gd name="connsiteX4" fmla="*/ 7315 w 2882189"/>
                  <a:gd name="connsiteY4" fmla="*/ 292608 h 877824"/>
                  <a:gd name="connsiteX0" fmla="*/ 7315 w 2867558"/>
                  <a:gd name="connsiteY0" fmla="*/ 292608 h 877824"/>
                  <a:gd name="connsiteX1" fmla="*/ 2860243 w 2867558"/>
                  <a:gd name="connsiteY1" fmla="*/ 0 h 877824"/>
                  <a:gd name="connsiteX2" fmla="*/ 2867558 w 2867558"/>
                  <a:gd name="connsiteY2" fmla="*/ 607162 h 877824"/>
                  <a:gd name="connsiteX3" fmla="*/ 0 w 2867558"/>
                  <a:gd name="connsiteY3" fmla="*/ 877824 h 877824"/>
                  <a:gd name="connsiteX4" fmla="*/ 7315 w 2867558"/>
                  <a:gd name="connsiteY4" fmla="*/ 292608 h 877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7558" h="877824">
                    <a:moveTo>
                      <a:pt x="7315" y="292608"/>
                    </a:moveTo>
                    <a:lnTo>
                      <a:pt x="2860243" y="0"/>
                    </a:lnTo>
                    <a:cubicBezTo>
                      <a:pt x="2862681" y="202387"/>
                      <a:pt x="2865120" y="404775"/>
                      <a:pt x="2867558" y="607162"/>
                    </a:cubicBezTo>
                    <a:lnTo>
                      <a:pt x="0" y="877824"/>
                    </a:lnTo>
                    <a:cubicBezTo>
                      <a:pt x="2438" y="682752"/>
                      <a:pt x="4877" y="487680"/>
                      <a:pt x="7315" y="29260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Parallelogram 9">
                <a:extLst>
                  <a:ext uri="{FF2B5EF4-FFF2-40B4-BE49-F238E27FC236}">
                    <a16:creationId xmlns:a16="http://schemas.microsoft.com/office/drawing/2014/main" id="{958AE126-932D-409B-8790-186C33AAF04C}"/>
                  </a:ext>
                </a:extLst>
              </p:cNvPr>
              <p:cNvSpPr/>
              <p:nvPr/>
            </p:nvSpPr>
            <p:spPr>
              <a:xfrm rot="5400000">
                <a:off x="4368447" y="1335143"/>
                <a:ext cx="979857" cy="2588975"/>
              </a:xfrm>
              <a:prstGeom prst="parallelogram">
                <a:avLst>
                  <a:gd name="adj" fmla="val 37692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Parallelogram 10">
                <a:extLst>
                  <a:ext uri="{FF2B5EF4-FFF2-40B4-BE49-F238E27FC236}">
                    <a16:creationId xmlns:a16="http://schemas.microsoft.com/office/drawing/2014/main" id="{214F7C69-8C68-4416-AEC9-249B9DBA674F}"/>
                  </a:ext>
                </a:extLst>
              </p:cNvPr>
              <p:cNvSpPr/>
              <p:nvPr/>
            </p:nvSpPr>
            <p:spPr>
              <a:xfrm rot="5400000">
                <a:off x="3705034" y="2397247"/>
                <a:ext cx="899112" cy="1754156"/>
              </a:xfrm>
              <a:prstGeom prst="parallelogram">
                <a:avLst>
                  <a:gd name="adj" fmla="val 34438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Parallelogram 12">
                <a:extLst>
                  <a:ext uri="{FF2B5EF4-FFF2-40B4-BE49-F238E27FC236}">
                    <a16:creationId xmlns:a16="http://schemas.microsoft.com/office/drawing/2014/main" id="{48705703-0132-4EA4-B12D-2CCAB855BB9C}"/>
                  </a:ext>
                </a:extLst>
              </p:cNvPr>
              <p:cNvSpPr/>
              <p:nvPr/>
            </p:nvSpPr>
            <p:spPr>
              <a:xfrm rot="5400000">
                <a:off x="3680170" y="2775303"/>
                <a:ext cx="979857" cy="2588975"/>
              </a:xfrm>
              <a:prstGeom prst="parallelogram">
                <a:avLst>
                  <a:gd name="adj" fmla="val 3769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Freeform 13">
                <a:extLst>
                  <a:ext uri="{FF2B5EF4-FFF2-40B4-BE49-F238E27FC236}">
                    <a16:creationId xmlns:a16="http://schemas.microsoft.com/office/drawing/2014/main" id="{380D1634-6158-4AF6-88D2-863B7B63DC3E}"/>
                  </a:ext>
                </a:extLst>
              </p:cNvPr>
              <p:cNvSpPr/>
              <p:nvPr/>
            </p:nvSpPr>
            <p:spPr>
              <a:xfrm>
                <a:off x="3562502" y="1828800"/>
                <a:ext cx="1199693" cy="460858"/>
              </a:xfrm>
              <a:custGeom>
                <a:avLst/>
                <a:gdLst>
                  <a:gd name="connsiteX0" fmla="*/ 1089965 w 1199693"/>
                  <a:gd name="connsiteY0" fmla="*/ 0 h 460858"/>
                  <a:gd name="connsiteX1" fmla="*/ 0 w 1199693"/>
                  <a:gd name="connsiteY1" fmla="*/ 307238 h 460858"/>
                  <a:gd name="connsiteX2" fmla="*/ 1016813 w 1199693"/>
                  <a:gd name="connsiteY2" fmla="*/ 460858 h 460858"/>
                  <a:gd name="connsiteX3" fmla="*/ 1199693 w 1199693"/>
                  <a:gd name="connsiteY3" fmla="*/ 117043 h 460858"/>
                  <a:gd name="connsiteX4" fmla="*/ 1089965 w 1199693"/>
                  <a:gd name="connsiteY4" fmla="*/ 0 h 460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9693" h="460858">
                    <a:moveTo>
                      <a:pt x="1089965" y="0"/>
                    </a:moveTo>
                    <a:lnTo>
                      <a:pt x="0" y="307238"/>
                    </a:lnTo>
                    <a:lnTo>
                      <a:pt x="1016813" y="460858"/>
                    </a:lnTo>
                    <a:lnTo>
                      <a:pt x="1199693" y="117043"/>
                    </a:lnTo>
                    <a:lnTo>
                      <a:pt x="108996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418831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400" dirty="0"/>
              <a:t>Data Source &amp; Preprocessing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125084" y="2859782"/>
            <a:ext cx="5018916" cy="288032"/>
          </a:xfr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476597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400" dirty="0"/>
              <a:t>Modelling, Modelling Evaluation, Dashboard &amp; Insight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125084" y="2859782"/>
            <a:ext cx="5018916" cy="288032"/>
          </a:xfr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399026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400" dirty="0"/>
              <a:t>Business Impact Calculation &amp; Future Improvements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125084" y="2859782"/>
            <a:ext cx="5018916" cy="288032"/>
          </a:xfr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7453394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A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B2E168-CD2D-44B7-B7C5-134E6ADD43E2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4919775-8C8C-4388-8509-4B577DCECC50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A886DD6-D556-4BD8-A015-BD2EE0C43CE7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65037E5-01FC-40A7-BDC1-BDFE07136784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65" name="Diamond 5">
            <a:extLst>
              <a:ext uri="{FF2B5EF4-FFF2-40B4-BE49-F238E27FC236}">
                <a16:creationId xmlns:a16="http://schemas.microsoft.com/office/drawing/2014/main" id="{73752A84-0B29-4A04-81BF-7198D2294114}"/>
              </a:ext>
            </a:extLst>
          </p:cNvPr>
          <p:cNvSpPr/>
          <p:nvPr/>
        </p:nvSpPr>
        <p:spPr>
          <a:xfrm>
            <a:off x="4870785" y="1339861"/>
            <a:ext cx="357266" cy="358322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6" name="Isosceles Triangle 51">
            <a:extLst>
              <a:ext uri="{FF2B5EF4-FFF2-40B4-BE49-F238E27FC236}">
                <a16:creationId xmlns:a16="http://schemas.microsoft.com/office/drawing/2014/main" id="{834D0200-A7C9-4849-9693-38100F314608}"/>
              </a:ext>
            </a:extLst>
          </p:cNvPr>
          <p:cNvSpPr/>
          <p:nvPr/>
        </p:nvSpPr>
        <p:spPr>
          <a:xfrm>
            <a:off x="4297988" y="1388030"/>
            <a:ext cx="357265" cy="26198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7" name="Isosceles Triangle 57">
            <a:extLst>
              <a:ext uri="{FF2B5EF4-FFF2-40B4-BE49-F238E27FC236}">
                <a16:creationId xmlns:a16="http://schemas.microsoft.com/office/drawing/2014/main" id="{0EB17B34-A786-4D4E-BDA9-522F3D273A58}"/>
              </a:ext>
            </a:extLst>
          </p:cNvPr>
          <p:cNvSpPr/>
          <p:nvPr/>
        </p:nvSpPr>
        <p:spPr>
          <a:xfrm>
            <a:off x="4872210" y="3407764"/>
            <a:ext cx="213843" cy="483435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8" name="Rectangle 7">
            <a:extLst>
              <a:ext uri="{FF2B5EF4-FFF2-40B4-BE49-F238E27FC236}">
                <a16:creationId xmlns:a16="http://schemas.microsoft.com/office/drawing/2014/main" id="{C75E37C4-049C-43E0-87DB-BB9B1A9895AB}"/>
              </a:ext>
            </a:extLst>
          </p:cNvPr>
          <p:cNvSpPr/>
          <p:nvPr/>
        </p:nvSpPr>
        <p:spPr>
          <a:xfrm rot="18900000">
            <a:off x="7243003" y="2816601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ED1392DA-2F91-4788-8E16-3533604215D0}"/>
              </a:ext>
            </a:extLst>
          </p:cNvPr>
          <p:cNvSpPr/>
          <p:nvPr/>
        </p:nvSpPr>
        <p:spPr>
          <a:xfrm flipH="1">
            <a:off x="4293692" y="3490877"/>
            <a:ext cx="317209" cy="317209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0" name="Freeform 19">
            <a:extLst>
              <a:ext uri="{FF2B5EF4-FFF2-40B4-BE49-F238E27FC236}">
                <a16:creationId xmlns:a16="http://schemas.microsoft.com/office/drawing/2014/main" id="{62BE0672-3BFC-43DE-8F65-F31A8BB9743C}"/>
              </a:ext>
            </a:extLst>
          </p:cNvPr>
          <p:cNvSpPr/>
          <p:nvPr/>
        </p:nvSpPr>
        <p:spPr>
          <a:xfrm>
            <a:off x="5986218" y="2808370"/>
            <a:ext cx="314672" cy="309626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1" name="Rectangle 30">
            <a:extLst>
              <a:ext uri="{FF2B5EF4-FFF2-40B4-BE49-F238E27FC236}">
                <a16:creationId xmlns:a16="http://schemas.microsoft.com/office/drawing/2014/main" id="{727BF60F-6FD9-46CD-927E-F0AC2953F14E}"/>
              </a:ext>
            </a:extLst>
          </p:cNvPr>
          <p:cNvSpPr/>
          <p:nvPr/>
        </p:nvSpPr>
        <p:spPr>
          <a:xfrm>
            <a:off x="8252327" y="2779728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2" name="Rectangle 7">
            <a:extLst>
              <a:ext uri="{FF2B5EF4-FFF2-40B4-BE49-F238E27FC236}">
                <a16:creationId xmlns:a16="http://schemas.microsoft.com/office/drawing/2014/main" id="{3824ACC8-5DE7-4FE3-81E3-5C0B251FF4A3}"/>
              </a:ext>
            </a:extLst>
          </p:cNvPr>
          <p:cNvSpPr/>
          <p:nvPr/>
        </p:nvSpPr>
        <p:spPr>
          <a:xfrm>
            <a:off x="5443583" y="1358002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3" name="Rectangle 15">
            <a:extLst>
              <a:ext uri="{FF2B5EF4-FFF2-40B4-BE49-F238E27FC236}">
                <a16:creationId xmlns:a16="http://schemas.microsoft.com/office/drawing/2014/main" id="{A0D951DF-2B9B-428A-81BC-C7CC20D7A4ED}"/>
              </a:ext>
            </a:extLst>
          </p:cNvPr>
          <p:cNvSpPr/>
          <p:nvPr/>
        </p:nvSpPr>
        <p:spPr>
          <a:xfrm rot="5400000">
            <a:off x="5980941" y="1358002"/>
            <a:ext cx="322469" cy="322041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4" name="Pie 24">
            <a:extLst>
              <a:ext uri="{FF2B5EF4-FFF2-40B4-BE49-F238E27FC236}">
                <a16:creationId xmlns:a16="http://schemas.microsoft.com/office/drawing/2014/main" id="{7FF1BC90-AC67-4EC3-9B23-1753FD1BDD0A}"/>
              </a:ext>
            </a:extLst>
          </p:cNvPr>
          <p:cNvSpPr/>
          <p:nvPr/>
        </p:nvSpPr>
        <p:spPr>
          <a:xfrm>
            <a:off x="5347362" y="3475221"/>
            <a:ext cx="350460" cy="348520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Parallelogram 30">
            <a:extLst>
              <a:ext uri="{FF2B5EF4-FFF2-40B4-BE49-F238E27FC236}">
                <a16:creationId xmlns:a16="http://schemas.microsoft.com/office/drawing/2014/main" id="{82BE75C0-BCC6-4B97-91E1-00956625B151}"/>
              </a:ext>
            </a:extLst>
          </p:cNvPr>
          <p:cNvSpPr/>
          <p:nvPr/>
        </p:nvSpPr>
        <p:spPr>
          <a:xfrm flipH="1">
            <a:off x="8235089" y="2047097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6" name="Block Arc 14">
            <a:extLst>
              <a:ext uri="{FF2B5EF4-FFF2-40B4-BE49-F238E27FC236}">
                <a16:creationId xmlns:a16="http://schemas.microsoft.com/office/drawing/2014/main" id="{01462A50-8A4E-4CE8-975E-8760AC97B68A}"/>
              </a:ext>
            </a:extLst>
          </p:cNvPr>
          <p:cNvSpPr/>
          <p:nvPr/>
        </p:nvSpPr>
        <p:spPr>
          <a:xfrm rot="16200000">
            <a:off x="6518856" y="1325152"/>
            <a:ext cx="387486" cy="38774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Block Arc 41">
            <a:extLst>
              <a:ext uri="{FF2B5EF4-FFF2-40B4-BE49-F238E27FC236}">
                <a16:creationId xmlns:a16="http://schemas.microsoft.com/office/drawing/2014/main" id="{C720B1B7-75F6-44D8-AB2C-BB53183F2AF3}"/>
              </a:ext>
            </a:extLst>
          </p:cNvPr>
          <p:cNvSpPr/>
          <p:nvPr/>
        </p:nvSpPr>
        <p:spPr>
          <a:xfrm>
            <a:off x="7122001" y="1293526"/>
            <a:ext cx="323224" cy="450993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Right Triangle 17">
            <a:extLst>
              <a:ext uri="{FF2B5EF4-FFF2-40B4-BE49-F238E27FC236}">
                <a16:creationId xmlns:a16="http://schemas.microsoft.com/office/drawing/2014/main" id="{F091B027-5218-49FB-929C-0E8DBF6DCF5C}"/>
              </a:ext>
            </a:extLst>
          </p:cNvPr>
          <p:cNvSpPr/>
          <p:nvPr/>
        </p:nvSpPr>
        <p:spPr>
          <a:xfrm>
            <a:off x="5959131" y="3462912"/>
            <a:ext cx="263462" cy="373139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9" name="Oval 27">
            <a:extLst>
              <a:ext uri="{FF2B5EF4-FFF2-40B4-BE49-F238E27FC236}">
                <a16:creationId xmlns:a16="http://schemas.microsoft.com/office/drawing/2014/main" id="{8725CAB3-2F1E-41D7-BCA3-B9F954066738}"/>
              </a:ext>
            </a:extLst>
          </p:cNvPr>
          <p:cNvSpPr/>
          <p:nvPr/>
        </p:nvSpPr>
        <p:spPr>
          <a:xfrm>
            <a:off x="3714219" y="4055836"/>
            <a:ext cx="279812" cy="532138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0" name="Parallelogram 15">
            <a:extLst>
              <a:ext uri="{FF2B5EF4-FFF2-40B4-BE49-F238E27FC236}">
                <a16:creationId xmlns:a16="http://schemas.microsoft.com/office/drawing/2014/main" id="{07C0F9E3-3C28-410B-B78B-EC350D26ECED}"/>
              </a:ext>
            </a:extLst>
          </p:cNvPr>
          <p:cNvSpPr/>
          <p:nvPr/>
        </p:nvSpPr>
        <p:spPr>
          <a:xfrm rot="16200000">
            <a:off x="6526713" y="2741871"/>
            <a:ext cx="408905" cy="44262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1" name="Round Same Side Corner Rectangle 21">
            <a:extLst>
              <a:ext uri="{FF2B5EF4-FFF2-40B4-BE49-F238E27FC236}">
                <a16:creationId xmlns:a16="http://schemas.microsoft.com/office/drawing/2014/main" id="{894C4F1F-FF64-4387-BD5E-F1C0C42F63CD}"/>
              </a:ext>
            </a:extLst>
          </p:cNvPr>
          <p:cNvSpPr/>
          <p:nvPr/>
        </p:nvSpPr>
        <p:spPr>
          <a:xfrm rot="10800000">
            <a:off x="7055425" y="2058137"/>
            <a:ext cx="264059" cy="298187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2" name="Oval 26">
            <a:extLst>
              <a:ext uri="{FF2B5EF4-FFF2-40B4-BE49-F238E27FC236}">
                <a16:creationId xmlns:a16="http://schemas.microsoft.com/office/drawing/2014/main" id="{CB9E09FA-E47C-44E0-ABD2-BFF6B8EC02EE}"/>
              </a:ext>
            </a:extLst>
          </p:cNvPr>
          <p:cNvSpPr/>
          <p:nvPr/>
        </p:nvSpPr>
        <p:spPr>
          <a:xfrm>
            <a:off x="5454590" y="2770652"/>
            <a:ext cx="322665" cy="385063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3" name="Freeform 32">
            <a:extLst>
              <a:ext uri="{FF2B5EF4-FFF2-40B4-BE49-F238E27FC236}">
                <a16:creationId xmlns:a16="http://schemas.microsoft.com/office/drawing/2014/main" id="{28688378-B967-469F-8773-98F5B6E87FF3}"/>
              </a:ext>
            </a:extLst>
          </p:cNvPr>
          <p:cNvSpPr/>
          <p:nvPr/>
        </p:nvSpPr>
        <p:spPr>
          <a:xfrm>
            <a:off x="3674423" y="1332150"/>
            <a:ext cx="408033" cy="373744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4" name="Rounded Rectangle 10">
            <a:extLst>
              <a:ext uri="{FF2B5EF4-FFF2-40B4-BE49-F238E27FC236}">
                <a16:creationId xmlns:a16="http://schemas.microsoft.com/office/drawing/2014/main" id="{AA29965E-03B0-40A7-8E22-F21406D0D9DD}"/>
              </a:ext>
            </a:extLst>
          </p:cNvPr>
          <p:cNvSpPr/>
          <p:nvPr/>
        </p:nvSpPr>
        <p:spPr>
          <a:xfrm>
            <a:off x="6524895" y="2039054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5" name="Rounded Rectangle 32">
            <a:extLst>
              <a:ext uri="{FF2B5EF4-FFF2-40B4-BE49-F238E27FC236}">
                <a16:creationId xmlns:a16="http://schemas.microsoft.com/office/drawing/2014/main" id="{A444D869-F9E9-4EEF-86C2-7C69DEF1DEC8}"/>
              </a:ext>
            </a:extLst>
          </p:cNvPr>
          <p:cNvSpPr/>
          <p:nvPr/>
        </p:nvSpPr>
        <p:spPr>
          <a:xfrm>
            <a:off x="7648558" y="2795360"/>
            <a:ext cx="335647" cy="33564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6" name="Trapezoid 13">
            <a:extLst>
              <a:ext uri="{FF2B5EF4-FFF2-40B4-BE49-F238E27FC236}">
                <a16:creationId xmlns:a16="http://schemas.microsoft.com/office/drawing/2014/main" id="{1586F4DB-CD4B-45B8-8208-8BD6229D014E}"/>
              </a:ext>
            </a:extLst>
          </p:cNvPr>
          <p:cNvSpPr/>
          <p:nvPr/>
        </p:nvSpPr>
        <p:spPr>
          <a:xfrm>
            <a:off x="4332749" y="2054252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7" name="Rounded Rectangle 7">
            <a:extLst>
              <a:ext uri="{FF2B5EF4-FFF2-40B4-BE49-F238E27FC236}">
                <a16:creationId xmlns:a16="http://schemas.microsoft.com/office/drawing/2014/main" id="{23F93CEF-88A0-44D6-8FA0-8289136519FB}"/>
              </a:ext>
            </a:extLst>
          </p:cNvPr>
          <p:cNvSpPr/>
          <p:nvPr/>
        </p:nvSpPr>
        <p:spPr>
          <a:xfrm>
            <a:off x="6063254" y="2046918"/>
            <a:ext cx="185271" cy="32062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8" name="Rectangle 18">
            <a:extLst>
              <a:ext uri="{FF2B5EF4-FFF2-40B4-BE49-F238E27FC236}">
                <a16:creationId xmlns:a16="http://schemas.microsoft.com/office/drawing/2014/main" id="{9B0F2362-AF3E-4212-AD27-2D67A3BBE518}"/>
              </a:ext>
            </a:extLst>
          </p:cNvPr>
          <p:cNvSpPr/>
          <p:nvPr/>
        </p:nvSpPr>
        <p:spPr>
          <a:xfrm>
            <a:off x="4970957" y="2074010"/>
            <a:ext cx="335348" cy="266441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9" name="Rounded Rectangle 25">
            <a:extLst>
              <a:ext uri="{FF2B5EF4-FFF2-40B4-BE49-F238E27FC236}">
                <a16:creationId xmlns:a16="http://schemas.microsoft.com/office/drawing/2014/main" id="{323DA55E-98C5-4CBD-955F-4BC329792802}"/>
              </a:ext>
            </a:extLst>
          </p:cNvPr>
          <p:cNvSpPr/>
          <p:nvPr/>
        </p:nvSpPr>
        <p:spPr>
          <a:xfrm>
            <a:off x="5582675" y="2063662"/>
            <a:ext cx="204209" cy="287136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0" name="Chord 14">
            <a:extLst>
              <a:ext uri="{FF2B5EF4-FFF2-40B4-BE49-F238E27FC236}">
                <a16:creationId xmlns:a16="http://schemas.microsoft.com/office/drawing/2014/main" id="{A81ABB38-E7F4-4B97-B737-BD52615EC87F}"/>
              </a:ext>
            </a:extLst>
          </p:cNvPr>
          <p:cNvSpPr/>
          <p:nvPr/>
        </p:nvSpPr>
        <p:spPr>
          <a:xfrm>
            <a:off x="4739580" y="4101013"/>
            <a:ext cx="350089" cy="441784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1" name="Rounded Rectangle 6">
            <a:extLst>
              <a:ext uri="{FF2B5EF4-FFF2-40B4-BE49-F238E27FC236}">
                <a16:creationId xmlns:a16="http://schemas.microsoft.com/office/drawing/2014/main" id="{F99B1173-9C94-4BED-849A-4E806CB92D12}"/>
              </a:ext>
            </a:extLst>
          </p:cNvPr>
          <p:cNvSpPr/>
          <p:nvPr/>
        </p:nvSpPr>
        <p:spPr>
          <a:xfrm>
            <a:off x="3709354" y="2008765"/>
            <a:ext cx="347025" cy="352816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2" name="Oval 66">
            <a:extLst>
              <a:ext uri="{FF2B5EF4-FFF2-40B4-BE49-F238E27FC236}">
                <a16:creationId xmlns:a16="http://schemas.microsoft.com/office/drawing/2014/main" id="{04DCF29F-D180-4B9A-81A6-4E5DCA89A490}"/>
              </a:ext>
            </a:extLst>
          </p:cNvPr>
          <p:cNvSpPr/>
          <p:nvPr/>
        </p:nvSpPr>
        <p:spPr>
          <a:xfrm rot="20700000">
            <a:off x="4888177" y="2802702"/>
            <a:ext cx="374702" cy="320962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3" name="Isosceles Triangle 13">
            <a:extLst>
              <a:ext uri="{FF2B5EF4-FFF2-40B4-BE49-F238E27FC236}">
                <a16:creationId xmlns:a16="http://schemas.microsoft.com/office/drawing/2014/main" id="{6A814CB0-F8A5-47A6-A045-906AF7C4080D}"/>
              </a:ext>
            </a:extLst>
          </p:cNvPr>
          <p:cNvSpPr/>
          <p:nvPr/>
        </p:nvSpPr>
        <p:spPr>
          <a:xfrm rot="10800000">
            <a:off x="4239875" y="4067280"/>
            <a:ext cx="257150" cy="509250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4" name="Smiley Face 14">
            <a:extLst>
              <a:ext uri="{FF2B5EF4-FFF2-40B4-BE49-F238E27FC236}">
                <a16:creationId xmlns:a16="http://schemas.microsoft.com/office/drawing/2014/main" id="{BDC2AFD4-6C79-46FD-A66D-EC5B75B0644D}"/>
              </a:ext>
            </a:extLst>
          </p:cNvPr>
          <p:cNvSpPr/>
          <p:nvPr/>
        </p:nvSpPr>
        <p:spPr>
          <a:xfrm>
            <a:off x="5898553" y="4130712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5" name="Smiley Face 12">
            <a:extLst>
              <a:ext uri="{FF2B5EF4-FFF2-40B4-BE49-F238E27FC236}">
                <a16:creationId xmlns:a16="http://schemas.microsoft.com/office/drawing/2014/main" id="{4E17F477-FF6A-4269-B2FB-85F8453DB4B6}"/>
              </a:ext>
            </a:extLst>
          </p:cNvPr>
          <p:cNvSpPr/>
          <p:nvPr/>
        </p:nvSpPr>
        <p:spPr>
          <a:xfrm>
            <a:off x="7635601" y="4130712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6" name="Smiley Face 15">
            <a:extLst>
              <a:ext uri="{FF2B5EF4-FFF2-40B4-BE49-F238E27FC236}">
                <a16:creationId xmlns:a16="http://schemas.microsoft.com/office/drawing/2014/main" id="{BBBF581C-6EB9-40DB-97C3-158C4D18F3B9}"/>
              </a:ext>
            </a:extLst>
          </p:cNvPr>
          <p:cNvSpPr/>
          <p:nvPr/>
        </p:nvSpPr>
        <p:spPr>
          <a:xfrm>
            <a:off x="6480365" y="4132809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7" name="Oval 37">
            <a:extLst>
              <a:ext uri="{FF2B5EF4-FFF2-40B4-BE49-F238E27FC236}">
                <a16:creationId xmlns:a16="http://schemas.microsoft.com/office/drawing/2014/main" id="{18453797-50D9-4362-A37C-77FEF17ACEEB}"/>
              </a:ext>
            </a:extLst>
          </p:cNvPr>
          <p:cNvSpPr/>
          <p:nvPr/>
        </p:nvSpPr>
        <p:spPr>
          <a:xfrm>
            <a:off x="8217414" y="4128388"/>
            <a:ext cx="387034" cy="3870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Smiley Face 14">
            <a:extLst>
              <a:ext uri="{FF2B5EF4-FFF2-40B4-BE49-F238E27FC236}">
                <a16:creationId xmlns:a16="http://schemas.microsoft.com/office/drawing/2014/main" id="{B9D55924-95C3-47A6-8499-855562DC8947}"/>
              </a:ext>
            </a:extLst>
          </p:cNvPr>
          <p:cNvSpPr/>
          <p:nvPr/>
        </p:nvSpPr>
        <p:spPr>
          <a:xfrm>
            <a:off x="7057983" y="4132809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9" name="Rectangle 16">
            <a:extLst>
              <a:ext uri="{FF2B5EF4-FFF2-40B4-BE49-F238E27FC236}">
                <a16:creationId xmlns:a16="http://schemas.microsoft.com/office/drawing/2014/main" id="{4DB34486-9EB8-4841-BF35-623ACD080C3A}"/>
              </a:ext>
            </a:extLst>
          </p:cNvPr>
          <p:cNvSpPr/>
          <p:nvPr/>
        </p:nvSpPr>
        <p:spPr>
          <a:xfrm rot="2700000">
            <a:off x="4333760" y="2724811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Rectangle 9">
            <a:extLst>
              <a:ext uri="{FF2B5EF4-FFF2-40B4-BE49-F238E27FC236}">
                <a16:creationId xmlns:a16="http://schemas.microsoft.com/office/drawing/2014/main" id="{F81332D1-E729-49AE-AEA8-F6800870EB1C}"/>
              </a:ext>
            </a:extLst>
          </p:cNvPr>
          <p:cNvSpPr/>
          <p:nvPr/>
        </p:nvSpPr>
        <p:spPr>
          <a:xfrm>
            <a:off x="3702389" y="2741950"/>
            <a:ext cx="360125" cy="3371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Round Same Side Corner Rectangle 6">
            <a:extLst>
              <a:ext uri="{FF2B5EF4-FFF2-40B4-BE49-F238E27FC236}">
                <a16:creationId xmlns:a16="http://schemas.microsoft.com/office/drawing/2014/main" id="{70CF66EF-EFBC-4950-BF6B-411A105D7178}"/>
              </a:ext>
            </a:extLst>
          </p:cNvPr>
          <p:cNvSpPr/>
          <p:nvPr/>
        </p:nvSpPr>
        <p:spPr>
          <a:xfrm rot="2700000">
            <a:off x="5462844" y="4060819"/>
            <a:ext cx="130246" cy="52217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2" name="Frame 17">
            <a:extLst>
              <a:ext uri="{FF2B5EF4-FFF2-40B4-BE49-F238E27FC236}">
                <a16:creationId xmlns:a16="http://schemas.microsoft.com/office/drawing/2014/main" id="{46FF6E71-F610-4653-A5AC-24C9A4DA4359}"/>
              </a:ext>
            </a:extLst>
          </p:cNvPr>
          <p:cNvSpPr/>
          <p:nvPr/>
        </p:nvSpPr>
        <p:spPr>
          <a:xfrm>
            <a:off x="3685358" y="3471419"/>
            <a:ext cx="347025" cy="34702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3" name="Rounded Rectangle 5">
            <a:extLst>
              <a:ext uri="{FF2B5EF4-FFF2-40B4-BE49-F238E27FC236}">
                <a16:creationId xmlns:a16="http://schemas.microsoft.com/office/drawing/2014/main" id="{CF17C7A2-3319-4CED-8990-6E7E98D26854}"/>
              </a:ext>
            </a:extLst>
          </p:cNvPr>
          <p:cNvSpPr/>
          <p:nvPr/>
        </p:nvSpPr>
        <p:spPr>
          <a:xfrm flipH="1">
            <a:off x="7595854" y="2065085"/>
            <a:ext cx="344621" cy="284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Teardrop 1">
            <a:extLst>
              <a:ext uri="{FF2B5EF4-FFF2-40B4-BE49-F238E27FC236}">
                <a16:creationId xmlns:a16="http://schemas.microsoft.com/office/drawing/2014/main" id="{162DB7DC-B42D-452F-9489-AAE95FC7A6AD}"/>
              </a:ext>
            </a:extLst>
          </p:cNvPr>
          <p:cNvSpPr/>
          <p:nvPr/>
        </p:nvSpPr>
        <p:spPr>
          <a:xfrm rot="18805991">
            <a:off x="7612430" y="1372092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5" name="Rectangle 130">
            <a:extLst>
              <a:ext uri="{FF2B5EF4-FFF2-40B4-BE49-F238E27FC236}">
                <a16:creationId xmlns:a16="http://schemas.microsoft.com/office/drawing/2014/main" id="{8D312A6D-CC03-42D7-869D-4EEDF63EB1DA}"/>
              </a:ext>
            </a:extLst>
          </p:cNvPr>
          <p:cNvSpPr/>
          <p:nvPr/>
        </p:nvSpPr>
        <p:spPr>
          <a:xfrm>
            <a:off x="8162947" y="1372137"/>
            <a:ext cx="371900" cy="373588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6" name="Right Triangle 17">
            <a:extLst>
              <a:ext uri="{FF2B5EF4-FFF2-40B4-BE49-F238E27FC236}">
                <a16:creationId xmlns:a16="http://schemas.microsoft.com/office/drawing/2014/main" id="{788E56F8-95D6-4501-81FB-831AF3D7D463}"/>
              </a:ext>
            </a:extLst>
          </p:cNvPr>
          <p:cNvSpPr>
            <a:spLocks noChangeAspect="1"/>
          </p:cNvSpPr>
          <p:nvPr/>
        </p:nvSpPr>
        <p:spPr>
          <a:xfrm>
            <a:off x="7091217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7" name="Right Triangle 17">
            <a:extLst>
              <a:ext uri="{FF2B5EF4-FFF2-40B4-BE49-F238E27FC236}">
                <a16:creationId xmlns:a16="http://schemas.microsoft.com/office/drawing/2014/main" id="{94014E78-E259-4AF0-931B-927F943D7238}"/>
              </a:ext>
            </a:extLst>
          </p:cNvPr>
          <p:cNvSpPr>
            <a:spLocks noChangeAspect="1"/>
          </p:cNvSpPr>
          <p:nvPr/>
        </p:nvSpPr>
        <p:spPr>
          <a:xfrm>
            <a:off x="6493638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8" name="Right Triangle 17">
            <a:extLst>
              <a:ext uri="{FF2B5EF4-FFF2-40B4-BE49-F238E27FC236}">
                <a16:creationId xmlns:a16="http://schemas.microsoft.com/office/drawing/2014/main" id="{06C02A0F-041D-4574-BE43-0337773012D7}"/>
              </a:ext>
            </a:extLst>
          </p:cNvPr>
          <p:cNvSpPr>
            <a:spLocks noChangeAspect="1"/>
          </p:cNvSpPr>
          <p:nvPr/>
        </p:nvSpPr>
        <p:spPr>
          <a:xfrm>
            <a:off x="7688796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9" name="Oval 44">
            <a:extLst>
              <a:ext uri="{FF2B5EF4-FFF2-40B4-BE49-F238E27FC236}">
                <a16:creationId xmlns:a16="http://schemas.microsoft.com/office/drawing/2014/main" id="{B492FA04-B477-4262-A981-F2D232C73ED3}"/>
              </a:ext>
            </a:extLst>
          </p:cNvPr>
          <p:cNvSpPr>
            <a:spLocks noChangeAspect="1"/>
          </p:cNvSpPr>
          <p:nvPr/>
        </p:nvSpPr>
        <p:spPr>
          <a:xfrm>
            <a:off x="8286375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051646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B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BA08B5C-4158-4455-A684-E246CA6DE247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4A30A71-6A2F-4EB8-B11B-083E261B8989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2D78C-1215-4C09-991F-B0C5653D83B4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D1CF3DA-F3A8-4B05-86E3-F23759AEE3CA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57" name="Isosceles Triangle 68">
            <a:extLst>
              <a:ext uri="{FF2B5EF4-FFF2-40B4-BE49-F238E27FC236}">
                <a16:creationId xmlns:a16="http://schemas.microsoft.com/office/drawing/2014/main" id="{885886F7-AE6F-4223-8336-DEB12D038DBF}"/>
              </a:ext>
            </a:extLst>
          </p:cNvPr>
          <p:cNvSpPr/>
          <p:nvPr/>
        </p:nvSpPr>
        <p:spPr>
          <a:xfrm rot="10800000">
            <a:off x="6076603" y="3430121"/>
            <a:ext cx="154974" cy="482618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8" name="Rectangle 9">
            <a:extLst>
              <a:ext uri="{FF2B5EF4-FFF2-40B4-BE49-F238E27FC236}">
                <a16:creationId xmlns:a16="http://schemas.microsoft.com/office/drawing/2014/main" id="{AF29BC58-5BD5-489F-BD14-9CBBC4E13D48}"/>
              </a:ext>
            </a:extLst>
          </p:cNvPr>
          <p:cNvSpPr/>
          <p:nvPr/>
        </p:nvSpPr>
        <p:spPr>
          <a:xfrm>
            <a:off x="6472358" y="3485841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9" name="Isosceles Triangle 8">
            <a:extLst>
              <a:ext uri="{FF2B5EF4-FFF2-40B4-BE49-F238E27FC236}">
                <a16:creationId xmlns:a16="http://schemas.microsoft.com/office/drawing/2014/main" id="{840FA957-31C2-46E1-8CAB-371CDA0D4833}"/>
              </a:ext>
            </a:extLst>
          </p:cNvPr>
          <p:cNvSpPr/>
          <p:nvPr/>
        </p:nvSpPr>
        <p:spPr>
          <a:xfrm rot="16200000">
            <a:off x="3610095" y="2744881"/>
            <a:ext cx="311874" cy="371836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0" name="Donut 8">
            <a:extLst>
              <a:ext uri="{FF2B5EF4-FFF2-40B4-BE49-F238E27FC236}">
                <a16:creationId xmlns:a16="http://schemas.microsoft.com/office/drawing/2014/main" id="{713AD694-13AE-4244-B481-1C00EA9508A7}"/>
              </a:ext>
            </a:extLst>
          </p:cNvPr>
          <p:cNvSpPr/>
          <p:nvPr/>
        </p:nvSpPr>
        <p:spPr>
          <a:xfrm>
            <a:off x="7202344" y="2726749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Freeform 18">
            <a:extLst>
              <a:ext uri="{FF2B5EF4-FFF2-40B4-BE49-F238E27FC236}">
                <a16:creationId xmlns:a16="http://schemas.microsoft.com/office/drawing/2014/main" id="{ACC06A35-C465-4AA3-A8DF-A10C54C34B57}"/>
              </a:ext>
            </a:extLst>
          </p:cNvPr>
          <p:cNvSpPr/>
          <p:nvPr/>
        </p:nvSpPr>
        <p:spPr>
          <a:xfrm>
            <a:off x="7644583" y="3526543"/>
            <a:ext cx="359044" cy="289775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2" name="Oval 7">
            <a:extLst>
              <a:ext uri="{FF2B5EF4-FFF2-40B4-BE49-F238E27FC236}">
                <a16:creationId xmlns:a16="http://schemas.microsoft.com/office/drawing/2014/main" id="{E99B4857-1295-4506-A7FC-C10E2FD6C4D2}"/>
              </a:ext>
            </a:extLst>
          </p:cNvPr>
          <p:cNvSpPr/>
          <p:nvPr/>
        </p:nvSpPr>
        <p:spPr>
          <a:xfrm>
            <a:off x="7748036" y="2750160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3" name="Freeform 20">
            <a:extLst>
              <a:ext uri="{FF2B5EF4-FFF2-40B4-BE49-F238E27FC236}">
                <a16:creationId xmlns:a16="http://schemas.microsoft.com/office/drawing/2014/main" id="{C21F4520-B434-47F6-905E-6385EE883F6B}"/>
              </a:ext>
            </a:extLst>
          </p:cNvPr>
          <p:cNvSpPr/>
          <p:nvPr/>
        </p:nvSpPr>
        <p:spPr>
          <a:xfrm>
            <a:off x="8271827" y="4162169"/>
            <a:ext cx="376670" cy="402560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4" name="Rounded Rectangle 25">
            <a:extLst>
              <a:ext uri="{FF2B5EF4-FFF2-40B4-BE49-F238E27FC236}">
                <a16:creationId xmlns:a16="http://schemas.microsoft.com/office/drawing/2014/main" id="{D3908BE0-D9BE-4FAE-865B-B043254DA2CF}"/>
              </a:ext>
            </a:extLst>
          </p:cNvPr>
          <p:cNvSpPr/>
          <p:nvPr/>
        </p:nvSpPr>
        <p:spPr>
          <a:xfrm>
            <a:off x="8254078" y="2047226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5" name="Block Arc 41">
            <a:extLst>
              <a:ext uri="{FF2B5EF4-FFF2-40B4-BE49-F238E27FC236}">
                <a16:creationId xmlns:a16="http://schemas.microsoft.com/office/drawing/2014/main" id="{47562D35-6697-4291-8FE2-DB89C837DD7B}"/>
              </a:ext>
            </a:extLst>
          </p:cNvPr>
          <p:cNvSpPr/>
          <p:nvPr/>
        </p:nvSpPr>
        <p:spPr>
          <a:xfrm>
            <a:off x="7187564" y="4163165"/>
            <a:ext cx="395557" cy="400568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Round Same Side Corner Rectangle 11">
            <a:extLst>
              <a:ext uri="{FF2B5EF4-FFF2-40B4-BE49-F238E27FC236}">
                <a16:creationId xmlns:a16="http://schemas.microsoft.com/office/drawing/2014/main" id="{030FCE8B-39D3-4E84-9126-01E6B7CC5EC9}"/>
              </a:ext>
            </a:extLst>
          </p:cNvPr>
          <p:cNvSpPr/>
          <p:nvPr/>
        </p:nvSpPr>
        <p:spPr>
          <a:xfrm rot="9900000">
            <a:off x="7717589" y="1270728"/>
            <a:ext cx="407173" cy="34581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7" name="Donut 39">
            <a:extLst>
              <a:ext uri="{FF2B5EF4-FFF2-40B4-BE49-F238E27FC236}">
                <a16:creationId xmlns:a16="http://schemas.microsoft.com/office/drawing/2014/main" id="{9CC1FABB-A4D3-48C2-BC7D-776A0A13998E}"/>
              </a:ext>
            </a:extLst>
          </p:cNvPr>
          <p:cNvSpPr/>
          <p:nvPr/>
        </p:nvSpPr>
        <p:spPr>
          <a:xfrm>
            <a:off x="3530744" y="3469364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Freeform 25">
            <a:extLst>
              <a:ext uri="{FF2B5EF4-FFF2-40B4-BE49-F238E27FC236}">
                <a16:creationId xmlns:a16="http://schemas.microsoft.com/office/drawing/2014/main" id="{117A4FA2-963F-464B-AFB7-54473558E046}"/>
              </a:ext>
            </a:extLst>
          </p:cNvPr>
          <p:cNvSpPr/>
          <p:nvPr/>
        </p:nvSpPr>
        <p:spPr>
          <a:xfrm>
            <a:off x="6704653" y="2749259"/>
            <a:ext cx="293412" cy="363079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9" name="Rectangle 36">
            <a:extLst>
              <a:ext uri="{FF2B5EF4-FFF2-40B4-BE49-F238E27FC236}">
                <a16:creationId xmlns:a16="http://schemas.microsoft.com/office/drawing/2014/main" id="{8D997698-957E-41C9-B8C5-4B37C4A4496C}"/>
              </a:ext>
            </a:extLst>
          </p:cNvPr>
          <p:cNvSpPr/>
          <p:nvPr/>
        </p:nvSpPr>
        <p:spPr>
          <a:xfrm>
            <a:off x="4175657" y="3499408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0" name="Rounded Rectangle 27">
            <a:extLst>
              <a:ext uri="{FF2B5EF4-FFF2-40B4-BE49-F238E27FC236}">
                <a16:creationId xmlns:a16="http://schemas.microsoft.com/office/drawing/2014/main" id="{79D0BB08-57EF-4716-8071-CA4E83B02FEB}"/>
              </a:ext>
            </a:extLst>
          </p:cNvPr>
          <p:cNvSpPr/>
          <p:nvPr/>
        </p:nvSpPr>
        <p:spPr>
          <a:xfrm>
            <a:off x="6388738" y="1280390"/>
            <a:ext cx="425042" cy="32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1" name="Rounded Rectangle 7">
            <a:extLst>
              <a:ext uri="{FF2B5EF4-FFF2-40B4-BE49-F238E27FC236}">
                <a16:creationId xmlns:a16="http://schemas.microsoft.com/office/drawing/2014/main" id="{7D3E4D86-C571-4329-8693-0AF986FEB6DB}"/>
              </a:ext>
            </a:extLst>
          </p:cNvPr>
          <p:cNvSpPr/>
          <p:nvPr/>
        </p:nvSpPr>
        <p:spPr>
          <a:xfrm>
            <a:off x="7049617" y="1257171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2" name="Chord 15">
            <a:extLst>
              <a:ext uri="{FF2B5EF4-FFF2-40B4-BE49-F238E27FC236}">
                <a16:creationId xmlns:a16="http://schemas.microsoft.com/office/drawing/2014/main" id="{DA47F4E6-41BA-4BF0-857A-0C2FC1E26EE1}"/>
              </a:ext>
            </a:extLst>
          </p:cNvPr>
          <p:cNvSpPr/>
          <p:nvPr/>
        </p:nvSpPr>
        <p:spPr>
          <a:xfrm>
            <a:off x="8360600" y="1226562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3" name="Rectangle 16">
            <a:extLst>
              <a:ext uri="{FF2B5EF4-FFF2-40B4-BE49-F238E27FC236}">
                <a16:creationId xmlns:a16="http://schemas.microsoft.com/office/drawing/2014/main" id="{B492C6F2-61E2-42A7-A26F-34A5088F73D6}"/>
              </a:ext>
            </a:extLst>
          </p:cNvPr>
          <p:cNvSpPr/>
          <p:nvPr/>
        </p:nvSpPr>
        <p:spPr>
          <a:xfrm>
            <a:off x="4828013" y="3529428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286A3D0D-27BB-4222-AAB2-C806B0D45DD8}"/>
              </a:ext>
            </a:extLst>
          </p:cNvPr>
          <p:cNvSpPr/>
          <p:nvPr/>
        </p:nvSpPr>
        <p:spPr>
          <a:xfrm>
            <a:off x="4156229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5" name="Rounded Rectangle 6">
            <a:extLst>
              <a:ext uri="{FF2B5EF4-FFF2-40B4-BE49-F238E27FC236}">
                <a16:creationId xmlns:a16="http://schemas.microsoft.com/office/drawing/2014/main" id="{91E6D103-838A-497F-AE9E-C0D092666BE5}"/>
              </a:ext>
            </a:extLst>
          </p:cNvPr>
          <p:cNvSpPr/>
          <p:nvPr/>
        </p:nvSpPr>
        <p:spPr>
          <a:xfrm>
            <a:off x="4793335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6" name="Rounded Rectangle 6">
            <a:extLst>
              <a:ext uri="{FF2B5EF4-FFF2-40B4-BE49-F238E27FC236}">
                <a16:creationId xmlns:a16="http://schemas.microsoft.com/office/drawing/2014/main" id="{E58ADA8B-1D2F-4BC2-B0C9-1139DE4861CB}"/>
              </a:ext>
            </a:extLst>
          </p:cNvPr>
          <p:cNvSpPr/>
          <p:nvPr/>
        </p:nvSpPr>
        <p:spPr>
          <a:xfrm>
            <a:off x="5430441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7" name="Rounded Rectangle 6">
            <a:extLst>
              <a:ext uri="{FF2B5EF4-FFF2-40B4-BE49-F238E27FC236}">
                <a16:creationId xmlns:a16="http://schemas.microsoft.com/office/drawing/2014/main" id="{F8B0551B-289C-4FF9-8BBD-490AFC2E33CE}"/>
              </a:ext>
            </a:extLst>
          </p:cNvPr>
          <p:cNvSpPr/>
          <p:nvPr/>
        </p:nvSpPr>
        <p:spPr>
          <a:xfrm>
            <a:off x="6067547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8" name="Teardrop 6">
            <a:extLst>
              <a:ext uri="{FF2B5EF4-FFF2-40B4-BE49-F238E27FC236}">
                <a16:creationId xmlns:a16="http://schemas.microsoft.com/office/drawing/2014/main" id="{2DC4F72A-899B-4BF0-8326-50B40F8052EC}"/>
              </a:ext>
            </a:extLst>
          </p:cNvPr>
          <p:cNvSpPr/>
          <p:nvPr/>
        </p:nvSpPr>
        <p:spPr>
          <a:xfrm rot="8100000">
            <a:off x="8313590" y="2784226"/>
            <a:ext cx="293144" cy="293145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9" name="Donut 24">
            <a:extLst>
              <a:ext uri="{FF2B5EF4-FFF2-40B4-BE49-F238E27FC236}">
                <a16:creationId xmlns:a16="http://schemas.microsoft.com/office/drawing/2014/main" id="{3F4012AD-7AE7-48FB-945D-0C6E310D541C}"/>
              </a:ext>
            </a:extLst>
          </p:cNvPr>
          <p:cNvSpPr/>
          <p:nvPr/>
        </p:nvSpPr>
        <p:spPr>
          <a:xfrm>
            <a:off x="4603191" y="1979686"/>
            <a:ext cx="433604" cy="4371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0" name="Chord 38">
            <a:extLst>
              <a:ext uri="{FF2B5EF4-FFF2-40B4-BE49-F238E27FC236}">
                <a16:creationId xmlns:a16="http://schemas.microsoft.com/office/drawing/2014/main" id="{2063440B-38AA-4A13-AA2F-CC85C55E83AF}"/>
              </a:ext>
            </a:extLst>
          </p:cNvPr>
          <p:cNvSpPr/>
          <p:nvPr/>
        </p:nvSpPr>
        <p:spPr>
          <a:xfrm>
            <a:off x="5277177" y="1979317"/>
            <a:ext cx="340508" cy="437873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1" name="Heart 38">
            <a:extLst>
              <a:ext uri="{FF2B5EF4-FFF2-40B4-BE49-F238E27FC236}">
                <a16:creationId xmlns:a16="http://schemas.microsoft.com/office/drawing/2014/main" id="{B6F8D9F9-F59B-4C2E-9401-DA34DA966F7C}"/>
              </a:ext>
            </a:extLst>
          </p:cNvPr>
          <p:cNvSpPr/>
          <p:nvPr/>
        </p:nvSpPr>
        <p:spPr>
          <a:xfrm>
            <a:off x="5770720" y="1252545"/>
            <a:ext cx="382181" cy="382181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2" name="Round Same Side Corner Rectangle 19">
            <a:extLst>
              <a:ext uri="{FF2B5EF4-FFF2-40B4-BE49-F238E27FC236}">
                <a16:creationId xmlns:a16="http://schemas.microsoft.com/office/drawing/2014/main" id="{11AC5446-2D7D-481D-8EDC-D296D86E61C3}"/>
              </a:ext>
            </a:extLst>
          </p:cNvPr>
          <p:cNvSpPr/>
          <p:nvPr/>
        </p:nvSpPr>
        <p:spPr>
          <a:xfrm>
            <a:off x="7782928" y="4184858"/>
            <a:ext cx="289093" cy="357183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Rectangle 23">
            <a:extLst>
              <a:ext uri="{FF2B5EF4-FFF2-40B4-BE49-F238E27FC236}">
                <a16:creationId xmlns:a16="http://schemas.microsoft.com/office/drawing/2014/main" id="{F7DEAE03-6B12-479A-B8D6-9AB11EF37F02}"/>
              </a:ext>
            </a:extLst>
          </p:cNvPr>
          <p:cNvSpPr/>
          <p:nvPr/>
        </p:nvSpPr>
        <p:spPr>
          <a:xfrm>
            <a:off x="3527955" y="4223407"/>
            <a:ext cx="476152" cy="280084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Oval 31">
            <a:extLst>
              <a:ext uri="{FF2B5EF4-FFF2-40B4-BE49-F238E27FC236}">
                <a16:creationId xmlns:a16="http://schemas.microsoft.com/office/drawing/2014/main" id="{0557FF36-1CC7-4807-8952-A3AAFE50AFC7}"/>
              </a:ext>
            </a:extLst>
          </p:cNvPr>
          <p:cNvSpPr/>
          <p:nvPr/>
        </p:nvSpPr>
        <p:spPr>
          <a:xfrm>
            <a:off x="6633502" y="4184654"/>
            <a:ext cx="354255" cy="357590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Rectangle 23">
            <a:extLst>
              <a:ext uri="{FF2B5EF4-FFF2-40B4-BE49-F238E27FC236}">
                <a16:creationId xmlns:a16="http://schemas.microsoft.com/office/drawing/2014/main" id="{B599B8CB-19BB-4C03-9E2A-7DA888207F81}"/>
              </a:ext>
            </a:extLst>
          </p:cNvPr>
          <p:cNvSpPr/>
          <p:nvPr/>
        </p:nvSpPr>
        <p:spPr>
          <a:xfrm>
            <a:off x="4736303" y="4206900"/>
            <a:ext cx="485828" cy="313098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Oval 31">
            <a:extLst>
              <a:ext uri="{FF2B5EF4-FFF2-40B4-BE49-F238E27FC236}">
                <a16:creationId xmlns:a16="http://schemas.microsoft.com/office/drawing/2014/main" id="{0C069AB6-C1D6-471F-B748-A479593B014F}"/>
              </a:ext>
            </a:extLst>
          </p:cNvPr>
          <p:cNvSpPr/>
          <p:nvPr/>
        </p:nvSpPr>
        <p:spPr>
          <a:xfrm>
            <a:off x="5421938" y="4162596"/>
            <a:ext cx="407177" cy="40170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Teardrop 17">
            <a:extLst>
              <a:ext uri="{FF2B5EF4-FFF2-40B4-BE49-F238E27FC236}">
                <a16:creationId xmlns:a16="http://schemas.microsoft.com/office/drawing/2014/main" id="{A00C0D48-DCD7-4E78-A627-D7EEA1466C7D}"/>
              </a:ext>
            </a:extLst>
          </p:cNvPr>
          <p:cNvSpPr/>
          <p:nvPr/>
        </p:nvSpPr>
        <p:spPr>
          <a:xfrm rot="18900000">
            <a:off x="4203914" y="4194545"/>
            <a:ext cx="332582" cy="337808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8" name="Rectangle 23">
            <a:extLst>
              <a:ext uri="{FF2B5EF4-FFF2-40B4-BE49-F238E27FC236}">
                <a16:creationId xmlns:a16="http://schemas.microsoft.com/office/drawing/2014/main" id="{845DB246-7084-4D89-86BC-691427F3902A}"/>
              </a:ext>
            </a:extLst>
          </p:cNvPr>
          <p:cNvSpPr/>
          <p:nvPr/>
        </p:nvSpPr>
        <p:spPr>
          <a:xfrm>
            <a:off x="6028922" y="4159866"/>
            <a:ext cx="404773" cy="407167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Round Same Side Corner Rectangle 8">
            <a:extLst>
              <a:ext uri="{FF2B5EF4-FFF2-40B4-BE49-F238E27FC236}">
                <a16:creationId xmlns:a16="http://schemas.microsoft.com/office/drawing/2014/main" id="{55E83121-1984-466B-A272-CD57E08AFE31}"/>
              </a:ext>
            </a:extLst>
          </p:cNvPr>
          <p:cNvSpPr/>
          <p:nvPr/>
        </p:nvSpPr>
        <p:spPr>
          <a:xfrm>
            <a:off x="3677801" y="1211259"/>
            <a:ext cx="176460" cy="464752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Round Same Side Corner Rectangle 20">
            <a:extLst>
              <a:ext uri="{FF2B5EF4-FFF2-40B4-BE49-F238E27FC236}">
                <a16:creationId xmlns:a16="http://schemas.microsoft.com/office/drawing/2014/main" id="{AB0EE0B0-2653-46ED-827E-4FE2479C71E5}"/>
              </a:ext>
            </a:extLst>
          </p:cNvPr>
          <p:cNvSpPr/>
          <p:nvPr/>
        </p:nvSpPr>
        <p:spPr>
          <a:xfrm rot="10800000">
            <a:off x="4090098" y="1209113"/>
            <a:ext cx="219879" cy="469045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1" name="Donut 87">
            <a:extLst>
              <a:ext uri="{FF2B5EF4-FFF2-40B4-BE49-F238E27FC236}">
                <a16:creationId xmlns:a16="http://schemas.microsoft.com/office/drawing/2014/main" id="{98D66C21-5BBD-4FE2-821D-CE08A45BDC61}"/>
              </a:ext>
            </a:extLst>
          </p:cNvPr>
          <p:cNvSpPr/>
          <p:nvPr/>
        </p:nvSpPr>
        <p:spPr>
          <a:xfrm>
            <a:off x="4545814" y="1274208"/>
            <a:ext cx="356471" cy="366339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2" name="Donut 90">
            <a:extLst>
              <a:ext uri="{FF2B5EF4-FFF2-40B4-BE49-F238E27FC236}">
                <a16:creationId xmlns:a16="http://schemas.microsoft.com/office/drawing/2014/main" id="{292330D0-9E6C-4323-9D52-33A0B1461296}"/>
              </a:ext>
            </a:extLst>
          </p:cNvPr>
          <p:cNvSpPr/>
          <p:nvPr/>
        </p:nvSpPr>
        <p:spPr>
          <a:xfrm>
            <a:off x="5161285" y="1247479"/>
            <a:ext cx="373598" cy="38181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3" name="Oval 6">
            <a:extLst>
              <a:ext uri="{FF2B5EF4-FFF2-40B4-BE49-F238E27FC236}">
                <a16:creationId xmlns:a16="http://schemas.microsoft.com/office/drawing/2014/main" id="{C3C73CE5-5166-4D52-8DB5-C3A250FAB31D}"/>
              </a:ext>
            </a:extLst>
          </p:cNvPr>
          <p:cNvSpPr/>
          <p:nvPr/>
        </p:nvSpPr>
        <p:spPr>
          <a:xfrm>
            <a:off x="5858067" y="2021781"/>
            <a:ext cx="356681" cy="352945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Block Arc 25">
            <a:extLst>
              <a:ext uri="{FF2B5EF4-FFF2-40B4-BE49-F238E27FC236}">
                <a16:creationId xmlns:a16="http://schemas.microsoft.com/office/drawing/2014/main" id="{334924FA-A674-4F89-9F4B-C0F7CC24CD4E}"/>
              </a:ext>
            </a:extLst>
          </p:cNvPr>
          <p:cNvSpPr/>
          <p:nvPr/>
        </p:nvSpPr>
        <p:spPr>
          <a:xfrm>
            <a:off x="4117415" y="2020993"/>
            <a:ext cx="245394" cy="35452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5" name="Block Arc 31">
            <a:extLst>
              <a:ext uri="{FF2B5EF4-FFF2-40B4-BE49-F238E27FC236}">
                <a16:creationId xmlns:a16="http://schemas.microsoft.com/office/drawing/2014/main" id="{415A2AD2-FDED-458F-A2DE-7D28384AFF19}"/>
              </a:ext>
            </a:extLst>
          </p:cNvPr>
          <p:cNvSpPr/>
          <p:nvPr/>
        </p:nvSpPr>
        <p:spPr>
          <a:xfrm>
            <a:off x="6455130" y="2020993"/>
            <a:ext cx="320167" cy="354521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6" name="Freeform 53">
            <a:extLst>
              <a:ext uri="{FF2B5EF4-FFF2-40B4-BE49-F238E27FC236}">
                <a16:creationId xmlns:a16="http://schemas.microsoft.com/office/drawing/2014/main" id="{F639DDC3-8ED7-40BC-8900-5423638A79AC}"/>
              </a:ext>
            </a:extLst>
          </p:cNvPr>
          <p:cNvSpPr/>
          <p:nvPr/>
        </p:nvSpPr>
        <p:spPr>
          <a:xfrm>
            <a:off x="7662840" y="2018386"/>
            <a:ext cx="350856" cy="35973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Block Arc 10">
            <a:extLst>
              <a:ext uri="{FF2B5EF4-FFF2-40B4-BE49-F238E27FC236}">
                <a16:creationId xmlns:a16="http://schemas.microsoft.com/office/drawing/2014/main" id="{373EE4EB-7846-4F94-80AC-83D32C9C802F}"/>
              </a:ext>
            </a:extLst>
          </p:cNvPr>
          <p:cNvSpPr/>
          <p:nvPr/>
        </p:nvSpPr>
        <p:spPr>
          <a:xfrm>
            <a:off x="8244408" y="3525290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8" name="Freeform 55">
            <a:extLst>
              <a:ext uri="{FF2B5EF4-FFF2-40B4-BE49-F238E27FC236}">
                <a16:creationId xmlns:a16="http://schemas.microsoft.com/office/drawing/2014/main" id="{62381125-C50B-43D0-8B71-2A80684501A9}"/>
              </a:ext>
            </a:extLst>
          </p:cNvPr>
          <p:cNvSpPr/>
          <p:nvPr/>
        </p:nvSpPr>
        <p:spPr>
          <a:xfrm>
            <a:off x="3655029" y="1926261"/>
            <a:ext cx="222004" cy="54398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9" name="Round Same Side Corner Rectangle 36">
            <a:extLst>
              <a:ext uri="{FF2B5EF4-FFF2-40B4-BE49-F238E27FC236}">
                <a16:creationId xmlns:a16="http://schemas.microsoft.com/office/drawing/2014/main" id="{1120857A-B525-4DF2-BC32-17D49C005E00}"/>
              </a:ext>
            </a:extLst>
          </p:cNvPr>
          <p:cNvSpPr/>
          <p:nvPr/>
        </p:nvSpPr>
        <p:spPr>
          <a:xfrm>
            <a:off x="7015679" y="2037450"/>
            <a:ext cx="406779" cy="321606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0" name="Oval 21">
            <a:extLst>
              <a:ext uri="{FF2B5EF4-FFF2-40B4-BE49-F238E27FC236}">
                <a16:creationId xmlns:a16="http://schemas.microsoft.com/office/drawing/2014/main" id="{61296AFB-1DAC-47D8-8813-D4631A0EC257}"/>
              </a:ext>
            </a:extLst>
          </p:cNvPr>
          <p:cNvSpPr>
            <a:spLocks noChangeAspect="1"/>
          </p:cNvSpPr>
          <p:nvPr/>
        </p:nvSpPr>
        <p:spPr>
          <a:xfrm>
            <a:off x="5500929" y="3502585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51" name="Oval 32">
            <a:extLst>
              <a:ext uri="{FF2B5EF4-FFF2-40B4-BE49-F238E27FC236}">
                <a16:creationId xmlns:a16="http://schemas.microsoft.com/office/drawing/2014/main" id="{71F980C2-4571-46BB-96EF-0277ED53E1FE}"/>
              </a:ext>
            </a:extLst>
          </p:cNvPr>
          <p:cNvSpPr/>
          <p:nvPr/>
        </p:nvSpPr>
        <p:spPr>
          <a:xfrm>
            <a:off x="7084921" y="3479620"/>
            <a:ext cx="318881" cy="383620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17092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C</a:t>
            </a:r>
            <a:endParaRPr lang="ko-KR" altLang="en-US" dirty="0"/>
          </a:p>
        </p:txBody>
      </p:sp>
      <p:sp>
        <p:nvSpPr>
          <p:cNvPr id="75" name="Freeform 47">
            <a:extLst>
              <a:ext uri="{FF2B5EF4-FFF2-40B4-BE49-F238E27FC236}">
                <a16:creationId xmlns:a16="http://schemas.microsoft.com/office/drawing/2014/main" id="{2DF8AFC9-5A98-4B1A-A7F6-E5E94AFEE57D}"/>
              </a:ext>
            </a:extLst>
          </p:cNvPr>
          <p:cNvSpPr>
            <a:spLocks noChangeAspect="1"/>
          </p:cNvSpPr>
          <p:nvPr/>
        </p:nvSpPr>
        <p:spPr>
          <a:xfrm>
            <a:off x="3706960" y="1353413"/>
            <a:ext cx="360219" cy="36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Freeform 48">
            <a:extLst>
              <a:ext uri="{FF2B5EF4-FFF2-40B4-BE49-F238E27FC236}">
                <a16:creationId xmlns:a16="http://schemas.microsoft.com/office/drawing/2014/main" id="{D93513F4-4B47-4039-891B-8244275DE232}"/>
              </a:ext>
            </a:extLst>
          </p:cNvPr>
          <p:cNvSpPr>
            <a:spLocks noChangeAspect="1"/>
          </p:cNvSpPr>
          <p:nvPr/>
        </p:nvSpPr>
        <p:spPr>
          <a:xfrm>
            <a:off x="4282582" y="1383506"/>
            <a:ext cx="360000" cy="299814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7" name="Freeform 49">
            <a:extLst>
              <a:ext uri="{FF2B5EF4-FFF2-40B4-BE49-F238E27FC236}">
                <a16:creationId xmlns:a16="http://schemas.microsoft.com/office/drawing/2014/main" id="{F5A63891-A9F0-48E9-B481-FA4930337237}"/>
              </a:ext>
            </a:extLst>
          </p:cNvPr>
          <p:cNvSpPr>
            <a:spLocks noChangeAspect="1"/>
          </p:cNvSpPr>
          <p:nvPr/>
        </p:nvSpPr>
        <p:spPr>
          <a:xfrm>
            <a:off x="5449552" y="1373426"/>
            <a:ext cx="319975" cy="319975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8" name="Freeform 50">
            <a:extLst>
              <a:ext uri="{FF2B5EF4-FFF2-40B4-BE49-F238E27FC236}">
                <a16:creationId xmlns:a16="http://schemas.microsoft.com/office/drawing/2014/main" id="{176D7F6C-CD9F-4894-A03B-27EF8904C6B3}"/>
              </a:ext>
            </a:extLst>
          </p:cNvPr>
          <p:cNvSpPr>
            <a:spLocks noChangeAspect="1"/>
          </p:cNvSpPr>
          <p:nvPr/>
        </p:nvSpPr>
        <p:spPr>
          <a:xfrm>
            <a:off x="4851982" y="1381413"/>
            <a:ext cx="360000" cy="304000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9" name="Teardrop 9">
            <a:extLst>
              <a:ext uri="{FF2B5EF4-FFF2-40B4-BE49-F238E27FC236}">
                <a16:creationId xmlns:a16="http://schemas.microsoft.com/office/drawing/2014/main" id="{CD10AC96-B602-4FCB-8594-0073FE93C383}"/>
              </a:ext>
            </a:extLst>
          </p:cNvPr>
          <p:cNvSpPr>
            <a:spLocks noChangeAspect="1"/>
          </p:cNvSpPr>
          <p:nvPr/>
        </p:nvSpPr>
        <p:spPr>
          <a:xfrm rot="18900000">
            <a:off x="6023939" y="2076781"/>
            <a:ext cx="348493" cy="297430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Freeform 97">
            <a:extLst>
              <a:ext uri="{FF2B5EF4-FFF2-40B4-BE49-F238E27FC236}">
                <a16:creationId xmlns:a16="http://schemas.microsoft.com/office/drawing/2014/main" id="{9FDA12BB-06C6-44EF-A10F-D6E0C17A8E17}"/>
              </a:ext>
            </a:extLst>
          </p:cNvPr>
          <p:cNvSpPr>
            <a:spLocks noChangeAspect="1"/>
          </p:cNvSpPr>
          <p:nvPr/>
        </p:nvSpPr>
        <p:spPr>
          <a:xfrm>
            <a:off x="6513205" y="1376236"/>
            <a:ext cx="420675" cy="314355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Donut 22">
            <a:extLst>
              <a:ext uri="{FF2B5EF4-FFF2-40B4-BE49-F238E27FC236}">
                <a16:creationId xmlns:a16="http://schemas.microsoft.com/office/drawing/2014/main" id="{D1C318CF-7A10-40B6-A5AA-12501593F22A}"/>
              </a:ext>
            </a:extLst>
          </p:cNvPr>
          <p:cNvSpPr>
            <a:spLocks noChangeAspect="1"/>
          </p:cNvSpPr>
          <p:nvPr/>
        </p:nvSpPr>
        <p:spPr>
          <a:xfrm>
            <a:off x="7679627" y="1441217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Freeform 99">
            <a:extLst>
              <a:ext uri="{FF2B5EF4-FFF2-40B4-BE49-F238E27FC236}">
                <a16:creationId xmlns:a16="http://schemas.microsoft.com/office/drawing/2014/main" id="{EA41E933-5D59-4190-A379-0E0C6353C981}"/>
              </a:ext>
            </a:extLst>
          </p:cNvPr>
          <p:cNvSpPr>
            <a:spLocks noChangeAspect="1"/>
          </p:cNvSpPr>
          <p:nvPr/>
        </p:nvSpPr>
        <p:spPr>
          <a:xfrm>
            <a:off x="6066104" y="1368148"/>
            <a:ext cx="264162" cy="330530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Oval 10">
            <a:extLst>
              <a:ext uri="{FF2B5EF4-FFF2-40B4-BE49-F238E27FC236}">
                <a16:creationId xmlns:a16="http://schemas.microsoft.com/office/drawing/2014/main" id="{1319AB9B-BE29-48E6-8620-5D48E119930A}"/>
              </a:ext>
            </a:extLst>
          </p:cNvPr>
          <p:cNvSpPr/>
          <p:nvPr/>
        </p:nvSpPr>
        <p:spPr>
          <a:xfrm>
            <a:off x="7124399" y="1368839"/>
            <a:ext cx="330674" cy="329148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Freeform 101">
            <a:extLst>
              <a:ext uri="{FF2B5EF4-FFF2-40B4-BE49-F238E27FC236}">
                <a16:creationId xmlns:a16="http://schemas.microsoft.com/office/drawing/2014/main" id="{644CB5FA-7F26-4032-B947-0F5D232CF2E0}"/>
              </a:ext>
            </a:extLst>
          </p:cNvPr>
          <p:cNvSpPr/>
          <p:nvPr/>
        </p:nvSpPr>
        <p:spPr>
          <a:xfrm>
            <a:off x="8293275" y="1404641"/>
            <a:ext cx="193444" cy="257545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5" name="Group 102">
            <a:extLst>
              <a:ext uri="{FF2B5EF4-FFF2-40B4-BE49-F238E27FC236}">
                <a16:creationId xmlns:a16="http://schemas.microsoft.com/office/drawing/2014/main" id="{333E1C4B-4C00-4AAB-9CA6-79840321F53E}"/>
              </a:ext>
            </a:extLst>
          </p:cNvPr>
          <p:cNvGrpSpPr>
            <a:grpSpLocks noChangeAspect="1"/>
          </p:cNvGrpSpPr>
          <p:nvPr/>
        </p:nvGrpSpPr>
        <p:grpSpPr>
          <a:xfrm>
            <a:off x="6612876" y="2045497"/>
            <a:ext cx="221332" cy="360000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86" name="Freeform 103">
              <a:extLst>
                <a:ext uri="{FF2B5EF4-FFF2-40B4-BE49-F238E27FC236}">
                  <a16:creationId xmlns:a16="http://schemas.microsoft.com/office/drawing/2014/main" id="{8C66D112-090F-4CC0-B6A9-8A89E0516B18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7" name="Freeform 104">
              <a:extLst>
                <a:ext uri="{FF2B5EF4-FFF2-40B4-BE49-F238E27FC236}">
                  <a16:creationId xmlns:a16="http://schemas.microsoft.com/office/drawing/2014/main" id="{4750B55E-FECC-4273-A497-6DE2735B85CB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Freeform 105">
              <a:extLst>
                <a:ext uri="{FF2B5EF4-FFF2-40B4-BE49-F238E27FC236}">
                  <a16:creationId xmlns:a16="http://schemas.microsoft.com/office/drawing/2014/main" id="{A7F63EFB-D994-4EB4-99AA-ABBB099E32AB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9" name="Freeform 106">
              <a:extLst>
                <a:ext uri="{FF2B5EF4-FFF2-40B4-BE49-F238E27FC236}">
                  <a16:creationId xmlns:a16="http://schemas.microsoft.com/office/drawing/2014/main" id="{B8D88B1F-16BB-4510-BEFA-88D84F9BAD17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0" name="Freeform 107">
            <a:extLst>
              <a:ext uri="{FF2B5EF4-FFF2-40B4-BE49-F238E27FC236}">
                <a16:creationId xmlns:a16="http://schemas.microsoft.com/office/drawing/2014/main" id="{94DE5902-E739-4223-99F5-99DF0356E2C3}"/>
              </a:ext>
            </a:extLst>
          </p:cNvPr>
          <p:cNvSpPr>
            <a:spLocks noChangeAspect="1"/>
          </p:cNvSpPr>
          <p:nvPr/>
        </p:nvSpPr>
        <p:spPr>
          <a:xfrm>
            <a:off x="7232016" y="2045497"/>
            <a:ext cx="115441" cy="360000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Freeform 108">
            <a:extLst>
              <a:ext uri="{FF2B5EF4-FFF2-40B4-BE49-F238E27FC236}">
                <a16:creationId xmlns:a16="http://schemas.microsoft.com/office/drawing/2014/main" id="{5F6795A6-CCDB-4498-A825-BEEAFECCA2A7}"/>
              </a:ext>
            </a:extLst>
          </p:cNvPr>
          <p:cNvSpPr/>
          <p:nvPr/>
        </p:nvSpPr>
        <p:spPr>
          <a:xfrm>
            <a:off x="4861480" y="2037091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Oval 8">
            <a:extLst>
              <a:ext uri="{FF2B5EF4-FFF2-40B4-BE49-F238E27FC236}">
                <a16:creationId xmlns:a16="http://schemas.microsoft.com/office/drawing/2014/main" id="{6BDF30F8-9120-4350-8D37-7649ECF5A848}"/>
              </a:ext>
            </a:extLst>
          </p:cNvPr>
          <p:cNvSpPr/>
          <p:nvPr/>
        </p:nvSpPr>
        <p:spPr>
          <a:xfrm>
            <a:off x="5430443" y="2045477"/>
            <a:ext cx="358193" cy="36004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3" name="Group 110">
            <a:extLst>
              <a:ext uri="{FF2B5EF4-FFF2-40B4-BE49-F238E27FC236}">
                <a16:creationId xmlns:a16="http://schemas.microsoft.com/office/drawing/2014/main" id="{709C9379-094B-4443-B340-2681514F8F71}"/>
              </a:ext>
            </a:extLst>
          </p:cNvPr>
          <p:cNvGrpSpPr/>
          <p:nvPr/>
        </p:nvGrpSpPr>
        <p:grpSpPr>
          <a:xfrm>
            <a:off x="4292080" y="2037091"/>
            <a:ext cx="341005" cy="376812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94" name="Freeform 111">
              <a:extLst>
                <a:ext uri="{FF2B5EF4-FFF2-40B4-BE49-F238E27FC236}">
                  <a16:creationId xmlns:a16="http://schemas.microsoft.com/office/drawing/2014/main" id="{12E65282-9A99-4375-871E-1FB753471634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5" name="Oval 37">
              <a:extLst>
                <a:ext uri="{FF2B5EF4-FFF2-40B4-BE49-F238E27FC236}">
                  <a16:creationId xmlns:a16="http://schemas.microsoft.com/office/drawing/2014/main" id="{71B7F208-9CC6-4EE8-8E84-238EF9086615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6" name="Rectangle 19">
            <a:extLst>
              <a:ext uri="{FF2B5EF4-FFF2-40B4-BE49-F238E27FC236}">
                <a16:creationId xmlns:a16="http://schemas.microsoft.com/office/drawing/2014/main" id="{1B8E1F48-A449-4167-AA38-161B3FE0881D}"/>
              </a:ext>
            </a:extLst>
          </p:cNvPr>
          <p:cNvSpPr/>
          <p:nvPr/>
        </p:nvSpPr>
        <p:spPr>
          <a:xfrm>
            <a:off x="3734269" y="2057538"/>
            <a:ext cx="305600" cy="335918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Freeform 114">
            <a:extLst>
              <a:ext uri="{FF2B5EF4-FFF2-40B4-BE49-F238E27FC236}">
                <a16:creationId xmlns:a16="http://schemas.microsoft.com/office/drawing/2014/main" id="{2D765891-70D6-476F-B032-AF5D3CB3388B}"/>
              </a:ext>
            </a:extLst>
          </p:cNvPr>
          <p:cNvSpPr>
            <a:spLocks noChangeAspect="1"/>
          </p:cNvSpPr>
          <p:nvPr/>
        </p:nvSpPr>
        <p:spPr>
          <a:xfrm>
            <a:off x="7672979" y="2045497"/>
            <a:ext cx="373296" cy="360000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Rounded Rectangle 31">
            <a:extLst>
              <a:ext uri="{FF2B5EF4-FFF2-40B4-BE49-F238E27FC236}">
                <a16:creationId xmlns:a16="http://schemas.microsoft.com/office/drawing/2014/main" id="{6E70A1FC-A74C-4CEF-9B3C-E0F5587A229D}"/>
              </a:ext>
            </a:extLst>
          </p:cNvPr>
          <p:cNvSpPr>
            <a:spLocks noChangeAspect="1"/>
          </p:cNvSpPr>
          <p:nvPr/>
        </p:nvSpPr>
        <p:spPr>
          <a:xfrm>
            <a:off x="3760469" y="2821406"/>
            <a:ext cx="253200" cy="360000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Oval 47">
            <a:extLst>
              <a:ext uri="{FF2B5EF4-FFF2-40B4-BE49-F238E27FC236}">
                <a16:creationId xmlns:a16="http://schemas.microsoft.com/office/drawing/2014/main" id="{1A530C9F-D948-4AC1-9B19-100A160E3B26}"/>
              </a:ext>
            </a:extLst>
          </p:cNvPr>
          <p:cNvSpPr>
            <a:spLocks noChangeAspect="1"/>
          </p:cNvSpPr>
          <p:nvPr/>
        </p:nvSpPr>
        <p:spPr>
          <a:xfrm>
            <a:off x="8209997" y="2045497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Oval 50">
            <a:extLst>
              <a:ext uri="{FF2B5EF4-FFF2-40B4-BE49-F238E27FC236}">
                <a16:creationId xmlns:a16="http://schemas.microsoft.com/office/drawing/2014/main" id="{EAC809A7-0C9E-4DA7-9915-7F9AF8AA2226}"/>
              </a:ext>
            </a:extLst>
          </p:cNvPr>
          <p:cNvSpPr>
            <a:spLocks noChangeAspect="1"/>
          </p:cNvSpPr>
          <p:nvPr/>
        </p:nvSpPr>
        <p:spPr>
          <a:xfrm>
            <a:off x="4303211" y="2821406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Heart 17">
            <a:extLst>
              <a:ext uri="{FF2B5EF4-FFF2-40B4-BE49-F238E27FC236}">
                <a16:creationId xmlns:a16="http://schemas.microsoft.com/office/drawing/2014/main" id="{B1A6E8D9-2576-431C-B02D-06B4149B6F5C}"/>
              </a:ext>
            </a:extLst>
          </p:cNvPr>
          <p:cNvSpPr/>
          <p:nvPr/>
        </p:nvSpPr>
        <p:spPr>
          <a:xfrm>
            <a:off x="6027872" y="2833290"/>
            <a:ext cx="340626" cy="333972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" name="Rounded Rectangle 25">
            <a:extLst>
              <a:ext uri="{FF2B5EF4-FFF2-40B4-BE49-F238E27FC236}">
                <a16:creationId xmlns:a16="http://schemas.microsoft.com/office/drawing/2014/main" id="{E7D49A91-BD93-40A0-97F1-A109CE94F37D}"/>
              </a:ext>
            </a:extLst>
          </p:cNvPr>
          <p:cNvSpPr/>
          <p:nvPr/>
        </p:nvSpPr>
        <p:spPr>
          <a:xfrm>
            <a:off x="5440459" y="2858907"/>
            <a:ext cx="338160" cy="284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Chord 32">
            <a:extLst>
              <a:ext uri="{FF2B5EF4-FFF2-40B4-BE49-F238E27FC236}">
                <a16:creationId xmlns:a16="http://schemas.microsoft.com/office/drawing/2014/main" id="{607F4908-8BA3-4C5A-A76C-450B8229DCC5}"/>
              </a:ext>
            </a:extLst>
          </p:cNvPr>
          <p:cNvSpPr/>
          <p:nvPr/>
        </p:nvSpPr>
        <p:spPr>
          <a:xfrm>
            <a:off x="4862902" y="2833809"/>
            <a:ext cx="338160" cy="335194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Rounded Rectangle 40">
            <a:extLst>
              <a:ext uri="{FF2B5EF4-FFF2-40B4-BE49-F238E27FC236}">
                <a16:creationId xmlns:a16="http://schemas.microsoft.com/office/drawing/2014/main" id="{61EAACCC-0410-4F3C-AC1B-D36776EB5A00}"/>
              </a:ext>
            </a:extLst>
          </p:cNvPr>
          <p:cNvSpPr/>
          <p:nvPr/>
        </p:nvSpPr>
        <p:spPr>
          <a:xfrm rot="2942052">
            <a:off x="6566376" y="2834205"/>
            <a:ext cx="314333" cy="334403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Rounded Rectangle 7">
            <a:extLst>
              <a:ext uri="{FF2B5EF4-FFF2-40B4-BE49-F238E27FC236}">
                <a16:creationId xmlns:a16="http://schemas.microsoft.com/office/drawing/2014/main" id="{5D747319-E42D-4D8B-8CC4-FA466CA7818F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4976755" y="3535534"/>
            <a:ext cx="110455" cy="432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6" name="Rounded Rectangle 17">
            <a:extLst>
              <a:ext uri="{FF2B5EF4-FFF2-40B4-BE49-F238E27FC236}">
                <a16:creationId xmlns:a16="http://schemas.microsoft.com/office/drawing/2014/main" id="{9C43E9C5-95B8-4FB8-9532-C20B1B455369}"/>
              </a:ext>
            </a:extLst>
          </p:cNvPr>
          <p:cNvSpPr>
            <a:spLocks noChangeAspect="1"/>
          </p:cNvSpPr>
          <p:nvPr/>
        </p:nvSpPr>
        <p:spPr>
          <a:xfrm>
            <a:off x="8276866" y="2821406"/>
            <a:ext cx="226262" cy="36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Oval 21">
            <a:extLst>
              <a:ext uri="{FF2B5EF4-FFF2-40B4-BE49-F238E27FC236}">
                <a16:creationId xmlns:a16="http://schemas.microsoft.com/office/drawing/2014/main" id="{3AEA3578-C692-4173-8A62-BFDCB0C4DAD1}"/>
              </a:ext>
            </a:extLst>
          </p:cNvPr>
          <p:cNvSpPr>
            <a:spLocks noChangeAspect="1"/>
          </p:cNvSpPr>
          <p:nvPr/>
        </p:nvSpPr>
        <p:spPr>
          <a:xfrm>
            <a:off x="7109736" y="2821406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Oval 25">
            <a:extLst>
              <a:ext uri="{FF2B5EF4-FFF2-40B4-BE49-F238E27FC236}">
                <a16:creationId xmlns:a16="http://schemas.microsoft.com/office/drawing/2014/main" id="{C078CAEB-0A49-40DA-9C6C-9737B6C622C8}"/>
              </a:ext>
            </a:extLst>
          </p:cNvPr>
          <p:cNvSpPr>
            <a:spLocks noChangeAspect="1"/>
          </p:cNvSpPr>
          <p:nvPr/>
        </p:nvSpPr>
        <p:spPr>
          <a:xfrm>
            <a:off x="7679872" y="2821406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Block Arc 20">
            <a:extLst>
              <a:ext uri="{FF2B5EF4-FFF2-40B4-BE49-F238E27FC236}">
                <a16:creationId xmlns:a16="http://schemas.microsoft.com/office/drawing/2014/main" id="{7B99078D-6030-4589-B2C7-8A2B6A61A983}"/>
              </a:ext>
            </a:extLst>
          </p:cNvPr>
          <p:cNvSpPr>
            <a:spLocks noChangeAspect="1"/>
          </p:cNvSpPr>
          <p:nvPr/>
        </p:nvSpPr>
        <p:spPr>
          <a:xfrm rot="10800000">
            <a:off x="4296578" y="3571534"/>
            <a:ext cx="332010" cy="360000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0" name="Block Arc 11">
            <a:extLst>
              <a:ext uri="{FF2B5EF4-FFF2-40B4-BE49-F238E27FC236}">
                <a16:creationId xmlns:a16="http://schemas.microsoft.com/office/drawing/2014/main" id="{77F35E13-2466-4D41-980C-E10826252F7B}"/>
              </a:ext>
            </a:extLst>
          </p:cNvPr>
          <p:cNvSpPr/>
          <p:nvPr/>
        </p:nvSpPr>
        <p:spPr>
          <a:xfrm rot="10800000">
            <a:off x="6614789" y="3560896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1" name="Rectangle 21">
            <a:extLst>
              <a:ext uri="{FF2B5EF4-FFF2-40B4-BE49-F238E27FC236}">
                <a16:creationId xmlns:a16="http://schemas.microsoft.com/office/drawing/2014/main" id="{EE1D1918-B786-4006-B685-7428C13E88EF}"/>
              </a:ext>
            </a:extLst>
          </p:cNvPr>
          <p:cNvSpPr/>
          <p:nvPr/>
        </p:nvSpPr>
        <p:spPr>
          <a:xfrm>
            <a:off x="5437664" y="3655251"/>
            <a:ext cx="343751" cy="192566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2" name="Round Same Side Corner Rectangle 8">
            <a:extLst>
              <a:ext uri="{FF2B5EF4-FFF2-40B4-BE49-F238E27FC236}">
                <a16:creationId xmlns:a16="http://schemas.microsoft.com/office/drawing/2014/main" id="{7FE9840D-FCBA-436C-9A04-D0E8ACBFE942}"/>
              </a:ext>
            </a:extLst>
          </p:cNvPr>
          <p:cNvSpPr/>
          <p:nvPr/>
        </p:nvSpPr>
        <p:spPr>
          <a:xfrm>
            <a:off x="8212501" y="3588603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Rounded Rectangle 51">
            <a:extLst>
              <a:ext uri="{FF2B5EF4-FFF2-40B4-BE49-F238E27FC236}">
                <a16:creationId xmlns:a16="http://schemas.microsoft.com/office/drawing/2014/main" id="{31B62283-4232-409D-B777-4259D6BB5E21}"/>
              </a:ext>
            </a:extLst>
          </p:cNvPr>
          <p:cNvSpPr/>
          <p:nvPr/>
        </p:nvSpPr>
        <p:spPr>
          <a:xfrm rot="16200000" flipH="1">
            <a:off x="7112464" y="4219259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4" name="Isosceles Triangle 5">
            <a:extLst>
              <a:ext uri="{FF2B5EF4-FFF2-40B4-BE49-F238E27FC236}">
                <a16:creationId xmlns:a16="http://schemas.microsoft.com/office/drawing/2014/main" id="{9F40F0DF-A0B3-480B-96C4-77365968007F}"/>
              </a:ext>
            </a:extLst>
          </p:cNvPr>
          <p:cNvSpPr>
            <a:spLocks noChangeAspect="1"/>
          </p:cNvSpPr>
          <p:nvPr/>
        </p:nvSpPr>
        <p:spPr>
          <a:xfrm>
            <a:off x="6060854" y="3614352"/>
            <a:ext cx="274662" cy="274365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Trapezoid 22">
            <a:extLst>
              <a:ext uri="{FF2B5EF4-FFF2-40B4-BE49-F238E27FC236}">
                <a16:creationId xmlns:a16="http://schemas.microsoft.com/office/drawing/2014/main" id="{66FA38BB-57FF-454E-8FFF-ACD9CADB842C}"/>
              </a:ext>
            </a:extLst>
          </p:cNvPr>
          <p:cNvSpPr>
            <a:spLocks noChangeAspect="1"/>
          </p:cNvSpPr>
          <p:nvPr/>
        </p:nvSpPr>
        <p:spPr>
          <a:xfrm>
            <a:off x="7109736" y="3659965"/>
            <a:ext cx="360000" cy="183139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Rounded Rectangle 20">
            <a:extLst>
              <a:ext uri="{FF2B5EF4-FFF2-40B4-BE49-F238E27FC236}">
                <a16:creationId xmlns:a16="http://schemas.microsoft.com/office/drawing/2014/main" id="{23903EE0-C7F7-4442-A125-891F1CE3DC22}"/>
              </a:ext>
            </a:extLst>
          </p:cNvPr>
          <p:cNvSpPr>
            <a:spLocks noChangeAspect="1"/>
          </p:cNvSpPr>
          <p:nvPr/>
        </p:nvSpPr>
        <p:spPr>
          <a:xfrm rot="2160000">
            <a:off x="7692804" y="3571534"/>
            <a:ext cx="333647" cy="36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Trapezoid 28">
            <a:extLst>
              <a:ext uri="{FF2B5EF4-FFF2-40B4-BE49-F238E27FC236}">
                <a16:creationId xmlns:a16="http://schemas.microsoft.com/office/drawing/2014/main" id="{0CE55371-52ED-4520-BD14-11DD3D3238D5}"/>
              </a:ext>
            </a:extLst>
          </p:cNvPr>
          <p:cNvSpPr>
            <a:spLocks noChangeAspect="1"/>
          </p:cNvSpPr>
          <p:nvPr/>
        </p:nvSpPr>
        <p:spPr>
          <a:xfrm>
            <a:off x="3738542" y="3571534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8" name="Rounded Rectangle 2">
            <a:extLst>
              <a:ext uri="{FF2B5EF4-FFF2-40B4-BE49-F238E27FC236}">
                <a16:creationId xmlns:a16="http://schemas.microsoft.com/office/drawing/2014/main" id="{AB7E5ADF-0054-45F5-ADAF-B17E7B50765C}"/>
              </a:ext>
            </a:extLst>
          </p:cNvPr>
          <p:cNvSpPr/>
          <p:nvPr/>
        </p:nvSpPr>
        <p:spPr>
          <a:xfrm>
            <a:off x="4286165" y="4223696"/>
            <a:ext cx="352834" cy="352834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9" name="Rounded Rectangle 8">
            <a:extLst>
              <a:ext uri="{FF2B5EF4-FFF2-40B4-BE49-F238E27FC236}">
                <a16:creationId xmlns:a16="http://schemas.microsoft.com/office/drawing/2014/main" id="{3F147F70-435D-42BC-B52C-C79751704A84}"/>
              </a:ext>
            </a:extLst>
          </p:cNvPr>
          <p:cNvSpPr/>
          <p:nvPr/>
        </p:nvSpPr>
        <p:spPr>
          <a:xfrm>
            <a:off x="3710633" y="4223696"/>
            <a:ext cx="352873" cy="352834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0" name="Rounded Rectangle 2">
            <a:extLst>
              <a:ext uri="{FF2B5EF4-FFF2-40B4-BE49-F238E27FC236}">
                <a16:creationId xmlns:a16="http://schemas.microsoft.com/office/drawing/2014/main" id="{9A7E4D6F-AC3A-4564-A753-90AF222B61DD}"/>
              </a:ext>
            </a:extLst>
          </p:cNvPr>
          <p:cNvSpPr/>
          <p:nvPr/>
        </p:nvSpPr>
        <p:spPr>
          <a:xfrm>
            <a:off x="5433122" y="4223696"/>
            <a:ext cx="352834" cy="352834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1" name="Rounded Rectangle 3">
            <a:extLst>
              <a:ext uri="{FF2B5EF4-FFF2-40B4-BE49-F238E27FC236}">
                <a16:creationId xmlns:a16="http://schemas.microsoft.com/office/drawing/2014/main" id="{6FDA4625-7E9D-482A-A098-A793E454AD50}"/>
              </a:ext>
            </a:extLst>
          </p:cNvPr>
          <p:cNvSpPr>
            <a:spLocks noChangeAspect="1"/>
          </p:cNvSpPr>
          <p:nvPr/>
        </p:nvSpPr>
        <p:spPr>
          <a:xfrm>
            <a:off x="4855565" y="4223696"/>
            <a:ext cx="352834" cy="352834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2" name="Rounded Rectangle 10">
            <a:extLst>
              <a:ext uri="{FF2B5EF4-FFF2-40B4-BE49-F238E27FC236}">
                <a16:creationId xmlns:a16="http://schemas.microsoft.com/office/drawing/2014/main" id="{354E0152-41BE-4551-9BA5-20B294A2F20F}"/>
              </a:ext>
            </a:extLst>
          </p:cNvPr>
          <p:cNvSpPr>
            <a:spLocks noChangeAspect="1"/>
          </p:cNvSpPr>
          <p:nvPr/>
        </p:nvSpPr>
        <p:spPr>
          <a:xfrm>
            <a:off x="6021140" y="4216530"/>
            <a:ext cx="354091" cy="360000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Block Arc 6">
            <a:extLst>
              <a:ext uri="{FF2B5EF4-FFF2-40B4-BE49-F238E27FC236}">
                <a16:creationId xmlns:a16="http://schemas.microsoft.com/office/drawing/2014/main" id="{B3684D17-738E-49B4-8452-2AA516CFA043}"/>
              </a:ext>
            </a:extLst>
          </p:cNvPr>
          <p:cNvSpPr/>
          <p:nvPr/>
        </p:nvSpPr>
        <p:spPr>
          <a:xfrm>
            <a:off x="6557572" y="4241324"/>
            <a:ext cx="331940" cy="335206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4" name="Left Arrow 1">
            <a:extLst>
              <a:ext uri="{FF2B5EF4-FFF2-40B4-BE49-F238E27FC236}">
                <a16:creationId xmlns:a16="http://schemas.microsoft.com/office/drawing/2014/main" id="{CFD1DD74-9E35-432F-8380-401FE3D332E8}"/>
              </a:ext>
            </a:extLst>
          </p:cNvPr>
          <p:cNvSpPr>
            <a:spLocks noChangeAspect="1"/>
          </p:cNvSpPr>
          <p:nvPr/>
        </p:nvSpPr>
        <p:spPr>
          <a:xfrm>
            <a:off x="8231065" y="4216530"/>
            <a:ext cx="369872" cy="36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4" name="Oval 35">
            <a:extLst>
              <a:ext uri="{FF2B5EF4-FFF2-40B4-BE49-F238E27FC236}">
                <a16:creationId xmlns:a16="http://schemas.microsoft.com/office/drawing/2014/main" id="{2121B4D3-2F08-4225-A1BA-4D99A276CB20}"/>
              </a:ext>
            </a:extLst>
          </p:cNvPr>
          <p:cNvSpPr/>
          <p:nvPr/>
        </p:nvSpPr>
        <p:spPr>
          <a:xfrm>
            <a:off x="7735185" y="4217255"/>
            <a:ext cx="289606" cy="365156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62E347F-F29B-41C7-AB50-EB9003D53E81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D49CBD0-3642-4C65-86A5-D8E89184AECC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0D9F21C-A436-4164-AE8D-2EDAC5FD365B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E0AC795A-03F9-40AE-B437-12EA1B76C352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981498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497601" y="2344692"/>
            <a:ext cx="6133512" cy="36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Reputational Risk Journey</a:t>
            </a:r>
            <a:endParaRPr lang="ko-KR" altLang="en-US" dirty="0"/>
          </a:p>
        </p:txBody>
      </p:sp>
      <p:sp>
        <p:nvSpPr>
          <p:cNvPr id="5" name="Block Arc 14"/>
          <p:cNvSpPr/>
          <p:nvPr/>
        </p:nvSpPr>
        <p:spPr>
          <a:xfrm rot="16200000">
            <a:off x="7461077" y="1586376"/>
            <a:ext cx="340071" cy="34029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rapezoid 22"/>
          <p:cNvSpPr/>
          <p:nvPr/>
        </p:nvSpPr>
        <p:spPr>
          <a:xfrm>
            <a:off x="3319763" y="1643413"/>
            <a:ext cx="444684" cy="226220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Freeform 6"/>
          <p:cNvSpPr/>
          <p:nvPr/>
        </p:nvSpPr>
        <p:spPr>
          <a:xfrm>
            <a:off x="5398485" y="1563638"/>
            <a:ext cx="376248" cy="385770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ounded Rectangle 25"/>
          <p:cNvSpPr/>
          <p:nvPr/>
        </p:nvSpPr>
        <p:spPr>
          <a:xfrm>
            <a:off x="1322589" y="1628267"/>
            <a:ext cx="350024" cy="256512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Oval 3"/>
          <p:cNvSpPr/>
          <p:nvPr/>
        </p:nvSpPr>
        <p:spPr>
          <a:xfrm>
            <a:off x="1353585" y="2218676"/>
            <a:ext cx="288032" cy="28803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D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398089" y="2218676"/>
            <a:ext cx="288032" cy="28803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D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442593" y="2218676"/>
            <a:ext cx="288032" cy="28803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D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7487097" y="2218676"/>
            <a:ext cx="288032" cy="28803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D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836175" y="2643758"/>
            <a:ext cx="1322851" cy="488848"/>
            <a:chOff x="2113657" y="4283314"/>
            <a:chExt cx="3647460" cy="488848"/>
          </a:xfrm>
        </p:grpSpPr>
        <p:sp>
          <p:nvSpPr>
            <p:cNvPr id="15" name="TextBox 14"/>
            <p:cNvSpPr txBox="1"/>
            <p:nvPr/>
          </p:nvSpPr>
          <p:spPr>
            <a:xfrm>
              <a:off x="2113657" y="4495163"/>
              <a:ext cx="36474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Trigger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880679" y="2643758"/>
            <a:ext cx="1322851" cy="646331"/>
            <a:chOff x="2113657" y="4283314"/>
            <a:chExt cx="3647460" cy="646331"/>
          </a:xfrm>
        </p:grpSpPr>
        <p:sp>
          <p:nvSpPr>
            <p:cNvPr id="18" name="TextBox 17"/>
            <p:cNvSpPr txBox="1"/>
            <p:nvPr/>
          </p:nvSpPr>
          <p:spPr>
            <a:xfrm>
              <a:off x="2113657" y="4495163"/>
              <a:ext cx="36474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13657" y="4283314"/>
              <a:ext cx="36474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Consumed by specific audience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925183" y="2643758"/>
            <a:ext cx="1322851" cy="488848"/>
            <a:chOff x="2113657" y="4283314"/>
            <a:chExt cx="3647460" cy="488848"/>
          </a:xfrm>
        </p:grpSpPr>
        <p:sp>
          <p:nvSpPr>
            <p:cNvPr id="21" name="TextBox 20"/>
            <p:cNvSpPr txBox="1"/>
            <p:nvPr/>
          </p:nvSpPr>
          <p:spPr>
            <a:xfrm>
              <a:off x="2113657" y="4495163"/>
              <a:ext cx="36474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Getting viral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969687" y="2643758"/>
            <a:ext cx="1322851" cy="646331"/>
            <a:chOff x="2113657" y="4283314"/>
            <a:chExt cx="3647460" cy="646331"/>
          </a:xfrm>
        </p:grpSpPr>
        <p:sp>
          <p:nvSpPr>
            <p:cNvPr id="24" name="TextBox 23"/>
            <p:cNvSpPr txBox="1"/>
            <p:nvPr/>
          </p:nvSpPr>
          <p:spPr>
            <a:xfrm>
              <a:off x="2113657" y="4495163"/>
              <a:ext cx="36474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13657" y="4283314"/>
              <a:ext cx="36474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Public Attention / National Issue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8814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4BFF030-6478-4450-B797-0555F537B932}"/>
              </a:ext>
            </a:extLst>
          </p:cNvPr>
          <p:cNvGrpSpPr/>
          <p:nvPr/>
        </p:nvGrpSpPr>
        <p:grpSpPr>
          <a:xfrm>
            <a:off x="5181093" y="3179323"/>
            <a:ext cx="2476087" cy="1890768"/>
            <a:chOff x="4550960" y="3129254"/>
            <a:chExt cx="2476087" cy="1890768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5E42C54-9893-41B0-8D73-5AAE332BE491}"/>
                </a:ext>
              </a:extLst>
            </p:cNvPr>
            <p:cNvGrpSpPr/>
            <p:nvPr/>
          </p:nvGrpSpPr>
          <p:grpSpPr>
            <a:xfrm>
              <a:off x="4550960" y="3504312"/>
              <a:ext cx="1733164" cy="1515710"/>
              <a:chOff x="1596372" y="1948157"/>
              <a:chExt cx="2521904" cy="299016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13D198D-7073-471A-AD7C-1673E0728DD6}"/>
                  </a:ext>
                </a:extLst>
              </p:cNvPr>
              <p:cNvSpPr/>
              <p:nvPr/>
            </p:nvSpPr>
            <p:spPr>
              <a:xfrm>
                <a:off x="1596372" y="1948157"/>
                <a:ext cx="108000" cy="277336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Block Arc 65">
                <a:extLst>
                  <a:ext uri="{FF2B5EF4-FFF2-40B4-BE49-F238E27FC236}">
                    <a16:creationId xmlns:a16="http://schemas.microsoft.com/office/drawing/2014/main" id="{755689D3-E95B-49D1-8DA3-CE5CD9D4F614}"/>
                  </a:ext>
                </a:extLst>
              </p:cNvPr>
              <p:cNvSpPr/>
              <p:nvPr/>
            </p:nvSpPr>
            <p:spPr>
              <a:xfrm>
                <a:off x="1604545" y="4467068"/>
                <a:ext cx="471249" cy="471249"/>
              </a:xfrm>
              <a:prstGeom prst="blockArc">
                <a:avLst>
                  <a:gd name="adj1" fmla="val 5431834"/>
                  <a:gd name="adj2" fmla="val 10817112"/>
                  <a:gd name="adj3" fmla="val 242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326D4C6D-6402-4417-918B-8CE74C7B541E}"/>
                  </a:ext>
                </a:extLst>
              </p:cNvPr>
              <p:cNvSpPr/>
              <p:nvPr/>
            </p:nvSpPr>
            <p:spPr>
              <a:xfrm>
                <a:off x="1821343" y="4815265"/>
                <a:ext cx="2070800" cy="12305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Block Arc 67">
                <a:extLst>
                  <a:ext uri="{FF2B5EF4-FFF2-40B4-BE49-F238E27FC236}">
                    <a16:creationId xmlns:a16="http://schemas.microsoft.com/office/drawing/2014/main" id="{94C0F731-89FE-4B62-AF30-78A280738735}"/>
                  </a:ext>
                </a:extLst>
              </p:cNvPr>
              <p:cNvSpPr/>
              <p:nvPr/>
            </p:nvSpPr>
            <p:spPr>
              <a:xfrm rot="16200000">
                <a:off x="3666013" y="4476560"/>
                <a:ext cx="452261" cy="452261"/>
              </a:xfrm>
              <a:prstGeom prst="blockArc">
                <a:avLst>
                  <a:gd name="adj1" fmla="val 5431834"/>
                  <a:gd name="adj2" fmla="val 10817112"/>
                  <a:gd name="adj3" fmla="val 242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3F8C9687-46C3-465B-B278-8ED8FBDADAC3}"/>
                  </a:ext>
                </a:extLst>
              </p:cNvPr>
              <p:cNvSpPr/>
              <p:nvPr/>
            </p:nvSpPr>
            <p:spPr>
              <a:xfrm>
                <a:off x="4041191" y="3984583"/>
                <a:ext cx="77085" cy="73126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27D2EFA5-E5BA-4048-9893-A097BD9FE225}"/>
                </a:ext>
              </a:extLst>
            </p:cNvPr>
            <p:cNvGrpSpPr/>
            <p:nvPr/>
          </p:nvGrpSpPr>
          <p:grpSpPr>
            <a:xfrm>
              <a:off x="5487346" y="3129254"/>
              <a:ext cx="1539701" cy="1634918"/>
              <a:chOff x="4848046" y="3681671"/>
              <a:chExt cx="2758049" cy="2928608"/>
            </a:xfrm>
          </p:grpSpPr>
          <p:sp>
            <p:nvSpPr>
              <p:cNvPr id="71" name="Teardrop 30">
                <a:extLst>
                  <a:ext uri="{FF2B5EF4-FFF2-40B4-BE49-F238E27FC236}">
                    <a16:creationId xmlns:a16="http://schemas.microsoft.com/office/drawing/2014/main" id="{0640B86D-7CA7-4FA5-9CD4-ACD9C8CF3115}"/>
                  </a:ext>
                </a:extLst>
              </p:cNvPr>
              <p:cNvSpPr/>
              <p:nvPr/>
            </p:nvSpPr>
            <p:spPr>
              <a:xfrm rot="8100000">
                <a:off x="5417737" y="4225696"/>
                <a:ext cx="1602533" cy="1602536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698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2" name="Rounded Rectangle 110">
                <a:extLst>
                  <a:ext uri="{FF2B5EF4-FFF2-40B4-BE49-F238E27FC236}">
                    <a16:creationId xmlns:a16="http://schemas.microsoft.com/office/drawing/2014/main" id="{5CA8C280-3DFC-4839-B9FB-C467A47A2F47}"/>
                  </a:ext>
                </a:extLst>
              </p:cNvPr>
              <p:cNvSpPr/>
              <p:nvPr/>
            </p:nvSpPr>
            <p:spPr>
              <a:xfrm>
                <a:off x="5903273" y="6071006"/>
                <a:ext cx="631463" cy="13155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Rounded Rectangle 111">
                <a:extLst>
                  <a:ext uri="{FF2B5EF4-FFF2-40B4-BE49-F238E27FC236}">
                    <a16:creationId xmlns:a16="http://schemas.microsoft.com/office/drawing/2014/main" id="{34138DAA-AC1C-4ADE-8D8E-3CBCACD8F310}"/>
                  </a:ext>
                </a:extLst>
              </p:cNvPr>
              <p:cNvSpPr/>
              <p:nvPr/>
            </p:nvSpPr>
            <p:spPr>
              <a:xfrm>
                <a:off x="5929584" y="6274865"/>
                <a:ext cx="578841" cy="13155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Rounded Rectangle 112">
                <a:extLst>
                  <a:ext uri="{FF2B5EF4-FFF2-40B4-BE49-F238E27FC236}">
                    <a16:creationId xmlns:a16="http://schemas.microsoft.com/office/drawing/2014/main" id="{43A3BA80-D5A8-42B6-BD9C-68AAB6F7172C}"/>
                  </a:ext>
                </a:extLst>
              </p:cNvPr>
              <p:cNvSpPr/>
              <p:nvPr/>
            </p:nvSpPr>
            <p:spPr>
              <a:xfrm>
                <a:off x="5982205" y="6478724"/>
                <a:ext cx="473597" cy="13155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Rounded Rectangle 113">
                <a:extLst>
                  <a:ext uri="{FF2B5EF4-FFF2-40B4-BE49-F238E27FC236}">
                    <a16:creationId xmlns:a16="http://schemas.microsoft.com/office/drawing/2014/main" id="{4632875F-ED10-4534-9165-2ABA122A3CB1}"/>
                  </a:ext>
                </a:extLst>
              </p:cNvPr>
              <p:cNvSpPr/>
              <p:nvPr/>
            </p:nvSpPr>
            <p:spPr>
              <a:xfrm rot="2700000">
                <a:off x="7086448" y="4038815"/>
                <a:ext cx="144000" cy="360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Rounded Rectangle 114">
                <a:extLst>
                  <a:ext uri="{FF2B5EF4-FFF2-40B4-BE49-F238E27FC236}">
                    <a16:creationId xmlns:a16="http://schemas.microsoft.com/office/drawing/2014/main" id="{685AD315-39FA-4D29-97D9-102D33828896}"/>
                  </a:ext>
                </a:extLst>
              </p:cNvPr>
              <p:cNvSpPr/>
              <p:nvPr/>
            </p:nvSpPr>
            <p:spPr>
              <a:xfrm rot="18900000" flipH="1">
                <a:off x="5218102" y="4038815"/>
                <a:ext cx="144000" cy="360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Rounded Rectangle 115">
                <a:extLst>
                  <a:ext uri="{FF2B5EF4-FFF2-40B4-BE49-F238E27FC236}">
                    <a16:creationId xmlns:a16="http://schemas.microsoft.com/office/drawing/2014/main" id="{C8989FD7-24D4-4B53-B512-057F73973BE1}"/>
                  </a:ext>
                </a:extLst>
              </p:cNvPr>
              <p:cNvSpPr/>
              <p:nvPr/>
            </p:nvSpPr>
            <p:spPr>
              <a:xfrm>
                <a:off x="6155070" y="3681671"/>
                <a:ext cx="144000" cy="360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Rounded Rectangle 116">
                <a:extLst>
                  <a:ext uri="{FF2B5EF4-FFF2-40B4-BE49-F238E27FC236}">
                    <a16:creationId xmlns:a16="http://schemas.microsoft.com/office/drawing/2014/main" id="{B9850362-4A2E-4D00-9837-13F6CE33E64A}"/>
                  </a:ext>
                </a:extLst>
              </p:cNvPr>
              <p:cNvSpPr/>
              <p:nvPr/>
            </p:nvSpPr>
            <p:spPr>
              <a:xfrm rot="5400000">
                <a:off x="7354095" y="4745637"/>
                <a:ext cx="144000" cy="360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Rounded Rectangle 117">
                <a:extLst>
                  <a:ext uri="{FF2B5EF4-FFF2-40B4-BE49-F238E27FC236}">
                    <a16:creationId xmlns:a16="http://schemas.microsoft.com/office/drawing/2014/main" id="{1BA24EFB-BD00-41D6-9DF2-3DF4E1C549BC}"/>
                  </a:ext>
                </a:extLst>
              </p:cNvPr>
              <p:cNvSpPr/>
              <p:nvPr/>
            </p:nvSpPr>
            <p:spPr>
              <a:xfrm rot="16200000" flipH="1">
                <a:off x="4956046" y="4745638"/>
                <a:ext cx="144000" cy="360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69462514-D3F0-4E3F-9221-F86C7B037CC3}"/>
                </a:ext>
              </a:extLst>
            </p:cNvPr>
            <p:cNvSpPr txBox="1"/>
            <p:nvPr/>
          </p:nvSpPr>
          <p:spPr>
            <a:xfrm>
              <a:off x="5806896" y="3545154"/>
              <a:ext cx="885340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Online Sentiment Detector</a:t>
              </a:r>
              <a:endPara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Reputational Risk Journey</a:t>
            </a:r>
            <a:endParaRPr lang="ko-KR" altLang="en-US"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BF70C6D-E228-4FDC-ADA1-D9897800FCD9}"/>
              </a:ext>
            </a:extLst>
          </p:cNvPr>
          <p:cNvGrpSpPr/>
          <p:nvPr/>
        </p:nvGrpSpPr>
        <p:grpSpPr>
          <a:xfrm>
            <a:off x="836175" y="963689"/>
            <a:ext cx="7456363" cy="2061168"/>
            <a:chOff x="836175" y="1316761"/>
            <a:chExt cx="7456363" cy="2061168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0895749-1788-4E79-9029-BFC47895BBC9}"/>
                </a:ext>
              </a:extLst>
            </p:cNvPr>
            <p:cNvGrpSpPr/>
            <p:nvPr/>
          </p:nvGrpSpPr>
          <p:grpSpPr>
            <a:xfrm>
              <a:off x="836175" y="1563638"/>
              <a:ext cx="7456363" cy="1776460"/>
              <a:chOff x="836175" y="1563638"/>
              <a:chExt cx="7456363" cy="177646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497601" y="2344692"/>
                <a:ext cx="6133512" cy="36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Block Arc 14"/>
              <p:cNvSpPr/>
              <p:nvPr/>
            </p:nvSpPr>
            <p:spPr>
              <a:xfrm rot="16200000">
                <a:off x="7461077" y="1586376"/>
                <a:ext cx="340071" cy="340295"/>
              </a:xfrm>
              <a:custGeom>
                <a:avLst/>
                <a:gdLst/>
                <a:ahLst/>
                <a:cxnLst/>
                <a:rect l="l" t="t" r="r" b="b"/>
                <a:pathLst>
                  <a:path w="3185463" h="3187558">
                    <a:moveTo>
                      <a:pt x="764000" y="2343999"/>
                    </a:moveTo>
                    <a:cubicBezTo>
                      <a:pt x="566798" y="2256389"/>
                      <a:pt x="385374" y="2134753"/>
                      <a:pt x="230072" y="1981662"/>
                    </a:cubicBezTo>
                    <a:cubicBezTo>
                      <a:pt x="297001" y="2223876"/>
                      <a:pt x="428049" y="2439341"/>
                      <a:pt x="603989" y="2608945"/>
                    </a:cubicBezTo>
                    <a:cubicBezTo>
                      <a:pt x="667739" y="2525681"/>
                      <a:pt x="720588" y="2436567"/>
                      <a:pt x="764000" y="2343999"/>
                    </a:cubicBezTo>
                    <a:close/>
                    <a:moveTo>
                      <a:pt x="783530" y="862903"/>
                    </a:moveTo>
                    <a:cubicBezTo>
                      <a:pt x="737619" y="760936"/>
                      <a:pt x="681240" y="662513"/>
                      <a:pt x="611676" y="571152"/>
                    </a:cubicBezTo>
                    <a:cubicBezTo>
                      <a:pt x="419218" y="754019"/>
                      <a:pt x="279227" y="991173"/>
                      <a:pt x="215545" y="1258034"/>
                    </a:cubicBezTo>
                    <a:cubicBezTo>
                      <a:pt x="378729" y="1090139"/>
                      <a:pt x="571934" y="956907"/>
                      <a:pt x="783530" y="862903"/>
                    </a:cubicBezTo>
                    <a:close/>
                    <a:moveTo>
                      <a:pt x="935657" y="1673146"/>
                    </a:moveTo>
                    <a:lnTo>
                      <a:pt x="227023" y="1673146"/>
                    </a:lnTo>
                    <a:cubicBezTo>
                      <a:pt x="393068" y="1882941"/>
                      <a:pt x="605618" y="2045968"/>
                      <a:pt x="844267" y="2153109"/>
                    </a:cubicBezTo>
                    <a:cubicBezTo>
                      <a:pt x="897907" y="1997390"/>
                      <a:pt x="928862" y="1835739"/>
                      <a:pt x="935657" y="1673146"/>
                    </a:cubicBezTo>
                    <a:close/>
                    <a:moveTo>
                      <a:pt x="935928" y="1493146"/>
                    </a:moveTo>
                    <a:cubicBezTo>
                      <a:pt x="928922" y="1345638"/>
                      <a:pt x="902278" y="1198995"/>
                      <a:pt x="856775" y="1056956"/>
                    </a:cubicBezTo>
                    <a:cubicBezTo>
                      <a:pt x="636768" y="1156959"/>
                      <a:pt x="439487" y="1304654"/>
                      <a:pt x="281464" y="1493146"/>
                    </a:cubicBezTo>
                    <a:close/>
                    <a:moveTo>
                      <a:pt x="1469785" y="2515107"/>
                    </a:moveTo>
                    <a:cubicBezTo>
                      <a:pt x="1283000" y="2508124"/>
                      <a:pt x="1100523" y="2472287"/>
                      <a:pt x="927628" y="2411229"/>
                    </a:cubicBezTo>
                    <a:cubicBezTo>
                      <a:pt x="876831" y="2520843"/>
                      <a:pt x="814172" y="2626182"/>
                      <a:pt x="738220" y="2724387"/>
                    </a:cubicBezTo>
                    <a:cubicBezTo>
                      <a:pt x="944637" y="2881665"/>
                      <a:pt x="1196120" y="2982471"/>
                      <a:pt x="1469785" y="3005418"/>
                    </a:cubicBezTo>
                    <a:close/>
                    <a:moveTo>
                      <a:pt x="1469785" y="1673146"/>
                    </a:moveTo>
                    <a:lnTo>
                      <a:pt x="1112275" y="1673146"/>
                    </a:lnTo>
                    <a:cubicBezTo>
                      <a:pt x="1105327" y="1858153"/>
                      <a:pt x="1070032" y="2042144"/>
                      <a:pt x="1008001" y="2219039"/>
                    </a:cubicBezTo>
                    <a:cubicBezTo>
                      <a:pt x="1155519" y="2270408"/>
                      <a:pt x="1310845" y="2300826"/>
                      <a:pt x="1469785" y="2307834"/>
                    </a:cubicBezTo>
                    <a:close/>
                    <a:moveTo>
                      <a:pt x="1469785" y="898989"/>
                    </a:moveTo>
                    <a:cubicBezTo>
                      <a:pt x="1315103" y="907762"/>
                      <a:pt x="1164166" y="938783"/>
                      <a:pt x="1020939" y="990066"/>
                    </a:cubicBezTo>
                    <a:cubicBezTo>
                      <a:pt x="1074574" y="1153655"/>
                      <a:pt x="1105461" y="1322925"/>
                      <a:pt x="1112368" y="1493146"/>
                    </a:cubicBezTo>
                    <a:lnTo>
                      <a:pt x="1469785" y="1493146"/>
                    </a:lnTo>
                    <a:close/>
                    <a:moveTo>
                      <a:pt x="1469785" y="182141"/>
                    </a:moveTo>
                    <a:cubicBezTo>
                      <a:pt x="1199839" y="204777"/>
                      <a:pt x="951477" y="303168"/>
                      <a:pt x="746615" y="456764"/>
                    </a:cubicBezTo>
                    <a:cubicBezTo>
                      <a:pt x="828296" y="562801"/>
                      <a:pt x="894225" y="677310"/>
                      <a:pt x="947434" y="796072"/>
                    </a:cubicBezTo>
                    <a:cubicBezTo>
                      <a:pt x="1113886" y="736067"/>
                      <a:pt x="1289644" y="700323"/>
                      <a:pt x="1469785" y="691530"/>
                    </a:cubicBezTo>
                    <a:close/>
                    <a:moveTo>
                      <a:pt x="2150063" y="992171"/>
                    </a:moveTo>
                    <a:cubicBezTo>
                      <a:pt x="1990712" y="935501"/>
                      <a:pt x="1822242" y="902595"/>
                      <a:pt x="1649785" y="897224"/>
                    </a:cubicBezTo>
                    <a:lnTo>
                      <a:pt x="1649785" y="1493146"/>
                    </a:lnTo>
                    <a:lnTo>
                      <a:pt x="2063712" y="1493146"/>
                    </a:lnTo>
                    <a:cubicBezTo>
                      <a:pt x="2069089" y="1323887"/>
                      <a:pt x="2098366" y="1155330"/>
                      <a:pt x="2150063" y="992171"/>
                    </a:cubicBezTo>
                    <a:close/>
                    <a:moveTo>
                      <a:pt x="2168848" y="2199110"/>
                    </a:moveTo>
                    <a:cubicBezTo>
                      <a:pt x="2108555" y="2028681"/>
                      <a:pt x="2073581" y="1851532"/>
                      <a:pt x="2065295" y="1673146"/>
                    </a:cubicBezTo>
                    <a:lnTo>
                      <a:pt x="1649785" y="1673146"/>
                    </a:lnTo>
                    <a:lnTo>
                      <a:pt x="1649785" y="2307299"/>
                    </a:lnTo>
                    <a:cubicBezTo>
                      <a:pt x="1829404" y="2299517"/>
                      <a:pt x="2004315" y="2261965"/>
                      <a:pt x="2168848" y="2199110"/>
                    </a:cubicBezTo>
                    <a:close/>
                    <a:moveTo>
                      <a:pt x="2422394" y="446879"/>
                    </a:moveTo>
                    <a:cubicBezTo>
                      <a:pt x="2204309" y="287209"/>
                      <a:pt x="1938140" y="189883"/>
                      <a:pt x="1649785" y="178919"/>
                    </a:cubicBezTo>
                    <a:lnTo>
                      <a:pt x="1649785" y="689876"/>
                    </a:lnTo>
                    <a:cubicBezTo>
                      <a:pt x="1846998" y="695154"/>
                      <a:pt x="2039668" y="732502"/>
                      <a:pt x="2221721" y="797410"/>
                    </a:cubicBezTo>
                    <a:cubicBezTo>
                      <a:pt x="2275056" y="675360"/>
                      <a:pt x="2341760" y="557662"/>
                      <a:pt x="2422394" y="446879"/>
                    </a:cubicBezTo>
                    <a:close/>
                    <a:moveTo>
                      <a:pt x="2447278" y="2722123"/>
                    </a:moveTo>
                    <a:cubicBezTo>
                      <a:pt x="2366121" y="2618714"/>
                      <a:pt x="2299534" y="2507403"/>
                      <a:pt x="2246145" y="2391362"/>
                    </a:cubicBezTo>
                    <a:cubicBezTo>
                      <a:pt x="2057375" y="2464119"/>
                      <a:pt x="1856285" y="2506958"/>
                      <a:pt x="1649785" y="2514779"/>
                    </a:cubicBezTo>
                    <a:lnTo>
                      <a:pt x="1649785" y="3008639"/>
                    </a:lnTo>
                    <a:cubicBezTo>
                      <a:pt x="1949198" y="2997255"/>
                      <a:pt x="2224691" y="2892757"/>
                      <a:pt x="2447278" y="2722123"/>
                    </a:cubicBezTo>
                    <a:close/>
                    <a:moveTo>
                      <a:pt x="2878934" y="1493146"/>
                    </a:moveTo>
                    <a:cubicBezTo>
                      <a:pt x="2723190" y="1307255"/>
                      <a:pt x="2529440" y="1161128"/>
                      <a:pt x="2313862" y="1060620"/>
                    </a:cubicBezTo>
                    <a:cubicBezTo>
                      <a:pt x="2270535" y="1201714"/>
                      <a:pt x="2245604" y="1347104"/>
                      <a:pt x="2240109" y="1493146"/>
                    </a:cubicBezTo>
                    <a:close/>
                    <a:moveTo>
                      <a:pt x="2890636" y="1673146"/>
                    </a:moveTo>
                    <a:lnTo>
                      <a:pt x="2241814" y="1673146"/>
                    </a:lnTo>
                    <a:cubicBezTo>
                      <a:pt x="2249736" y="1827102"/>
                      <a:pt x="2279520" y="1979973"/>
                      <a:pt x="2329964" y="2127513"/>
                    </a:cubicBezTo>
                    <a:cubicBezTo>
                      <a:pt x="2545677" y="2019923"/>
                      <a:pt x="2738160" y="1866413"/>
                      <a:pt x="2890636" y="1673146"/>
                    </a:cubicBezTo>
                    <a:close/>
                    <a:moveTo>
                      <a:pt x="2973035" y="1284386"/>
                    </a:moveTo>
                    <a:cubicBezTo>
                      <a:pt x="2912066" y="1001840"/>
                      <a:pt x="2765308" y="751379"/>
                      <a:pt x="2561381" y="561108"/>
                    </a:cubicBezTo>
                    <a:cubicBezTo>
                      <a:pt x="2489321" y="656437"/>
                      <a:pt x="2431363" y="759225"/>
                      <a:pt x="2384553" y="865647"/>
                    </a:cubicBezTo>
                    <a:cubicBezTo>
                      <a:pt x="2604520" y="964977"/>
                      <a:pt x="2804622" y="1106677"/>
                      <a:pt x="2973035" y="1284386"/>
                    </a:cubicBezTo>
                    <a:close/>
                    <a:moveTo>
                      <a:pt x="2974277" y="1897328"/>
                    </a:moveTo>
                    <a:cubicBezTo>
                      <a:pt x="2812488" y="2073933"/>
                      <a:pt x="2619878" y="2216690"/>
                      <a:pt x="2407486" y="2319665"/>
                    </a:cubicBezTo>
                    <a:cubicBezTo>
                      <a:pt x="2454169" y="2420503"/>
                      <a:pt x="2511856" y="2517376"/>
                      <a:pt x="2582047" y="2607468"/>
                    </a:cubicBezTo>
                    <a:cubicBezTo>
                      <a:pt x="2776399" y="2417974"/>
                      <a:pt x="2916061" y="2172750"/>
                      <a:pt x="2974277" y="1897328"/>
                    </a:cubicBezTo>
                    <a:close/>
                    <a:moveTo>
                      <a:pt x="3185463" y="1593779"/>
                    </a:moveTo>
                    <a:cubicBezTo>
                      <a:pt x="3185463" y="2473999"/>
                      <a:pt x="2471904" y="3187558"/>
                      <a:pt x="1591684" y="3187558"/>
                    </a:cubicBezTo>
                    <a:cubicBezTo>
                      <a:pt x="738111" y="3187558"/>
                      <a:pt x="41261" y="2516549"/>
                      <a:pt x="1913" y="1673146"/>
                    </a:cubicBezTo>
                    <a:lnTo>
                      <a:pt x="0" y="1673146"/>
                    </a:lnTo>
                    <a:lnTo>
                      <a:pt x="0" y="1493146"/>
                    </a:lnTo>
                    <a:lnTo>
                      <a:pt x="2750" y="1493146"/>
                    </a:lnTo>
                    <a:cubicBezTo>
                      <a:pt x="50490" y="700174"/>
                      <a:pt x="679654" y="64473"/>
                      <a:pt x="1469785" y="6156"/>
                    </a:cubicBezTo>
                    <a:lnTo>
                      <a:pt x="1469785" y="0"/>
                    </a:lnTo>
                    <a:lnTo>
                      <a:pt x="1591684" y="0"/>
                    </a:lnTo>
                    <a:lnTo>
                      <a:pt x="1649785" y="0"/>
                    </a:lnTo>
                    <a:lnTo>
                      <a:pt x="1649785" y="2934"/>
                    </a:lnTo>
                    <a:cubicBezTo>
                      <a:pt x="2503127" y="31654"/>
                      <a:pt x="3185463" y="733032"/>
                      <a:pt x="3185463" y="1593779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Trapezoid 22"/>
              <p:cNvSpPr/>
              <p:nvPr/>
            </p:nvSpPr>
            <p:spPr>
              <a:xfrm>
                <a:off x="3319763" y="1643413"/>
                <a:ext cx="444684" cy="226220"/>
              </a:xfrm>
              <a:custGeom>
                <a:avLst/>
                <a:gdLst/>
                <a:ahLst/>
                <a:cxnLst/>
                <a:rect l="l" t="t" r="r" b="b"/>
                <a:pathLst>
                  <a:path w="3261500" h="1659188">
                    <a:moveTo>
                      <a:pt x="121102" y="1436888"/>
                    </a:moveTo>
                    <a:lnTo>
                      <a:pt x="3045452" y="1436888"/>
                    </a:lnTo>
                    <a:cubicBezTo>
                      <a:pt x="3001437" y="1508238"/>
                      <a:pt x="2956882" y="1580993"/>
                      <a:pt x="2918729" y="1659188"/>
                    </a:cubicBezTo>
                    <a:lnTo>
                      <a:pt x="202648" y="1659188"/>
                    </a:lnTo>
                    <a:cubicBezTo>
                      <a:pt x="188127" y="1585004"/>
                      <a:pt x="156049" y="1510828"/>
                      <a:pt x="121102" y="1436888"/>
                    </a:cubicBezTo>
                    <a:close/>
                    <a:moveTo>
                      <a:pt x="2814967" y="1119413"/>
                    </a:moveTo>
                    <a:lnTo>
                      <a:pt x="2814967" y="1227413"/>
                    </a:lnTo>
                    <a:lnTo>
                      <a:pt x="2922967" y="1227413"/>
                    </a:lnTo>
                    <a:lnTo>
                      <a:pt x="2922967" y="1119413"/>
                    </a:lnTo>
                    <a:close/>
                    <a:moveTo>
                      <a:pt x="2600074" y="1119413"/>
                    </a:moveTo>
                    <a:lnTo>
                      <a:pt x="2600074" y="1227413"/>
                    </a:lnTo>
                    <a:lnTo>
                      <a:pt x="2708074" y="1227413"/>
                    </a:lnTo>
                    <a:lnTo>
                      <a:pt x="2708074" y="1119413"/>
                    </a:lnTo>
                    <a:close/>
                    <a:moveTo>
                      <a:pt x="2385182" y="1119413"/>
                    </a:moveTo>
                    <a:lnTo>
                      <a:pt x="2385182" y="1227413"/>
                    </a:lnTo>
                    <a:lnTo>
                      <a:pt x="2493182" y="1227413"/>
                    </a:lnTo>
                    <a:lnTo>
                      <a:pt x="2493182" y="1119413"/>
                    </a:lnTo>
                    <a:close/>
                    <a:moveTo>
                      <a:pt x="1716569" y="1119413"/>
                    </a:moveTo>
                    <a:lnTo>
                      <a:pt x="1716569" y="1227413"/>
                    </a:lnTo>
                    <a:lnTo>
                      <a:pt x="1824569" y="1227413"/>
                    </a:lnTo>
                    <a:lnTo>
                      <a:pt x="1824569" y="1119413"/>
                    </a:lnTo>
                    <a:close/>
                    <a:moveTo>
                      <a:pt x="1501676" y="1119413"/>
                    </a:moveTo>
                    <a:lnTo>
                      <a:pt x="1501676" y="1227413"/>
                    </a:lnTo>
                    <a:lnTo>
                      <a:pt x="1609676" y="1227413"/>
                    </a:lnTo>
                    <a:lnTo>
                      <a:pt x="1609676" y="1119413"/>
                    </a:lnTo>
                    <a:close/>
                    <a:moveTo>
                      <a:pt x="1286784" y="1119413"/>
                    </a:moveTo>
                    <a:lnTo>
                      <a:pt x="1286784" y="1227413"/>
                    </a:lnTo>
                    <a:lnTo>
                      <a:pt x="1394784" y="1227413"/>
                    </a:lnTo>
                    <a:lnTo>
                      <a:pt x="1394784" y="1119413"/>
                    </a:lnTo>
                    <a:close/>
                    <a:moveTo>
                      <a:pt x="1071892" y="1119413"/>
                    </a:moveTo>
                    <a:lnTo>
                      <a:pt x="1071892" y="1227413"/>
                    </a:lnTo>
                    <a:lnTo>
                      <a:pt x="1179892" y="1227413"/>
                    </a:lnTo>
                    <a:lnTo>
                      <a:pt x="1179892" y="1119413"/>
                    </a:lnTo>
                    <a:close/>
                    <a:moveTo>
                      <a:pt x="857000" y="1119413"/>
                    </a:moveTo>
                    <a:lnTo>
                      <a:pt x="857000" y="1227413"/>
                    </a:lnTo>
                    <a:lnTo>
                      <a:pt x="965000" y="1227413"/>
                    </a:lnTo>
                    <a:lnTo>
                      <a:pt x="965000" y="1119413"/>
                    </a:lnTo>
                    <a:close/>
                    <a:moveTo>
                      <a:pt x="642108" y="1119413"/>
                    </a:moveTo>
                    <a:lnTo>
                      <a:pt x="642108" y="1227413"/>
                    </a:lnTo>
                    <a:lnTo>
                      <a:pt x="750108" y="1227413"/>
                    </a:lnTo>
                    <a:lnTo>
                      <a:pt x="750108" y="1119413"/>
                    </a:lnTo>
                    <a:close/>
                    <a:moveTo>
                      <a:pt x="427216" y="1119413"/>
                    </a:moveTo>
                    <a:lnTo>
                      <a:pt x="427216" y="1227413"/>
                    </a:lnTo>
                    <a:lnTo>
                      <a:pt x="535216" y="1227413"/>
                    </a:lnTo>
                    <a:lnTo>
                      <a:pt x="535216" y="1119413"/>
                    </a:lnTo>
                    <a:close/>
                    <a:moveTo>
                      <a:pt x="356387" y="794045"/>
                    </a:moveTo>
                    <a:lnTo>
                      <a:pt x="310667" y="896924"/>
                    </a:lnTo>
                    <a:lnTo>
                      <a:pt x="2620886" y="908354"/>
                    </a:lnTo>
                    <a:lnTo>
                      <a:pt x="2540130" y="801665"/>
                    </a:lnTo>
                    <a:close/>
                    <a:moveTo>
                      <a:pt x="382676" y="631248"/>
                    </a:moveTo>
                    <a:lnTo>
                      <a:pt x="363625" y="730317"/>
                    </a:lnTo>
                    <a:lnTo>
                      <a:pt x="2492522" y="737937"/>
                    </a:lnTo>
                    <a:lnTo>
                      <a:pt x="2418771" y="631248"/>
                    </a:lnTo>
                    <a:close/>
                    <a:moveTo>
                      <a:pt x="1756650" y="318899"/>
                    </a:moveTo>
                    <a:lnTo>
                      <a:pt x="1756650" y="477608"/>
                    </a:lnTo>
                    <a:lnTo>
                      <a:pt x="1900650" y="477608"/>
                    </a:lnTo>
                    <a:lnTo>
                      <a:pt x="1900650" y="318899"/>
                    </a:lnTo>
                    <a:close/>
                    <a:moveTo>
                      <a:pt x="1470038" y="318899"/>
                    </a:moveTo>
                    <a:lnTo>
                      <a:pt x="1470038" y="477608"/>
                    </a:lnTo>
                    <a:lnTo>
                      <a:pt x="1614038" y="477608"/>
                    </a:lnTo>
                    <a:lnTo>
                      <a:pt x="1614038" y="318899"/>
                    </a:lnTo>
                    <a:close/>
                    <a:moveTo>
                      <a:pt x="1183427" y="318899"/>
                    </a:moveTo>
                    <a:lnTo>
                      <a:pt x="1183427" y="477608"/>
                    </a:lnTo>
                    <a:lnTo>
                      <a:pt x="1327427" y="477608"/>
                    </a:lnTo>
                    <a:lnTo>
                      <a:pt x="1327427" y="318899"/>
                    </a:lnTo>
                    <a:close/>
                    <a:moveTo>
                      <a:pt x="896816" y="318899"/>
                    </a:moveTo>
                    <a:lnTo>
                      <a:pt x="896816" y="477608"/>
                    </a:lnTo>
                    <a:lnTo>
                      <a:pt x="1040816" y="477608"/>
                    </a:lnTo>
                    <a:lnTo>
                      <a:pt x="1040816" y="318899"/>
                    </a:lnTo>
                    <a:close/>
                    <a:moveTo>
                      <a:pt x="1190618" y="0"/>
                    </a:moveTo>
                    <a:lnTo>
                      <a:pt x="1271830" y="0"/>
                    </a:lnTo>
                    <a:lnTo>
                      <a:pt x="1308266" y="193836"/>
                    </a:lnTo>
                    <a:lnTo>
                      <a:pt x="1977660" y="193836"/>
                    </a:lnTo>
                    <a:lnTo>
                      <a:pt x="2138144" y="525639"/>
                    </a:lnTo>
                    <a:lnTo>
                      <a:pt x="2421400" y="525639"/>
                    </a:lnTo>
                    <a:lnTo>
                      <a:pt x="2750195" y="950920"/>
                    </a:lnTo>
                    <a:lnTo>
                      <a:pt x="3261500" y="937238"/>
                    </a:lnTo>
                    <a:cubicBezTo>
                      <a:pt x="3244841" y="1097170"/>
                      <a:pt x="3172191" y="1230845"/>
                      <a:pt x="3089450" y="1364888"/>
                    </a:cubicBezTo>
                    <a:lnTo>
                      <a:pt x="88044" y="1364888"/>
                    </a:lnTo>
                    <a:cubicBezTo>
                      <a:pt x="35437" y="1251413"/>
                      <a:pt x="-11245" y="1137942"/>
                      <a:pt x="2399" y="1024450"/>
                    </a:cubicBezTo>
                    <a:lnTo>
                      <a:pt x="197767" y="1019222"/>
                    </a:lnTo>
                    <a:lnTo>
                      <a:pt x="321162" y="525639"/>
                    </a:lnTo>
                    <a:lnTo>
                      <a:pt x="681951" y="525639"/>
                    </a:lnTo>
                    <a:lnTo>
                      <a:pt x="764901" y="193836"/>
                    </a:lnTo>
                    <a:lnTo>
                      <a:pt x="930048" y="193836"/>
                    </a:lnTo>
                    <a:lnTo>
                      <a:pt x="966373" y="588"/>
                    </a:lnTo>
                    <a:lnTo>
                      <a:pt x="1047585" y="588"/>
                    </a:lnTo>
                    <a:lnTo>
                      <a:pt x="1083910" y="193836"/>
                    </a:lnTo>
                    <a:lnTo>
                      <a:pt x="1154183" y="19383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Freeform 6"/>
              <p:cNvSpPr/>
              <p:nvPr/>
            </p:nvSpPr>
            <p:spPr>
              <a:xfrm>
                <a:off x="5398485" y="1563638"/>
                <a:ext cx="376248" cy="385770"/>
              </a:xfrm>
              <a:custGeom>
                <a:avLst/>
                <a:gdLst>
                  <a:gd name="connsiteX0" fmla="*/ 0 w 2305050"/>
                  <a:gd name="connsiteY0" fmla="*/ 0 h 2352675"/>
                  <a:gd name="connsiteX1" fmla="*/ 771525 w 2305050"/>
                  <a:gd name="connsiteY1" fmla="*/ 561975 h 2352675"/>
                  <a:gd name="connsiteX2" fmla="*/ 2019300 w 2305050"/>
                  <a:gd name="connsiteY2" fmla="*/ 428625 h 2352675"/>
                  <a:gd name="connsiteX3" fmla="*/ 2266950 w 2305050"/>
                  <a:gd name="connsiteY3" fmla="*/ 657225 h 2352675"/>
                  <a:gd name="connsiteX4" fmla="*/ 1143000 w 2305050"/>
                  <a:gd name="connsiteY4" fmla="*/ 1009650 h 2352675"/>
                  <a:gd name="connsiteX5" fmla="*/ 1628775 w 2305050"/>
                  <a:gd name="connsiteY5" fmla="*/ 1533525 h 2352675"/>
                  <a:gd name="connsiteX6" fmla="*/ 2076450 w 2305050"/>
                  <a:gd name="connsiteY6" fmla="*/ 1533525 h 2352675"/>
                  <a:gd name="connsiteX7" fmla="*/ 2305050 w 2305050"/>
                  <a:gd name="connsiteY7" fmla="*/ 1724025 h 2352675"/>
                  <a:gd name="connsiteX8" fmla="*/ 1838325 w 2305050"/>
                  <a:gd name="connsiteY8" fmla="*/ 1857375 h 2352675"/>
                  <a:gd name="connsiteX9" fmla="*/ 2009775 w 2305050"/>
                  <a:gd name="connsiteY9" fmla="*/ 2105025 h 2352675"/>
                  <a:gd name="connsiteX10" fmla="*/ 1733550 w 2305050"/>
                  <a:gd name="connsiteY10" fmla="*/ 1971675 h 2352675"/>
                  <a:gd name="connsiteX11" fmla="*/ 1543050 w 2305050"/>
                  <a:gd name="connsiteY11" fmla="*/ 2352675 h 2352675"/>
                  <a:gd name="connsiteX12" fmla="*/ 1314450 w 2305050"/>
                  <a:gd name="connsiteY12" fmla="*/ 2133600 h 2352675"/>
                  <a:gd name="connsiteX13" fmla="*/ 1447800 w 2305050"/>
                  <a:gd name="connsiteY13" fmla="*/ 1771650 h 2352675"/>
                  <a:gd name="connsiteX14" fmla="*/ 923925 w 2305050"/>
                  <a:gd name="connsiteY14" fmla="*/ 1190625 h 2352675"/>
                  <a:gd name="connsiteX15" fmla="*/ 447675 w 2305050"/>
                  <a:gd name="connsiteY15" fmla="*/ 2276475 h 2352675"/>
                  <a:gd name="connsiteX16" fmla="*/ 238125 w 2305050"/>
                  <a:gd name="connsiteY16" fmla="*/ 2171700 h 2352675"/>
                  <a:gd name="connsiteX17" fmla="*/ 523875 w 2305050"/>
                  <a:gd name="connsiteY17" fmla="*/ 714375 h 2352675"/>
                  <a:gd name="connsiteX18" fmla="*/ 0 w 2305050"/>
                  <a:gd name="connsiteY18" fmla="*/ 0 h 2352675"/>
                  <a:gd name="connsiteX0" fmla="*/ 0 w 2305050"/>
                  <a:gd name="connsiteY0" fmla="*/ 0 h 2352675"/>
                  <a:gd name="connsiteX1" fmla="*/ 771525 w 2305050"/>
                  <a:gd name="connsiteY1" fmla="*/ 561975 h 2352675"/>
                  <a:gd name="connsiteX2" fmla="*/ 2019300 w 2305050"/>
                  <a:gd name="connsiteY2" fmla="*/ 428625 h 2352675"/>
                  <a:gd name="connsiteX3" fmla="*/ 2266950 w 2305050"/>
                  <a:gd name="connsiteY3" fmla="*/ 657225 h 2352675"/>
                  <a:gd name="connsiteX4" fmla="*/ 1143000 w 2305050"/>
                  <a:gd name="connsiteY4" fmla="*/ 1009650 h 2352675"/>
                  <a:gd name="connsiteX5" fmla="*/ 1628775 w 2305050"/>
                  <a:gd name="connsiteY5" fmla="*/ 1533525 h 2352675"/>
                  <a:gd name="connsiteX6" fmla="*/ 2076450 w 2305050"/>
                  <a:gd name="connsiteY6" fmla="*/ 1533525 h 2352675"/>
                  <a:gd name="connsiteX7" fmla="*/ 2305050 w 2305050"/>
                  <a:gd name="connsiteY7" fmla="*/ 1724025 h 2352675"/>
                  <a:gd name="connsiteX8" fmla="*/ 1838325 w 2305050"/>
                  <a:gd name="connsiteY8" fmla="*/ 1857375 h 2352675"/>
                  <a:gd name="connsiteX9" fmla="*/ 2009775 w 2305050"/>
                  <a:gd name="connsiteY9" fmla="*/ 2105025 h 2352675"/>
                  <a:gd name="connsiteX10" fmla="*/ 1733550 w 2305050"/>
                  <a:gd name="connsiteY10" fmla="*/ 1971675 h 2352675"/>
                  <a:gd name="connsiteX11" fmla="*/ 1543050 w 2305050"/>
                  <a:gd name="connsiteY11" fmla="*/ 2352675 h 2352675"/>
                  <a:gd name="connsiteX12" fmla="*/ 1314450 w 2305050"/>
                  <a:gd name="connsiteY12" fmla="*/ 2133600 h 2352675"/>
                  <a:gd name="connsiteX13" fmla="*/ 1447800 w 2305050"/>
                  <a:gd name="connsiteY13" fmla="*/ 1771650 h 2352675"/>
                  <a:gd name="connsiteX14" fmla="*/ 923925 w 2305050"/>
                  <a:gd name="connsiteY14" fmla="*/ 1190625 h 2352675"/>
                  <a:gd name="connsiteX15" fmla="*/ 447675 w 2305050"/>
                  <a:gd name="connsiteY15" fmla="*/ 2276475 h 2352675"/>
                  <a:gd name="connsiteX16" fmla="*/ 260071 w 2305050"/>
                  <a:gd name="connsiteY16" fmla="*/ 2087575 h 2352675"/>
                  <a:gd name="connsiteX17" fmla="*/ 523875 w 2305050"/>
                  <a:gd name="connsiteY17" fmla="*/ 714375 h 2352675"/>
                  <a:gd name="connsiteX18" fmla="*/ 0 w 2305050"/>
                  <a:gd name="connsiteY18" fmla="*/ 0 h 2352675"/>
                  <a:gd name="connsiteX0" fmla="*/ 0 w 2305050"/>
                  <a:gd name="connsiteY0" fmla="*/ 0 h 2352675"/>
                  <a:gd name="connsiteX1" fmla="*/ 771525 w 2305050"/>
                  <a:gd name="connsiteY1" fmla="*/ 561975 h 2352675"/>
                  <a:gd name="connsiteX2" fmla="*/ 2019300 w 2305050"/>
                  <a:gd name="connsiteY2" fmla="*/ 428625 h 2352675"/>
                  <a:gd name="connsiteX3" fmla="*/ 2266950 w 2305050"/>
                  <a:gd name="connsiteY3" fmla="*/ 657225 h 2352675"/>
                  <a:gd name="connsiteX4" fmla="*/ 1143000 w 2305050"/>
                  <a:gd name="connsiteY4" fmla="*/ 1009650 h 2352675"/>
                  <a:gd name="connsiteX5" fmla="*/ 1628775 w 2305050"/>
                  <a:gd name="connsiteY5" fmla="*/ 1533525 h 2352675"/>
                  <a:gd name="connsiteX6" fmla="*/ 2076450 w 2305050"/>
                  <a:gd name="connsiteY6" fmla="*/ 1533525 h 2352675"/>
                  <a:gd name="connsiteX7" fmla="*/ 2305050 w 2305050"/>
                  <a:gd name="connsiteY7" fmla="*/ 1724025 h 2352675"/>
                  <a:gd name="connsiteX8" fmla="*/ 1838325 w 2305050"/>
                  <a:gd name="connsiteY8" fmla="*/ 1857375 h 2352675"/>
                  <a:gd name="connsiteX9" fmla="*/ 2009775 w 2305050"/>
                  <a:gd name="connsiteY9" fmla="*/ 2105025 h 2352675"/>
                  <a:gd name="connsiteX10" fmla="*/ 1733550 w 2305050"/>
                  <a:gd name="connsiteY10" fmla="*/ 1971675 h 2352675"/>
                  <a:gd name="connsiteX11" fmla="*/ 1543050 w 2305050"/>
                  <a:gd name="connsiteY11" fmla="*/ 2352675 h 2352675"/>
                  <a:gd name="connsiteX12" fmla="*/ 1314450 w 2305050"/>
                  <a:gd name="connsiteY12" fmla="*/ 2133600 h 2352675"/>
                  <a:gd name="connsiteX13" fmla="*/ 1447800 w 2305050"/>
                  <a:gd name="connsiteY13" fmla="*/ 1771650 h 2352675"/>
                  <a:gd name="connsiteX14" fmla="*/ 923925 w 2305050"/>
                  <a:gd name="connsiteY14" fmla="*/ 1190625 h 2352675"/>
                  <a:gd name="connsiteX15" fmla="*/ 447675 w 2305050"/>
                  <a:gd name="connsiteY15" fmla="*/ 2276475 h 2352675"/>
                  <a:gd name="connsiteX16" fmla="*/ 296647 w 2305050"/>
                  <a:gd name="connsiteY16" fmla="*/ 2094890 h 2352675"/>
                  <a:gd name="connsiteX17" fmla="*/ 523875 w 2305050"/>
                  <a:gd name="connsiteY17" fmla="*/ 714375 h 2352675"/>
                  <a:gd name="connsiteX18" fmla="*/ 0 w 2305050"/>
                  <a:gd name="connsiteY18" fmla="*/ 0 h 2352675"/>
                  <a:gd name="connsiteX0" fmla="*/ 0 w 2305050"/>
                  <a:gd name="connsiteY0" fmla="*/ 0 h 2352675"/>
                  <a:gd name="connsiteX1" fmla="*/ 771525 w 2305050"/>
                  <a:gd name="connsiteY1" fmla="*/ 561975 h 2352675"/>
                  <a:gd name="connsiteX2" fmla="*/ 2019300 w 2305050"/>
                  <a:gd name="connsiteY2" fmla="*/ 428625 h 2352675"/>
                  <a:gd name="connsiteX3" fmla="*/ 2266950 w 2305050"/>
                  <a:gd name="connsiteY3" fmla="*/ 657225 h 2352675"/>
                  <a:gd name="connsiteX4" fmla="*/ 1143000 w 2305050"/>
                  <a:gd name="connsiteY4" fmla="*/ 1009650 h 2352675"/>
                  <a:gd name="connsiteX5" fmla="*/ 1628775 w 2305050"/>
                  <a:gd name="connsiteY5" fmla="*/ 1533525 h 2352675"/>
                  <a:gd name="connsiteX6" fmla="*/ 2076450 w 2305050"/>
                  <a:gd name="connsiteY6" fmla="*/ 1533525 h 2352675"/>
                  <a:gd name="connsiteX7" fmla="*/ 2305050 w 2305050"/>
                  <a:gd name="connsiteY7" fmla="*/ 1724025 h 2352675"/>
                  <a:gd name="connsiteX8" fmla="*/ 1838325 w 2305050"/>
                  <a:gd name="connsiteY8" fmla="*/ 1857375 h 2352675"/>
                  <a:gd name="connsiteX9" fmla="*/ 2009775 w 2305050"/>
                  <a:gd name="connsiteY9" fmla="*/ 2105025 h 2352675"/>
                  <a:gd name="connsiteX10" fmla="*/ 1733550 w 2305050"/>
                  <a:gd name="connsiteY10" fmla="*/ 1971675 h 2352675"/>
                  <a:gd name="connsiteX11" fmla="*/ 1543050 w 2305050"/>
                  <a:gd name="connsiteY11" fmla="*/ 2352675 h 2352675"/>
                  <a:gd name="connsiteX12" fmla="*/ 1314450 w 2305050"/>
                  <a:gd name="connsiteY12" fmla="*/ 2133600 h 2352675"/>
                  <a:gd name="connsiteX13" fmla="*/ 1447800 w 2305050"/>
                  <a:gd name="connsiteY13" fmla="*/ 1771650 h 2352675"/>
                  <a:gd name="connsiteX14" fmla="*/ 923925 w 2305050"/>
                  <a:gd name="connsiteY14" fmla="*/ 1190625 h 2352675"/>
                  <a:gd name="connsiteX15" fmla="*/ 447675 w 2305050"/>
                  <a:gd name="connsiteY15" fmla="*/ 2276475 h 2352675"/>
                  <a:gd name="connsiteX16" fmla="*/ 292990 w 2305050"/>
                  <a:gd name="connsiteY16" fmla="*/ 2036368 h 2352675"/>
                  <a:gd name="connsiteX17" fmla="*/ 523875 w 2305050"/>
                  <a:gd name="connsiteY17" fmla="*/ 714375 h 2352675"/>
                  <a:gd name="connsiteX18" fmla="*/ 0 w 2305050"/>
                  <a:gd name="connsiteY18" fmla="*/ 0 h 2352675"/>
                  <a:gd name="connsiteX0" fmla="*/ 0 w 2305050"/>
                  <a:gd name="connsiteY0" fmla="*/ 0 h 2352675"/>
                  <a:gd name="connsiteX1" fmla="*/ 771525 w 2305050"/>
                  <a:gd name="connsiteY1" fmla="*/ 561975 h 2352675"/>
                  <a:gd name="connsiteX2" fmla="*/ 2019300 w 2305050"/>
                  <a:gd name="connsiteY2" fmla="*/ 428625 h 2352675"/>
                  <a:gd name="connsiteX3" fmla="*/ 2266950 w 2305050"/>
                  <a:gd name="connsiteY3" fmla="*/ 657225 h 2352675"/>
                  <a:gd name="connsiteX4" fmla="*/ 1143000 w 2305050"/>
                  <a:gd name="connsiteY4" fmla="*/ 1009650 h 2352675"/>
                  <a:gd name="connsiteX5" fmla="*/ 1628775 w 2305050"/>
                  <a:gd name="connsiteY5" fmla="*/ 1533525 h 2352675"/>
                  <a:gd name="connsiteX6" fmla="*/ 2076450 w 2305050"/>
                  <a:gd name="connsiteY6" fmla="*/ 1533525 h 2352675"/>
                  <a:gd name="connsiteX7" fmla="*/ 2305050 w 2305050"/>
                  <a:gd name="connsiteY7" fmla="*/ 1724025 h 2352675"/>
                  <a:gd name="connsiteX8" fmla="*/ 1838325 w 2305050"/>
                  <a:gd name="connsiteY8" fmla="*/ 1857375 h 2352675"/>
                  <a:gd name="connsiteX9" fmla="*/ 2009775 w 2305050"/>
                  <a:gd name="connsiteY9" fmla="*/ 2105025 h 2352675"/>
                  <a:gd name="connsiteX10" fmla="*/ 1733550 w 2305050"/>
                  <a:gd name="connsiteY10" fmla="*/ 1971675 h 2352675"/>
                  <a:gd name="connsiteX11" fmla="*/ 1543050 w 2305050"/>
                  <a:gd name="connsiteY11" fmla="*/ 2352675 h 2352675"/>
                  <a:gd name="connsiteX12" fmla="*/ 1314450 w 2305050"/>
                  <a:gd name="connsiteY12" fmla="*/ 2133600 h 2352675"/>
                  <a:gd name="connsiteX13" fmla="*/ 1447800 w 2305050"/>
                  <a:gd name="connsiteY13" fmla="*/ 1771650 h 2352675"/>
                  <a:gd name="connsiteX14" fmla="*/ 923925 w 2305050"/>
                  <a:gd name="connsiteY14" fmla="*/ 1190625 h 2352675"/>
                  <a:gd name="connsiteX15" fmla="*/ 414757 w 2305050"/>
                  <a:gd name="connsiteY15" fmla="*/ 2305735 h 2352675"/>
                  <a:gd name="connsiteX16" fmla="*/ 292990 w 2305050"/>
                  <a:gd name="connsiteY16" fmla="*/ 2036368 h 2352675"/>
                  <a:gd name="connsiteX17" fmla="*/ 523875 w 2305050"/>
                  <a:gd name="connsiteY17" fmla="*/ 714375 h 2352675"/>
                  <a:gd name="connsiteX18" fmla="*/ 0 w 2305050"/>
                  <a:gd name="connsiteY18" fmla="*/ 0 h 2352675"/>
                  <a:gd name="connsiteX0" fmla="*/ 0 w 2305050"/>
                  <a:gd name="connsiteY0" fmla="*/ 0 h 2352675"/>
                  <a:gd name="connsiteX1" fmla="*/ 771525 w 2305050"/>
                  <a:gd name="connsiteY1" fmla="*/ 561975 h 2352675"/>
                  <a:gd name="connsiteX2" fmla="*/ 2019300 w 2305050"/>
                  <a:gd name="connsiteY2" fmla="*/ 428625 h 2352675"/>
                  <a:gd name="connsiteX3" fmla="*/ 2292554 w 2305050"/>
                  <a:gd name="connsiteY3" fmla="*/ 627964 h 2352675"/>
                  <a:gd name="connsiteX4" fmla="*/ 1143000 w 2305050"/>
                  <a:gd name="connsiteY4" fmla="*/ 1009650 h 2352675"/>
                  <a:gd name="connsiteX5" fmla="*/ 1628775 w 2305050"/>
                  <a:gd name="connsiteY5" fmla="*/ 1533525 h 2352675"/>
                  <a:gd name="connsiteX6" fmla="*/ 2076450 w 2305050"/>
                  <a:gd name="connsiteY6" fmla="*/ 1533525 h 2352675"/>
                  <a:gd name="connsiteX7" fmla="*/ 2305050 w 2305050"/>
                  <a:gd name="connsiteY7" fmla="*/ 1724025 h 2352675"/>
                  <a:gd name="connsiteX8" fmla="*/ 1838325 w 2305050"/>
                  <a:gd name="connsiteY8" fmla="*/ 1857375 h 2352675"/>
                  <a:gd name="connsiteX9" fmla="*/ 2009775 w 2305050"/>
                  <a:gd name="connsiteY9" fmla="*/ 2105025 h 2352675"/>
                  <a:gd name="connsiteX10" fmla="*/ 1733550 w 2305050"/>
                  <a:gd name="connsiteY10" fmla="*/ 1971675 h 2352675"/>
                  <a:gd name="connsiteX11" fmla="*/ 1543050 w 2305050"/>
                  <a:gd name="connsiteY11" fmla="*/ 2352675 h 2352675"/>
                  <a:gd name="connsiteX12" fmla="*/ 1314450 w 2305050"/>
                  <a:gd name="connsiteY12" fmla="*/ 2133600 h 2352675"/>
                  <a:gd name="connsiteX13" fmla="*/ 1447800 w 2305050"/>
                  <a:gd name="connsiteY13" fmla="*/ 1771650 h 2352675"/>
                  <a:gd name="connsiteX14" fmla="*/ 923925 w 2305050"/>
                  <a:gd name="connsiteY14" fmla="*/ 1190625 h 2352675"/>
                  <a:gd name="connsiteX15" fmla="*/ 414757 w 2305050"/>
                  <a:gd name="connsiteY15" fmla="*/ 2305735 h 2352675"/>
                  <a:gd name="connsiteX16" fmla="*/ 292990 w 2305050"/>
                  <a:gd name="connsiteY16" fmla="*/ 2036368 h 2352675"/>
                  <a:gd name="connsiteX17" fmla="*/ 523875 w 2305050"/>
                  <a:gd name="connsiteY17" fmla="*/ 714375 h 2352675"/>
                  <a:gd name="connsiteX18" fmla="*/ 0 w 2305050"/>
                  <a:gd name="connsiteY18" fmla="*/ 0 h 2352675"/>
                  <a:gd name="connsiteX0" fmla="*/ 0 w 2305050"/>
                  <a:gd name="connsiteY0" fmla="*/ 0 h 2352675"/>
                  <a:gd name="connsiteX1" fmla="*/ 771525 w 2305050"/>
                  <a:gd name="connsiteY1" fmla="*/ 561975 h 2352675"/>
                  <a:gd name="connsiteX2" fmla="*/ 2081480 w 2305050"/>
                  <a:gd name="connsiteY2" fmla="*/ 476174 h 2352675"/>
                  <a:gd name="connsiteX3" fmla="*/ 2292554 w 2305050"/>
                  <a:gd name="connsiteY3" fmla="*/ 627964 h 2352675"/>
                  <a:gd name="connsiteX4" fmla="*/ 1143000 w 2305050"/>
                  <a:gd name="connsiteY4" fmla="*/ 1009650 h 2352675"/>
                  <a:gd name="connsiteX5" fmla="*/ 1628775 w 2305050"/>
                  <a:gd name="connsiteY5" fmla="*/ 1533525 h 2352675"/>
                  <a:gd name="connsiteX6" fmla="*/ 2076450 w 2305050"/>
                  <a:gd name="connsiteY6" fmla="*/ 1533525 h 2352675"/>
                  <a:gd name="connsiteX7" fmla="*/ 2305050 w 2305050"/>
                  <a:gd name="connsiteY7" fmla="*/ 1724025 h 2352675"/>
                  <a:gd name="connsiteX8" fmla="*/ 1838325 w 2305050"/>
                  <a:gd name="connsiteY8" fmla="*/ 1857375 h 2352675"/>
                  <a:gd name="connsiteX9" fmla="*/ 2009775 w 2305050"/>
                  <a:gd name="connsiteY9" fmla="*/ 2105025 h 2352675"/>
                  <a:gd name="connsiteX10" fmla="*/ 1733550 w 2305050"/>
                  <a:gd name="connsiteY10" fmla="*/ 1971675 h 2352675"/>
                  <a:gd name="connsiteX11" fmla="*/ 1543050 w 2305050"/>
                  <a:gd name="connsiteY11" fmla="*/ 2352675 h 2352675"/>
                  <a:gd name="connsiteX12" fmla="*/ 1314450 w 2305050"/>
                  <a:gd name="connsiteY12" fmla="*/ 2133600 h 2352675"/>
                  <a:gd name="connsiteX13" fmla="*/ 1447800 w 2305050"/>
                  <a:gd name="connsiteY13" fmla="*/ 1771650 h 2352675"/>
                  <a:gd name="connsiteX14" fmla="*/ 923925 w 2305050"/>
                  <a:gd name="connsiteY14" fmla="*/ 1190625 h 2352675"/>
                  <a:gd name="connsiteX15" fmla="*/ 414757 w 2305050"/>
                  <a:gd name="connsiteY15" fmla="*/ 2305735 h 2352675"/>
                  <a:gd name="connsiteX16" fmla="*/ 292990 w 2305050"/>
                  <a:gd name="connsiteY16" fmla="*/ 2036368 h 2352675"/>
                  <a:gd name="connsiteX17" fmla="*/ 523875 w 2305050"/>
                  <a:gd name="connsiteY17" fmla="*/ 714375 h 2352675"/>
                  <a:gd name="connsiteX18" fmla="*/ 0 w 2305050"/>
                  <a:gd name="connsiteY18" fmla="*/ 0 h 2352675"/>
                  <a:gd name="connsiteX0" fmla="*/ 0 w 2305050"/>
                  <a:gd name="connsiteY0" fmla="*/ 0 h 2352675"/>
                  <a:gd name="connsiteX1" fmla="*/ 771525 w 2305050"/>
                  <a:gd name="connsiteY1" fmla="*/ 561975 h 2352675"/>
                  <a:gd name="connsiteX2" fmla="*/ 2004671 w 2305050"/>
                  <a:gd name="connsiteY2" fmla="*/ 468859 h 2352675"/>
                  <a:gd name="connsiteX3" fmla="*/ 2292554 w 2305050"/>
                  <a:gd name="connsiteY3" fmla="*/ 627964 h 2352675"/>
                  <a:gd name="connsiteX4" fmla="*/ 1143000 w 2305050"/>
                  <a:gd name="connsiteY4" fmla="*/ 1009650 h 2352675"/>
                  <a:gd name="connsiteX5" fmla="*/ 1628775 w 2305050"/>
                  <a:gd name="connsiteY5" fmla="*/ 1533525 h 2352675"/>
                  <a:gd name="connsiteX6" fmla="*/ 2076450 w 2305050"/>
                  <a:gd name="connsiteY6" fmla="*/ 1533525 h 2352675"/>
                  <a:gd name="connsiteX7" fmla="*/ 2305050 w 2305050"/>
                  <a:gd name="connsiteY7" fmla="*/ 1724025 h 2352675"/>
                  <a:gd name="connsiteX8" fmla="*/ 1838325 w 2305050"/>
                  <a:gd name="connsiteY8" fmla="*/ 1857375 h 2352675"/>
                  <a:gd name="connsiteX9" fmla="*/ 2009775 w 2305050"/>
                  <a:gd name="connsiteY9" fmla="*/ 2105025 h 2352675"/>
                  <a:gd name="connsiteX10" fmla="*/ 1733550 w 2305050"/>
                  <a:gd name="connsiteY10" fmla="*/ 1971675 h 2352675"/>
                  <a:gd name="connsiteX11" fmla="*/ 1543050 w 2305050"/>
                  <a:gd name="connsiteY11" fmla="*/ 2352675 h 2352675"/>
                  <a:gd name="connsiteX12" fmla="*/ 1314450 w 2305050"/>
                  <a:gd name="connsiteY12" fmla="*/ 2133600 h 2352675"/>
                  <a:gd name="connsiteX13" fmla="*/ 1447800 w 2305050"/>
                  <a:gd name="connsiteY13" fmla="*/ 1771650 h 2352675"/>
                  <a:gd name="connsiteX14" fmla="*/ 923925 w 2305050"/>
                  <a:gd name="connsiteY14" fmla="*/ 1190625 h 2352675"/>
                  <a:gd name="connsiteX15" fmla="*/ 414757 w 2305050"/>
                  <a:gd name="connsiteY15" fmla="*/ 2305735 h 2352675"/>
                  <a:gd name="connsiteX16" fmla="*/ 292990 w 2305050"/>
                  <a:gd name="connsiteY16" fmla="*/ 2036368 h 2352675"/>
                  <a:gd name="connsiteX17" fmla="*/ 523875 w 2305050"/>
                  <a:gd name="connsiteY17" fmla="*/ 714375 h 2352675"/>
                  <a:gd name="connsiteX18" fmla="*/ 0 w 2305050"/>
                  <a:gd name="connsiteY18" fmla="*/ 0 h 2352675"/>
                  <a:gd name="connsiteX0" fmla="*/ 0 w 2305050"/>
                  <a:gd name="connsiteY0" fmla="*/ 0 h 2352675"/>
                  <a:gd name="connsiteX1" fmla="*/ 771525 w 2305050"/>
                  <a:gd name="connsiteY1" fmla="*/ 561975 h 2352675"/>
                  <a:gd name="connsiteX2" fmla="*/ 1960779 w 2305050"/>
                  <a:gd name="connsiteY2" fmla="*/ 472517 h 2352675"/>
                  <a:gd name="connsiteX3" fmla="*/ 2292554 w 2305050"/>
                  <a:gd name="connsiteY3" fmla="*/ 627964 h 2352675"/>
                  <a:gd name="connsiteX4" fmla="*/ 1143000 w 2305050"/>
                  <a:gd name="connsiteY4" fmla="*/ 1009650 h 2352675"/>
                  <a:gd name="connsiteX5" fmla="*/ 1628775 w 2305050"/>
                  <a:gd name="connsiteY5" fmla="*/ 1533525 h 2352675"/>
                  <a:gd name="connsiteX6" fmla="*/ 2076450 w 2305050"/>
                  <a:gd name="connsiteY6" fmla="*/ 1533525 h 2352675"/>
                  <a:gd name="connsiteX7" fmla="*/ 2305050 w 2305050"/>
                  <a:gd name="connsiteY7" fmla="*/ 1724025 h 2352675"/>
                  <a:gd name="connsiteX8" fmla="*/ 1838325 w 2305050"/>
                  <a:gd name="connsiteY8" fmla="*/ 1857375 h 2352675"/>
                  <a:gd name="connsiteX9" fmla="*/ 2009775 w 2305050"/>
                  <a:gd name="connsiteY9" fmla="*/ 2105025 h 2352675"/>
                  <a:gd name="connsiteX10" fmla="*/ 1733550 w 2305050"/>
                  <a:gd name="connsiteY10" fmla="*/ 1971675 h 2352675"/>
                  <a:gd name="connsiteX11" fmla="*/ 1543050 w 2305050"/>
                  <a:gd name="connsiteY11" fmla="*/ 2352675 h 2352675"/>
                  <a:gd name="connsiteX12" fmla="*/ 1314450 w 2305050"/>
                  <a:gd name="connsiteY12" fmla="*/ 2133600 h 2352675"/>
                  <a:gd name="connsiteX13" fmla="*/ 1447800 w 2305050"/>
                  <a:gd name="connsiteY13" fmla="*/ 1771650 h 2352675"/>
                  <a:gd name="connsiteX14" fmla="*/ 923925 w 2305050"/>
                  <a:gd name="connsiteY14" fmla="*/ 1190625 h 2352675"/>
                  <a:gd name="connsiteX15" fmla="*/ 414757 w 2305050"/>
                  <a:gd name="connsiteY15" fmla="*/ 2305735 h 2352675"/>
                  <a:gd name="connsiteX16" fmla="*/ 292990 w 2305050"/>
                  <a:gd name="connsiteY16" fmla="*/ 2036368 h 2352675"/>
                  <a:gd name="connsiteX17" fmla="*/ 523875 w 2305050"/>
                  <a:gd name="connsiteY17" fmla="*/ 714375 h 2352675"/>
                  <a:gd name="connsiteX18" fmla="*/ 0 w 2305050"/>
                  <a:gd name="connsiteY18" fmla="*/ 0 h 2352675"/>
                  <a:gd name="connsiteX0" fmla="*/ 0 w 2305050"/>
                  <a:gd name="connsiteY0" fmla="*/ 0 h 2352675"/>
                  <a:gd name="connsiteX1" fmla="*/ 771525 w 2305050"/>
                  <a:gd name="connsiteY1" fmla="*/ 561975 h 2352675"/>
                  <a:gd name="connsiteX2" fmla="*/ 1960779 w 2305050"/>
                  <a:gd name="connsiteY2" fmla="*/ 472517 h 2352675"/>
                  <a:gd name="connsiteX3" fmla="*/ 2270609 w 2305050"/>
                  <a:gd name="connsiteY3" fmla="*/ 649910 h 2352675"/>
                  <a:gd name="connsiteX4" fmla="*/ 1143000 w 2305050"/>
                  <a:gd name="connsiteY4" fmla="*/ 1009650 h 2352675"/>
                  <a:gd name="connsiteX5" fmla="*/ 1628775 w 2305050"/>
                  <a:gd name="connsiteY5" fmla="*/ 1533525 h 2352675"/>
                  <a:gd name="connsiteX6" fmla="*/ 2076450 w 2305050"/>
                  <a:gd name="connsiteY6" fmla="*/ 1533525 h 2352675"/>
                  <a:gd name="connsiteX7" fmla="*/ 2305050 w 2305050"/>
                  <a:gd name="connsiteY7" fmla="*/ 1724025 h 2352675"/>
                  <a:gd name="connsiteX8" fmla="*/ 1838325 w 2305050"/>
                  <a:gd name="connsiteY8" fmla="*/ 1857375 h 2352675"/>
                  <a:gd name="connsiteX9" fmla="*/ 2009775 w 2305050"/>
                  <a:gd name="connsiteY9" fmla="*/ 2105025 h 2352675"/>
                  <a:gd name="connsiteX10" fmla="*/ 1733550 w 2305050"/>
                  <a:gd name="connsiteY10" fmla="*/ 1971675 h 2352675"/>
                  <a:gd name="connsiteX11" fmla="*/ 1543050 w 2305050"/>
                  <a:gd name="connsiteY11" fmla="*/ 2352675 h 2352675"/>
                  <a:gd name="connsiteX12" fmla="*/ 1314450 w 2305050"/>
                  <a:gd name="connsiteY12" fmla="*/ 2133600 h 2352675"/>
                  <a:gd name="connsiteX13" fmla="*/ 1447800 w 2305050"/>
                  <a:gd name="connsiteY13" fmla="*/ 1771650 h 2352675"/>
                  <a:gd name="connsiteX14" fmla="*/ 923925 w 2305050"/>
                  <a:gd name="connsiteY14" fmla="*/ 1190625 h 2352675"/>
                  <a:gd name="connsiteX15" fmla="*/ 414757 w 2305050"/>
                  <a:gd name="connsiteY15" fmla="*/ 2305735 h 2352675"/>
                  <a:gd name="connsiteX16" fmla="*/ 292990 w 2305050"/>
                  <a:gd name="connsiteY16" fmla="*/ 2036368 h 2352675"/>
                  <a:gd name="connsiteX17" fmla="*/ 523875 w 2305050"/>
                  <a:gd name="connsiteY17" fmla="*/ 714375 h 2352675"/>
                  <a:gd name="connsiteX18" fmla="*/ 0 w 2305050"/>
                  <a:gd name="connsiteY18" fmla="*/ 0 h 2352675"/>
                  <a:gd name="connsiteX0" fmla="*/ 0 w 2305050"/>
                  <a:gd name="connsiteY0" fmla="*/ 0 h 2352675"/>
                  <a:gd name="connsiteX1" fmla="*/ 771525 w 2305050"/>
                  <a:gd name="connsiteY1" fmla="*/ 561975 h 2352675"/>
                  <a:gd name="connsiteX2" fmla="*/ 1960779 w 2305050"/>
                  <a:gd name="connsiteY2" fmla="*/ 472517 h 2352675"/>
                  <a:gd name="connsiteX3" fmla="*/ 2296212 w 2305050"/>
                  <a:gd name="connsiteY3" fmla="*/ 646252 h 2352675"/>
                  <a:gd name="connsiteX4" fmla="*/ 1143000 w 2305050"/>
                  <a:gd name="connsiteY4" fmla="*/ 1009650 h 2352675"/>
                  <a:gd name="connsiteX5" fmla="*/ 1628775 w 2305050"/>
                  <a:gd name="connsiteY5" fmla="*/ 1533525 h 2352675"/>
                  <a:gd name="connsiteX6" fmla="*/ 2076450 w 2305050"/>
                  <a:gd name="connsiteY6" fmla="*/ 1533525 h 2352675"/>
                  <a:gd name="connsiteX7" fmla="*/ 2305050 w 2305050"/>
                  <a:gd name="connsiteY7" fmla="*/ 1724025 h 2352675"/>
                  <a:gd name="connsiteX8" fmla="*/ 1838325 w 2305050"/>
                  <a:gd name="connsiteY8" fmla="*/ 1857375 h 2352675"/>
                  <a:gd name="connsiteX9" fmla="*/ 2009775 w 2305050"/>
                  <a:gd name="connsiteY9" fmla="*/ 2105025 h 2352675"/>
                  <a:gd name="connsiteX10" fmla="*/ 1733550 w 2305050"/>
                  <a:gd name="connsiteY10" fmla="*/ 1971675 h 2352675"/>
                  <a:gd name="connsiteX11" fmla="*/ 1543050 w 2305050"/>
                  <a:gd name="connsiteY11" fmla="*/ 2352675 h 2352675"/>
                  <a:gd name="connsiteX12" fmla="*/ 1314450 w 2305050"/>
                  <a:gd name="connsiteY12" fmla="*/ 2133600 h 2352675"/>
                  <a:gd name="connsiteX13" fmla="*/ 1447800 w 2305050"/>
                  <a:gd name="connsiteY13" fmla="*/ 1771650 h 2352675"/>
                  <a:gd name="connsiteX14" fmla="*/ 923925 w 2305050"/>
                  <a:gd name="connsiteY14" fmla="*/ 1190625 h 2352675"/>
                  <a:gd name="connsiteX15" fmla="*/ 414757 w 2305050"/>
                  <a:gd name="connsiteY15" fmla="*/ 2305735 h 2352675"/>
                  <a:gd name="connsiteX16" fmla="*/ 292990 w 2305050"/>
                  <a:gd name="connsiteY16" fmla="*/ 2036368 h 2352675"/>
                  <a:gd name="connsiteX17" fmla="*/ 523875 w 2305050"/>
                  <a:gd name="connsiteY17" fmla="*/ 714375 h 2352675"/>
                  <a:gd name="connsiteX18" fmla="*/ 0 w 2305050"/>
                  <a:gd name="connsiteY18" fmla="*/ 0 h 2352675"/>
                  <a:gd name="connsiteX0" fmla="*/ 0 w 2305050"/>
                  <a:gd name="connsiteY0" fmla="*/ 0 h 2352675"/>
                  <a:gd name="connsiteX1" fmla="*/ 771525 w 2305050"/>
                  <a:gd name="connsiteY1" fmla="*/ 561975 h 2352675"/>
                  <a:gd name="connsiteX2" fmla="*/ 1982725 w 2305050"/>
                  <a:gd name="connsiteY2" fmla="*/ 494463 h 2352675"/>
                  <a:gd name="connsiteX3" fmla="*/ 2296212 w 2305050"/>
                  <a:gd name="connsiteY3" fmla="*/ 646252 h 2352675"/>
                  <a:gd name="connsiteX4" fmla="*/ 1143000 w 2305050"/>
                  <a:gd name="connsiteY4" fmla="*/ 1009650 h 2352675"/>
                  <a:gd name="connsiteX5" fmla="*/ 1628775 w 2305050"/>
                  <a:gd name="connsiteY5" fmla="*/ 1533525 h 2352675"/>
                  <a:gd name="connsiteX6" fmla="*/ 2076450 w 2305050"/>
                  <a:gd name="connsiteY6" fmla="*/ 1533525 h 2352675"/>
                  <a:gd name="connsiteX7" fmla="*/ 2305050 w 2305050"/>
                  <a:gd name="connsiteY7" fmla="*/ 1724025 h 2352675"/>
                  <a:gd name="connsiteX8" fmla="*/ 1838325 w 2305050"/>
                  <a:gd name="connsiteY8" fmla="*/ 1857375 h 2352675"/>
                  <a:gd name="connsiteX9" fmla="*/ 2009775 w 2305050"/>
                  <a:gd name="connsiteY9" fmla="*/ 2105025 h 2352675"/>
                  <a:gd name="connsiteX10" fmla="*/ 1733550 w 2305050"/>
                  <a:gd name="connsiteY10" fmla="*/ 1971675 h 2352675"/>
                  <a:gd name="connsiteX11" fmla="*/ 1543050 w 2305050"/>
                  <a:gd name="connsiteY11" fmla="*/ 2352675 h 2352675"/>
                  <a:gd name="connsiteX12" fmla="*/ 1314450 w 2305050"/>
                  <a:gd name="connsiteY12" fmla="*/ 2133600 h 2352675"/>
                  <a:gd name="connsiteX13" fmla="*/ 1447800 w 2305050"/>
                  <a:gd name="connsiteY13" fmla="*/ 1771650 h 2352675"/>
                  <a:gd name="connsiteX14" fmla="*/ 923925 w 2305050"/>
                  <a:gd name="connsiteY14" fmla="*/ 1190625 h 2352675"/>
                  <a:gd name="connsiteX15" fmla="*/ 414757 w 2305050"/>
                  <a:gd name="connsiteY15" fmla="*/ 2305735 h 2352675"/>
                  <a:gd name="connsiteX16" fmla="*/ 292990 w 2305050"/>
                  <a:gd name="connsiteY16" fmla="*/ 2036368 h 2352675"/>
                  <a:gd name="connsiteX17" fmla="*/ 523875 w 2305050"/>
                  <a:gd name="connsiteY17" fmla="*/ 714375 h 2352675"/>
                  <a:gd name="connsiteX18" fmla="*/ 0 w 2305050"/>
                  <a:gd name="connsiteY18" fmla="*/ 0 h 2352675"/>
                  <a:gd name="connsiteX0" fmla="*/ 0 w 2305050"/>
                  <a:gd name="connsiteY0" fmla="*/ 0 h 2352675"/>
                  <a:gd name="connsiteX1" fmla="*/ 771525 w 2305050"/>
                  <a:gd name="connsiteY1" fmla="*/ 561975 h 2352675"/>
                  <a:gd name="connsiteX2" fmla="*/ 2041246 w 2305050"/>
                  <a:gd name="connsiteY2" fmla="*/ 498120 h 2352675"/>
                  <a:gd name="connsiteX3" fmla="*/ 2296212 w 2305050"/>
                  <a:gd name="connsiteY3" fmla="*/ 646252 h 2352675"/>
                  <a:gd name="connsiteX4" fmla="*/ 1143000 w 2305050"/>
                  <a:gd name="connsiteY4" fmla="*/ 1009650 h 2352675"/>
                  <a:gd name="connsiteX5" fmla="*/ 1628775 w 2305050"/>
                  <a:gd name="connsiteY5" fmla="*/ 1533525 h 2352675"/>
                  <a:gd name="connsiteX6" fmla="*/ 2076450 w 2305050"/>
                  <a:gd name="connsiteY6" fmla="*/ 1533525 h 2352675"/>
                  <a:gd name="connsiteX7" fmla="*/ 2305050 w 2305050"/>
                  <a:gd name="connsiteY7" fmla="*/ 1724025 h 2352675"/>
                  <a:gd name="connsiteX8" fmla="*/ 1838325 w 2305050"/>
                  <a:gd name="connsiteY8" fmla="*/ 1857375 h 2352675"/>
                  <a:gd name="connsiteX9" fmla="*/ 2009775 w 2305050"/>
                  <a:gd name="connsiteY9" fmla="*/ 2105025 h 2352675"/>
                  <a:gd name="connsiteX10" fmla="*/ 1733550 w 2305050"/>
                  <a:gd name="connsiteY10" fmla="*/ 1971675 h 2352675"/>
                  <a:gd name="connsiteX11" fmla="*/ 1543050 w 2305050"/>
                  <a:gd name="connsiteY11" fmla="*/ 2352675 h 2352675"/>
                  <a:gd name="connsiteX12" fmla="*/ 1314450 w 2305050"/>
                  <a:gd name="connsiteY12" fmla="*/ 2133600 h 2352675"/>
                  <a:gd name="connsiteX13" fmla="*/ 1447800 w 2305050"/>
                  <a:gd name="connsiteY13" fmla="*/ 1771650 h 2352675"/>
                  <a:gd name="connsiteX14" fmla="*/ 923925 w 2305050"/>
                  <a:gd name="connsiteY14" fmla="*/ 1190625 h 2352675"/>
                  <a:gd name="connsiteX15" fmla="*/ 414757 w 2305050"/>
                  <a:gd name="connsiteY15" fmla="*/ 2305735 h 2352675"/>
                  <a:gd name="connsiteX16" fmla="*/ 292990 w 2305050"/>
                  <a:gd name="connsiteY16" fmla="*/ 2036368 h 2352675"/>
                  <a:gd name="connsiteX17" fmla="*/ 523875 w 2305050"/>
                  <a:gd name="connsiteY17" fmla="*/ 714375 h 2352675"/>
                  <a:gd name="connsiteX18" fmla="*/ 0 w 2305050"/>
                  <a:gd name="connsiteY18" fmla="*/ 0 h 2352675"/>
                  <a:gd name="connsiteX0" fmla="*/ 0 w 2305050"/>
                  <a:gd name="connsiteY0" fmla="*/ 0 h 2352675"/>
                  <a:gd name="connsiteX1" fmla="*/ 771525 w 2305050"/>
                  <a:gd name="connsiteY1" fmla="*/ 561975 h 2352675"/>
                  <a:gd name="connsiteX2" fmla="*/ 2041246 w 2305050"/>
                  <a:gd name="connsiteY2" fmla="*/ 498120 h 2352675"/>
                  <a:gd name="connsiteX3" fmla="*/ 2296212 w 2305050"/>
                  <a:gd name="connsiteY3" fmla="*/ 646252 h 2352675"/>
                  <a:gd name="connsiteX4" fmla="*/ 1143000 w 2305050"/>
                  <a:gd name="connsiteY4" fmla="*/ 1009650 h 2352675"/>
                  <a:gd name="connsiteX5" fmla="*/ 1628775 w 2305050"/>
                  <a:gd name="connsiteY5" fmla="*/ 1533525 h 2352675"/>
                  <a:gd name="connsiteX6" fmla="*/ 2076450 w 2305050"/>
                  <a:gd name="connsiteY6" fmla="*/ 1533525 h 2352675"/>
                  <a:gd name="connsiteX7" fmla="*/ 2305050 w 2305050"/>
                  <a:gd name="connsiteY7" fmla="*/ 1724025 h 2352675"/>
                  <a:gd name="connsiteX8" fmla="*/ 1838325 w 2305050"/>
                  <a:gd name="connsiteY8" fmla="*/ 1857375 h 2352675"/>
                  <a:gd name="connsiteX9" fmla="*/ 2009775 w 2305050"/>
                  <a:gd name="connsiteY9" fmla="*/ 2105025 h 2352675"/>
                  <a:gd name="connsiteX10" fmla="*/ 1733550 w 2305050"/>
                  <a:gd name="connsiteY10" fmla="*/ 1971675 h 2352675"/>
                  <a:gd name="connsiteX11" fmla="*/ 1543050 w 2305050"/>
                  <a:gd name="connsiteY11" fmla="*/ 2352675 h 2352675"/>
                  <a:gd name="connsiteX12" fmla="*/ 1314450 w 2305050"/>
                  <a:gd name="connsiteY12" fmla="*/ 2133600 h 2352675"/>
                  <a:gd name="connsiteX13" fmla="*/ 1447800 w 2305050"/>
                  <a:gd name="connsiteY13" fmla="*/ 1771650 h 2352675"/>
                  <a:gd name="connsiteX14" fmla="*/ 923925 w 2305050"/>
                  <a:gd name="connsiteY14" fmla="*/ 1190625 h 2352675"/>
                  <a:gd name="connsiteX15" fmla="*/ 414757 w 2305050"/>
                  <a:gd name="connsiteY15" fmla="*/ 2305735 h 2352675"/>
                  <a:gd name="connsiteX16" fmla="*/ 292990 w 2305050"/>
                  <a:gd name="connsiteY16" fmla="*/ 2036368 h 2352675"/>
                  <a:gd name="connsiteX17" fmla="*/ 520217 w 2305050"/>
                  <a:gd name="connsiteY17" fmla="*/ 750951 h 2352675"/>
                  <a:gd name="connsiteX18" fmla="*/ 0 w 2305050"/>
                  <a:gd name="connsiteY18" fmla="*/ 0 h 2352675"/>
                  <a:gd name="connsiteX0" fmla="*/ 0 w 2305050"/>
                  <a:gd name="connsiteY0" fmla="*/ 0 h 2352675"/>
                  <a:gd name="connsiteX1" fmla="*/ 771525 w 2305050"/>
                  <a:gd name="connsiteY1" fmla="*/ 561975 h 2352675"/>
                  <a:gd name="connsiteX2" fmla="*/ 2041246 w 2305050"/>
                  <a:gd name="connsiteY2" fmla="*/ 498120 h 2352675"/>
                  <a:gd name="connsiteX3" fmla="*/ 2296212 w 2305050"/>
                  <a:gd name="connsiteY3" fmla="*/ 646252 h 2352675"/>
                  <a:gd name="connsiteX4" fmla="*/ 1143000 w 2305050"/>
                  <a:gd name="connsiteY4" fmla="*/ 1009650 h 2352675"/>
                  <a:gd name="connsiteX5" fmla="*/ 1628775 w 2305050"/>
                  <a:gd name="connsiteY5" fmla="*/ 1533525 h 2352675"/>
                  <a:gd name="connsiteX6" fmla="*/ 2076450 w 2305050"/>
                  <a:gd name="connsiteY6" fmla="*/ 1533525 h 2352675"/>
                  <a:gd name="connsiteX7" fmla="*/ 2305050 w 2305050"/>
                  <a:gd name="connsiteY7" fmla="*/ 1724025 h 2352675"/>
                  <a:gd name="connsiteX8" fmla="*/ 1838325 w 2305050"/>
                  <a:gd name="connsiteY8" fmla="*/ 1857375 h 2352675"/>
                  <a:gd name="connsiteX9" fmla="*/ 2009775 w 2305050"/>
                  <a:gd name="connsiteY9" fmla="*/ 2105025 h 2352675"/>
                  <a:gd name="connsiteX10" fmla="*/ 1733550 w 2305050"/>
                  <a:gd name="connsiteY10" fmla="*/ 1971675 h 2352675"/>
                  <a:gd name="connsiteX11" fmla="*/ 1543050 w 2305050"/>
                  <a:gd name="connsiteY11" fmla="*/ 2352675 h 2352675"/>
                  <a:gd name="connsiteX12" fmla="*/ 1314450 w 2305050"/>
                  <a:gd name="connsiteY12" fmla="*/ 2133600 h 2352675"/>
                  <a:gd name="connsiteX13" fmla="*/ 1447800 w 2305050"/>
                  <a:gd name="connsiteY13" fmla="*/ 1771650 h 2352675"/>
                  <a:gd name="connsiteX14" fmla="*/ 923925 w 2305050"/>
                  <a:gd name="connsiteY14" fmla="*/ 1190625 h 2352675"/>
                  <a:gd name="connsiteX15" fmla="*/ 414757 w 2305050"/>
                  <a:gd name="connsiteY15" fmla="*/ 2305735 h 2352675"/>
                  <a:gd name="connsiteX16" fmla="*/ 292990 w 2305050"/>
                  <a:gd name="connsiteY16" fmla="*/ 2036368 h 2352675"/>
                  <a:gd name="connsiteX17" fmla="*/ 520217 w 2305050"/>
                  <a:gd name="connsiteY17" fmla="*/ 750951 h 2352675"/>
                  <a:gd name="connsiteX18" fmla="*/ 0 w 2305050"/>
                  <a:gd name="connsiteY18" fmla="*/ 0 h 2352675"/>
                  <a:gd name="connsiteX0" fmla="*/ 0 w 2305050"/>
                  <a:gd name="connsiteY0" fmla="*/ 0 h 2352675"/>
                  <a:gd name="connsiteX1" fmla="*/ 771525 w 2305050"/>
                  <a:gd name="connsiteY1" fmla="*/ 561975 h 2352675"/>
                  <a:gd name="connsiteX2" fmla="*/ 2041246 w 2305050"/>
                  <a:gd name="connsiteY2" fmla="*/ 498120 h 2352675"/>
                  <a:gd name="connsiteX3" fmla="*/ 2296212 w 2305050"/>
                  <a:gd name="connsiteY3" fmla="*/ 646252 h 2352675"/>
                  <a:gd name="connsiteX4" fmla="*/ 1143000 w 2305050"/>
                  <a:gd name="connsiteY4" fmla="*/ 1009650 h 2352675"/>
                  <a:gd name="connsiteX5" fmla="*/ 1628775 w 2305050"/>
                  <a:gd name="connsiteY5" fmla="*/ 1533525 h 2352675"/>
                  <a:gd name="connsiteX6" fmla="*/ 2076450 w 2305050"/>
                  <a:gd name="connsiteY6" fmla="*/ 1533525 h 2352675"/>
                  <a:gd name="connsiteX7" fmla="*/ 2305050 w 2305050"/>
                  <a:gd name="connsiteY7" fmla="*/ 1724025 h 2352675"/>
                  <a:gd name="connsiteX8" fmla="*/ 1838325 w 2305050"/>
                  <a:gd name="connsiteY8" fmla="*/ 1857375 h 2352675"/>
                  <a:gd name="connsiteX9" fmla="*/ 2009775 w 2305050"/>
                  <a:gd name="connsiteY9" fmla="*/ 2105025 h 2352675"/>
                  <a:gd name="connsiteX10" fmla="*/ 1733550 w 2305050"/>
                  <a:gd name="connsiteY10" fmla="*/ 1971675 h 2352675"/>
                  <a:gd name="connsiteX11" fmla="*/ 1543050 w 2305050"/>
                  <a:gd name="connsiteY11" fmla="*/ 2352675 h 2352675"/>
                  <a:gd name="connsiteX12" fmla="*/ 1314450 w 2305050"/>
                  <a:gd name="connsiteY12" fmla="*/ 2133600 h 2352675"/>
                  <a:gd name="connsiteX13" fmla="*/ 1447800 w 2305050"/>
                  <a:gd name="connsiteY13" fmla="*/ 1771650 h 2352675"/>
                  <a:gd name="connsiteX14" fmla="*/ 923925 w 2305050"/>
                  <a:gd name="connsiteY14" fmla="*/ 1190625 h 2352675"/>
                  <a:gd name="connsiteX15" fmla="*/ 414757 w 2305050"/>
                  <a:gd name="connsiteY15" fmla="*/ 2305735 h 2352675"/>
                  <a:gd name="connsiteX16" fmla="*/ 292990 w 2305050"/>
                  <a:gd name="connsiteY16" fmla="*/ 2036368 h 2352675"/>
                  <a:gd name="connsiteX17" fmla="*/ 520217 w 2305050"/>
                  <a:gd name="connsiteY17" fmla="*/ 750951 h 2352675"/>
                  <a:gd name="connsiteX18" fmla="*/ 0 w 2305050"/>
                  <a:gd name="connsiteY18" fmla="*/ 0 h 2352675"/>
                  <a:gd name="connsiteX0" fmla="*/ 0 w 2305050"/>
                  <a:gd name="connsiteY0" fmla="*/ 0 h 2352675"/>
                  <a:gd name="connsiteX1" fmla="*/ 771525 w 2305050"/>
                  <a:gd name="connsiteY1" fmla="*/ 561975 h 2352675"/>
                  <a:gd name="connsiteX2" fmla="*/ 2041246 w 2305050"/>
                  <a:gd name="connsiteY2" fmla="*/ 498120 h 2352675"/>
                  <a:gd name="connsiteX3" fmla="*/ 2296212 w 2305050"/>
                  <a:gd name="connsiteY3" fmla="*/ 646252 h 2352675"/>
                  <a:gd name="connsiteX4" fmla="*/ 1143000 w 2305050"/>
                  <a:gd name="connsiteY4" fmla="*/ 1009650 h 2352675"/>
                  <a:gd name="connsiteX5" fmla="*/ 1628775 w 2305050"/>
                  <a:gd name="connsiteY5" fmla="*/ 1533525 h 2352675"/>
                  <a:gd name="connsiteX6" fmla="*/ 2076450 w 2305050"/>
                  <a:gd name="connsiteY6" fmla="*/ 1533525 h 2352675"/>
                  <a:gd name="connsiteX7" fmla="*/ 2305050 w 2305050"/>
                  <a:gd name="connsiteY7" fmla="*/ 1724025 h 2352675"/>
                  <a:gd name="connsiteX8" fmla="*/ 1838325 w 2305050"/>
                  <a:gd name="connsiteY8" fmla="*/ 1857375 h 2352675"/>
                  <a:gd name="connsiteX9" fmla="*/ 2009775 w 2305050"/>
                  <a:gd name="connsiteY9" fmla="*/ 2105025 h 2352675"/>
                  <a:gd name="connsiteX10" fmla="*/ 1733550 w 2305050"/>
                  <a:gd name="connsiteY10" fmla="*/ 1971675 h 2352675"/>
                  <a:gd name="connsiteX11" fmla="*/ 1543050 w 2305050"/>
                  <a:gd name="connsiteY11" fmla="*/ 2352675 h 2352675"/>
                  <a:gd name="connsiteX12" fmla="*/ 1314450 w 2305050"/>
                  <a:gd name="connsiteY12" fmla="*/ 2133600 h 2352675"/>
                  <a:gd name="connsiteX13" fmla="*/ 1447800 w 2305050"/>
                  <a:gd name="connsiteY13" fmla="*/ 1771650 h 2352675"/>
                  <a:gd name="connsiteX14" fmla="*/ 923925 w 2305050"/>
                  <a:gd name="connsiteY14" fmla="*/ 1190625 h 2352675"/>
                  <a:gd name="connsiteX15" fmla="*/ 414757 w 2305050"/>
                  <a:gd name="connsiteY15" fmla="*/ 2305735 h 2352675"/>
                  <a:gd name="connsiteX16" fmla="*/ 292990 w 2305050"/>
                  <a:gd name="connsiteY16" fmla="*/ 2036368 h 2352675"/>
                  <a:gd name="connsiteX17" fmla="*/ 520217 w 2305050"/>
                  <a:gd name="connsiteY17" fmla="*/ 750951 h 2352675"/>
                  <a:gd name="connsiteX18" fmla="*/ 0 w 2305050"/>
                  <a:gd name="connsiteY18" fmla="*/ 0 h 2352675"/>
                  <a:gd name="connsiteX0" fmla="*/ 0 w 2294077"/>
                  <a:gd name="connsiteY0" fmla="*/ 0 h 2363647"/>
                  <a:gd name="connsiteX1" fmla="*/ 760552 w 2294077"/>
                  <a:gd name="connsiteY1" fmla="*/ 572947 h 2363647"/>
                  <a:gd name="connsiteX2" fmla="*/ 2030273 w 2294077"/>
                  <a:gd name="connsiteY2" fmla="*/ 509092 h 2363647"/>
                  <a:gd name="connsiteX3" fmla="*/ 2285239 w 2294077"/>
                  <a:gd name="connsiteY3" fmla="*/ 657224 h 2363647"/>
                  <a:gd name="connsiteX4" fmla="*/ 1132027 w 2294077"/>
                  <a:gd name="connsiteY4" fmla="*/ 1020622 h 2363647"/>
                  <a:gd name="connsiteX5" fmla="*/ 1617802 w 2294077"/>
                  <a:gd name="connsiteY5" fmla="*/ 1544497 h 2363647"/>
                  <a:gd name="connsiteX6" fmla="*/ 2065477 w 2294077"/>
                  <a:gd name="connsiteY6" fmla="*/ 1544497 h 2363647"/>
                  <a:gd name="connsiteX7" fmla="*/ 2294077 w 2294077"/>
                  <a:gd name="connsiteY7" fmla="*/ 1734997 h 2363647"/>
                  <a:gd name="connsiteX8" fmla="*/ 1827352 w 2294077"/>
                  <a:gd name="connsiteY8" fmla="*/ 1868347 h 2363647"/>
                  <a:gd name="connsiteX9" fmla="*/ 1998802 w 2294077"/>
                  <a:gd name="connsiteY9" fmla="*/ 2115997 h 2363647"/>
                  <a:gd name="connsiteX10" fmla="*/ 1722577 w 2294077"/>
                  <a:gd name="connsiteY10" fmla="*/ 1982647 h 2363647"/>
                  <a:gd name="connsiteX11" fmla="*/ 1532077 w 2294077"/>
                  <a:gd name="connsiteY11" fmla="*/ 2363647 h 2363647"/>
                  <a:gd name="connsiteX12" fmla="*/ 1303477 w 2294077"/>
                  <a:gd name="connsiteY12" fmla="*/ 2144572 h 2363647"/>
                  <a:gd name="connsiteX13" fmla="*/ 1436827 w 2294077"/>
                  <a:gd name="connsiteY13" fmla="*/ 1782622 h 2363647"/>
                  <a:gd name="connsiteX14" fmla="*/ 912952 w 2294077"/>
                  <a:gd name="connsiteY14" fmla="*/ 1201597 h 2363647"/>
                  <a:gd name="connsiteX15" fmla="*/ 403784 w 2294077"/>
                  <a:gd name="connsiteY15" fmla="*/ 2316707 h 2363647"/>
                  <a:gd name="connsiteX16" fmla="*/ 282017 w 2294077"/>
                  <a:gd name="connsiteY16" fmla="*/ 2047340 h 2363647"/>
                  <a:gd name="connsiteX17" fmla="*/ 509244 w 2294077"/>
                  <a:gd name="connsiteY17" fmla="*/ 761923 h 2363647"/>
                  <a:gd name="connsiteX18" fmla="*/ 0 w 2294077"/>
                  <a:gd name="connsiteY18" fmla="*/ 0 h 2363647"/>
                  <a:gd name="connsiteX0" fmla="*/ 6569 w 2300646"/>
                  <a:gd name="connsiteY0" fmla="*/ 0 h 2363647"/>
                  <a:gd name="connsiteX1" fmla="*/ 767121 w 2300646"/>
                  <a:gd name="connsiteY1" fmla="*/ 572947 h 2363647"/>
                  <a:gd name="connsiteX2" fmla="*/ 2036842 w 2300646"/>
                  <a:gd name="connsiteY2" fmla="*/ 509092 h 2363647"/>
                  <a:gd name="connsiteX3" fmla="*/ 2291808 w 2300646"/>
                  <a:gd name="connsiteY3" fmla="*/ 657224 h 2363647"/>
                  <a:gd name="connsiteX4" fmla="*/ 1138596 w 2300646"/>
                  <a:gd name="connsiteY4" fmla="*/ 1020622 h 2363647"/>
                  <a:gd name="connsiteX5" fmla="*/ 1624371 w 2300646"/>
                  <a:gd name="connsiteY5" fmla="*/ 1544497 h 2363647"/>
                  <a:gd name="connsiteX6" fmla="*/ 2072046 w 2300646"/>
                  <a:gd name="connsiteY6" fmla="*/ 1544497 h 2363647"/>
                  <a:gd name="connsiteX7" fmla="*/ 2300646 w 2300646"/>
                  <a:gd name="connsiteY7" fmla="*/ 1734997 h 2363647"/>
                  <a:gd name="connsiteX8" fmla="*/ 1833921 w 2300646"/>
                  <a:gd name="connsiteY8" fmla="*/ 1868347 h 2363647"/>
                  <a:gd name="connsiteX9" fmla="*/ 2005371 w 2300646"/>
                  <a:gd name="connsiteY9" fmla="*/ 2115997 h 2363647"/>
                  <a:gd name="connsiteX10" fmla="*/ 1729146 w 2300646"/>
                  <a:gd name="connsiteY10" fmla="*/ 1982647 h 2363647"/>
                  <a:gd name="connsiteX11" fmla="*/ 1538646 w 2300646"/>
                  <a:gd name="connsiteY11" fmla="*/ 2363647 h 2363647"/>
                  <a:gd name="connsiteX12" fmla="*/ 1310046 w 2300646"/>
                  <a:gd name="connsiteY12" fmla="*/ 2144572 h 2363647"/>
                  <a:gd name="connsiteX13" fmla="*/ 1443396 w 2300646"/>
                  <a:gd name="connsiteY13" fmla="*/ 1782622 h 2363647"/>
                  <a:gd name="connsiteX14" fmla="*/ 919521 w 2300646"/>
                  <a:gd name="connsiteY14" fmla="*/ 1201597 h 2363647"/>
                  <a:gd name="connsiteX15" fmla="*/ 410353 w 2300646"/>
                  <a:gd name="connsiteY15" fmla="*/ 2316707 h 2363647"/>
                  <a:gd name="connsiteX16" fmla="*/ 288586 w 2300646"/>
                  <a:gd name="connsiteY16" fmla="*/ 2047340 h 2363647"/>
                  <a:gd name="connsiteX17" fmla="*/ 515813 w 2300646"/>
                  <a:gd name="connsiteY17" fmla="*/ 761923 h 2363647"/>
                  <a:gd name="connsiteX18" fmla="*/ 6569 w 2300646"/>
                  <a:gd name="connsiteY18" fmla="*/ 0 h 2363647"/>
                  <a:gd name="connsiteX0" fmla="*/ 6569 w 2300646"/>
                  <a:gd name="connsiteY0" fmla="*/ 5505 h 2369152"/>
                  <a:gd name="connsiteX1" fmla="*/ 767121 w 2300646"/>
                  <a:gd name="connsiteY1" fmla="*/ 578452 h 2369152"/>
                  <a:gd name="connsiteX2" fmla="*/ 2036842 w 2300646"/>
                  <a:gd name="connsiteY2" fmla="*/ 514597 h 2369152"/>
                  <a:gd name="connsiteX3" fmla="*/ 2291808 w 2300646"/>
                  <a:gd name="connsiteY3" fmla="*/ 662729 h 2369152"/>
                  <a:gd name="connsiteX4" fmla="*/ 1138596 w 2300646"/>
                  <a:gd name="connsiteY4" fmla="*/ 1026127 h 2369152"/>
                  <a:gd name="connsiteX5" fmla="*/ 1624371 w 2300646"/>
                  <a:gd name="connsiteY5" fmla="*/ 1550002 h 2369152"/>
                  <a:gd name="connsiteX6" fmla="*/ 2072046 w 2300646"/>
                  <a:gd name="connsiteY6" fmla="*/ 1550002 h 2369152"/>
                  <a:gd name="connsiteX7" fmla="*/ 2300646 w 2300646"/>
                  <a:gd name="connsiteY7" fmla="*/ 1740502 h 2369152"/>
                  <a:gd name="connsiteX8" fmla="*/ 1833921 w 2300646"/>
                  <a:gd name="connsiteY8" fmla="*/ 1873852 h 2369152"/>
                  <a:gd name="connsiteX9" fmla="*/ 2005371 w 2300646"/>
                  <a:gd name="connsiteY9" fmla="*/ 2121502 h 2369152"/>
                  <a:gd name="connsiteX10" fmla="*/ 1729146 w 2300646"/>
                  <a:gd name="connsiteY10" fmla="*/ 1988152 h 2369152"/>
                  <a:gd name="connsiteX11" fmla="*/ 1538646 w 2300646"/>
                  <a:gd name="connsiteY11" fmla="*/ 2369152 h 2369152"/>
                  <a:gd name="connsiteX12" fmla="*/ 1310046 w 2300646"/>
                  <a:gd name="connsiteY12" fmla="*/ 2150077 h 2369152"/>
                  <a:gd name="connsiteX13" fmla="*/ 1443396 w 2300646"/>
                  <a:gd name="connsiteY13" fmla="*/ 1788127 h 2369152"/>
                  <a:gd name="connsiteX14" fmla="*/ 919521 w 2300646"/>
                  <a:gd name="connsiteY14" fmla="*/ 1207102 h 2369152"/>
                  <a:gd name="connsiteX15" fmla="*/ 410353 w 2300646"/>
                  <a:gd name="connsiteY15" fmla="*/ 2322212 h 2369152"/>
                  <a:gd name="connsiteX16" fmla="*/ 288586 w 2300646"/>
                  <a:gd name="connsiteY16" fmla="*/ 2052845 h 2369152"/>
                  <a:gd name="connsiteX17" fmla="*/ 515813 w 2300646"/>
                  <a:gd name="connsiteY17" fmla="*/ 767428 h 2369152"/>
                  <a:gd name="connsiteX18" fmla="*/ 6569 w 2300646"/>
                  <a:gd name="connsiteY18" fmla="*/ 5505 h 2369152"/>
                  <a:gd name="connsiteX0" fmla="*/ 11167 w 2305244"/>
                  <a:gd name="connsiteY0" fmla="*/ 5505 h 2369152"/>
                  <a:gd name="connsiteX1" fmla="*/ 771719 w 2305244"/>
                  <a:gd name="connsiteY1" fmla="*/ 578452 h 2369152"/>
                  <a:gd name="connsiteX2" fmla="*/ 2041440 w 2305244"/>
                  <a:gd name="connsiteY2" fmla="*/ 514597 h 2369152"/>
                  <a:gd name="connsiteX3" fmla="*/ 2296406 w 2305244"/>
                  <a:gd name="connsiteY3" fmla="*/ 662729 h 2369152"/>
                  <a:gd name="connsiteX4" fmla="*/ 1143194 w 2305244"/>
                  <a:gd name="connsiteY4" fmla="*/ 1026127 h 2369152"/>
                  <a:gd name="connsiteX5" fmla="*/ 1628969 w 2305244"/>
                  <a:gd name="connsiteY5" fmla="*/ 1550002 h 2369152"/>
                  <a:gd name="connsiteX6" fmla="*/ 2076644 w 2305244"/>
                  <a:gd name="connsiteY6" fmla="*/ 1550002 h 2369152"/>
                  <a:gd name="connsiteX7" fmla="*/ 2305244 w 2305244"/>
                  <a:gd name="connsiteY7" fmla="*/ 1740502 h 2369152"/>
                  <a:gd name="connsiteX8" fmla="*/ 1838519 w 2305244"/>
                  <a:gd name="connsiteY8" fmla="*/ 1873852 h 2369152"/>
                  <a:gd name="connsiteX9" fmla="*/ 2009969 w 2305244"/>
                  <a:gd name="connsiteY9" fmla="*/ 2121502 h 2369152"/>
                  <a:gd name="connsiteX10" fmla="*/ 1733744 w 2305244"/>
                  <a:gd name="connsiteY10" fmla="*/ 1988152 h 2369152"/>
                  <a:gd name="connsiteX11" fmla="*/ 1543244 w 2305244"/>
                  <a:gd name="connsiteY11" fmla="*/ 2369152 h 2369152"/>
                  <a:gd name="connsiteX12" fmla="*/ 1314644 w 2305244"/>
                  <a:gd name="connsiteY12" fmla="*/ 2150077 h 2369152"/>
                  <a:gd name="connsiteX13" fmla="*/ 1447994 w 2305244"/>
                  <a:gd name="connsiteY13" fmla="*/ 1788127 h 2369152"/>
                  <a:gd name="connsiteX14" fmla="*/ 924119 w 2305244"/>
                  <a:gd name="connsiteY14" fmla="*/ 1207102 h 2369152"/>
                  <a:gd name="connsiteX15" fmla="*/ 414951 w 2305244"/>
                  <a:gd name="connsiteY15" fmla="*/ 2322212 h 2369152"/>
                  <a:gd name="connsiteX16" fmla="*/ 293184 w 2305244"/>
                  <a:gd name="connsiteY16" fmla="*/ 2052845 h 2369152"/>
                  <a:gd name="connsiteX17" fmla="*/ 520411 w 2305244"/>
                  <a:gd name="connsiteY17" fmla="*/ 767428 h 2369152"/>
                  <a:gd name="connsiteX18" fmla="*/ 11167 w 2305244"/>
                  <a:gd name="connsiteY18" fmla="*/ 5505 h 2369152"/>
                  <a:gd name="connsiteX0" fmla="*/ 11167 w 2305244"/>
                  <a:gd name="connsiteY0" fmla="*/ 5505 h 2369152"/>
                  <a:gd name="connsiteX1" fmla="*/ 771719 w 2305244"/>
                  <a:gd name="connsiteY1" fmla="*/ 578452 h 2369152"/>
                  <a:gd name="connsiteX2" fmla="*/ 2041440 w 2305244"/>
                  <a:gd name="connsiteY2" fmla="*/ 514597 h 2369152"/>
                  <a:gd name="connsiteX3" fmla="*/ 2296406 w 2305244"/>
                  <a:gd name="connsiteY3" fmla="*/ 662729 h 2369152"/>
                  <a:gd name="connsiteX4" fmla="*/ 1143194 w 2305244"/>
                  <a:gd name="connsiteY4" fmla="*/ 1026127 h 2369152"/>
                  <a:gd name="connsiteX5" fmla="*/ 1628969 w 2305244"/>
                  <a:gd name="connsiteY5" fmla="*/ 1550002 h 2369152"/>
                  <a:gd name="connsiteX6" fmla="*/ 2076644 w 2305244"/>
                  <a:gd name="connsiteY6" fmla="*/ 1550002 h 2369152"/>
                  <a:gd name="connsiteX7" fmla="*/ 2305244 w 2305244"/>
                  <a:gd name="connsiteY7" fmla="*/ 1740502 h 2369152"/>
                  <a:gd name="connsiteX8" fmla="*/ 1838519 w 2305244"/>
                  <a:gd name="connsiteY8" fmla="*/ 1873852 h 2369152"/>
                  <a:gd name="connsiteX9" fmla="*/ 2009969 w 2305244"/>
                  <a:gd name="connsiteY9" fmla="*/ 2121502 h 2369152"/>
                  <a:gd name="connsiteX10" fmla="*/ 1733744 w 2305244"/>
                  <a:gd name="connsiteY10" fmla="*/ 1988152 h 2369152"/>
                  <a:gd name="connsiteX11" fmla="*/ 1543244 w 2305244"/>
                  <a:gd name="connsiteY11" fmla="*/ 2369152 h 2369152"/>
                  <a:gd name="connsiteX12" fmla="*/ 1314644 w 2305244"/>
                  <a:gd name="connsiteY12" fmla="*/ 2150077 h 2369152"/>
                  <a:gd name="connsiteX13" fmla="*/ 1447994 w 2305244"/>
                  <a:gd name="connsiteY13" fmla="*/ 1788127 h 2369152"/>
                  <a:gd name="connsiteX14" fmla="*/ 909489 w 2305244"/>
                  <a:gd name="connsiteY14" fmla="*/ 1185156 h 2369152"/>
                  <a:gd name="connsiteX15" fmla="*/ 414951 w 2305244"/>
                  <a:gd name="connsiteY15" fmla="*/ 2322212 h 2369152"/>
                  <a:gd name="connsiteX16" fmla="*/ 293184 w 2305244"/>
                  <a:gd name="connsiteY16" fmla="*/ 2052845 h 2369152"/>
                  <a:gd name="connsiteX17" fmla="*/ 520411 w 2305244"/>
                  <a:gd name="connsiteY17" fmla="*/ 767428 h 2369152"/>
                  <a:gd name="connsiteX18" fmla="*/ 11167 w 2305244"/>
                  <a:gd name="connsiteY18" fmla="*/ 5505 h 2369152"/>
                  <a:gd name="connsiteX0" fmla="*/ 11167 w 2305244"/>
                  <a:gd name="connsiteY0" fmla="*/ 5505 h 2369152"/>
                  <a:gd name="connsiteX1" fmla="*/ 771719 w 2305244"/>
                  <a:gd name="connsiteY1" fmla="*/ 578452 h 2369152"/>
                  <a:gd name="connsiteX2" fmla="*/ 2041440 w 2305244"/>
                  <a:gd name="connsiteY2" fmla="*/ 514597 h 2369152"/>
                  <a:gd name="connsiteX3" fmla="*/ 2296406 w 2305244"/>
                  <a:gd name="connsiteY3" fmla="*/ 662729 h 2369152"/>
                  <a:gd name="connsiteX4" fmla="*/ 1106618 w 2305244"/>
                  <a:gd name="connsiteY4" fmla="*/ 1004182 h 2369152"/>
                  <a:gd name="connsiteX5" fmla="*/ 1628969 w 2305244"/>
                  <a:gd name="connsiteY5" fmla="*/ 1550002 h 2369152"/>
                  <a:gd name="connsiteX6" fmla="*/ 2076644 w 2305244"/>
                  <a:gd name="connsiteY6" fmla="*/ 1550002 h 2369152"/>
                  <a:gd name="connsiteX7" fmla="*/ 2305244 w 2305244"/>
                  <a:gd name="connsiteY7" fmla="*/ 1740502 h 2369152"/>
                  <a:gd name="connsiteX8" fmla="*/ 1838519 w 2305244"/>
                  <a:gd name="connsiteY8" fmla="*/ 1873852 h 2369152"/>
                  <a:gd name="connsiteX9" fmla="*/ 2009969 w 2305244"/>
                  <a:gd name="connsiteY9" fmla="*/ 2121502 h 2369152"/>
                  <a:gd name="connsiteX10" fmla="*/ 1733744 w 2305244"/>
                  <a:gd name="connsiteY10" fmla="*/ 1988152 h 2369152"/>
                  <a:gd name="connsiteX11" fmla="*/ 1543244 w 2305244"/>
                  <a:gd name="connsiteY11" fmla="*/ 2369152 h 2369152"/>
                  <a:gd name="connsiteX12" fmla="*/ 1314644 w 2305244"/>
                  <a:gd name="connsiteY12" fmla="*/ 2150077 h 2369152"/>
                  <a:gd name="connsiteX13" fmla="*/ 1447994 w 2305244"/>
                  <a:gd name="connsiteY13" fmla="*/ 1788127 h 2369152"/>
                  <a:gd name="connsiteX14" fmla="*/ 909489 w 2305244"/>
                  <a:gd name="connsiteY14" fmla="*/ 1185156 h 2369152"/>
                  <a:gd name="connsiteX15" fmla="*/ 414951 w 2305244"/>
                  <a:gd name="connsiteY15" fmla="*/ 2322212 h 2369152"/>
                  <a:gd name="connsiteX16" fmla="*/ 293184 w 2305244"/>
                  <a:gd name="connsiteY16" fmla="*/ 2052845 h 2369152"/>
                  <a:gd name="connsiteX17" fmla="*/ 520411 w 2305244"/>
                  <a:gd name="connsiteY17" fmla="*/ 767428 h 2369152"/>
                  <a:gd name="connsiteX18" fmla="*/ 11167 w 2305244"/>
                  <a:gd name="connsiteY18" fmla="*/ 5505 h 2369152"/>
                  <a:gd name="connsiteX0" fmla="*/ 11167 w 2305244"/>
                  <a:gd name="connsiteY0" fmla="*/ 5505 h 2369152"/>
                  <a:gd name="connsiteX1" fmla="*/ 771719 w 2305244"/>
                  <a:gd name="connsiteY1" fmla="*/ 578452 h 2369152"/>
                  <a:gd name="connsiteX2" fmla="*/ 2041440 w 2305244"/>
                  <a:gd name="connsiteY2" fmla="*/ 514597 h 2369152"/>
                  <a:gd name="connsiteX3" fmla="*/ 2296406 w 2305244"/>
                  <a:gd name="connsiteY3" fmla="*/ 662729 h 2369152"/>
                  <a:gd name="connsiteX4" fmla="*/ 1106618 w 2305244"/>
                  <a:gd name="connsiteY4" fmla="*/ 1004182 h 2369152"/>
                  <a:gd name="connsiteX5" fmla="*/ 1628969 w 2305244"/>
                  <a:gd name="connsiteY5" fmla="*/ 1550002 h 2369152"/>
                  <a:gd name="connsiteX6" fmla="*/ 2076644 w 2305244"/>
                  <a:gd name="connsiteY6" fmla="*/ 1550002 h 2369152"/>
                  <a:gd name="connsiteX7" fmla="*/ 2305244 w 2305244"/>
                  <a:gd name="connsiteY7" fmla="*/ 1740502 h 2369152"/>
                  <a:gd name="connsiteX8" fmla="*/ 1838519 w 2305244"/>
                  <a:gd name="connsiteY8" fmla="*/ 1873852 h 2369152"/>
                  <a:gd name="connsiteX9" fmla="*/ 2009969 w 2305244"/>
                  <a:gd name="connsiteY9" fmla="*/ 2121502 h 2369152"/>
                  <a:gd name="connsiteX10" fmla="*/ 1733744 w 2305244"/>
                  <a:gd name="connsiteY10" fmla="*/ 1988152 h 2369152"/>
                  <a:gd name="connsiteX11" fmla="*/ 1543244 w 2305244"/>
                  <a:gd name="connsiteY11" fmla="*/ 2369152 h 2369152"/>
                  <a:gd name="connsiteX12" fmla="*/ 1314644 w 2305244"/>
                  <a:gd name="connsiteY12" fmla="*/ 2150077 h 2369152"/>
                  <a:gd name="connsiteX13" fmla="*/ 1447994 w 2305244"/>
                  <a:gd name="connsiteY13" fmla="*/ 1788127 h 2369152"/>
                  <a:gd name="connsiteX14" fmla="*/ 898516 w 2305244"/>
                  <a:gd name="connsiteY14" fmla="*/ 1196129 h 2369152"/>
                  <a:gd name="connsiteX15" fmla="*/ 414951 w 2305244"/>
                  <a:gd name="connsiteY15" fmla="*/ 2322212 h 2369152"/>
                  <a:gd name="connsiteX16" fmla="*/ 293184 w 2305244"/>
                  <a:gd name="connsiteY16" fmla="*/ 2052845 h 2369152"/>
                  <a:gd name="connsiteX17" fmla="*/ 520411 w 2305244"/>
                  <a:gd name="connsiteY17" fmla="*/ 767428 h 2369152"/>
                  <a:gd name="connsiteX18" fmla="*/ 11167 w 2305244"/>
                  <a:gd name="connsiteY18" fmla="*/ 5505 h 2369152"/>
                  <a:gd name="connsiteX0" fmla="*/ 11167 w 2305244"/>
                  <a:gd name="connsiteY0" fmla="*/ 5505 h 2369152"/>
                  <a:gd name="connsiteX1" fmla="*/ 771719 w 2305244"/>
                  <a:gd name="connsiteY1" fmla="*/ 578452 h 2369152"/>
                  <a:gd name="connsiteX2" fmla="*/ 2041440 w 2305244"/>
                  <a:gd name="connsiteY2" fmla="*/ 514597 h 2369152"/>
                  <a:gd name="connsiteX3" fmla="*/ 2296406 w 2305244"/>
                  <a:gd name="connsiteY3" fmla="*/ 662729 h 2369152"/>
                  <a:gd name="connsiteX4" fmla="*/ 1124906 w 2305244"/>
                  <a:gd name="connsiteY4" fmla="*/ 1004182 h 2369152"/>
                  <a:gd name="connsiteX5" fmla="*/ 1628969 w 2305244"/>
                  <a:gd name="connsiteY5" fmla="*/ 1550002 h 2369152"/>
                  <a:gd name="connsiteX6" fmla="*/ 2076644 w 2305244"/>
                  <a:gd name="connsiteY6" fmla="*/ 1550002 h 2369152"/>
                  <a:gd name="connsiteX7" fmla="*/ 2305244 w 2305244"/>
                  <a:gd name="connsiteY7" fmla="*/ 1740502 h 2369152"/>
                  <a:gd name="connsiteX8" fmla="*/ 1838519 w 2305244"/>
                  <a:gd name="connsiteY8" fmla="*/ 1873852 h 2369152"/>
                  <a:gd name="connsiteX9" fmla="*/ 2009969 w 2305244"/>
                  <a:gd name="connsiteY9" fmla="*/ 2121502 h 2369152"/>
                  <a:gd name="connsiteX10" fmla="*/ 1733744 w 2305244"/>
                  <a:gd name="connsiteY10" fmla="*/ 1988152 h 2369152"/>
                  <a:gd name="connsiteX11" fmla="*/ 1543244 w 2305244"/>
                  <a:gd name="connsiteY11" fmla="*/ 2369152 h 2369152"/>
                  <a:gd name="connsiteX12" fmla="*/ 1314644 w 2305244"/>
                  <a:gd name="connsiteY12" fmla="*/ 2150077 h 2369152"/>
                  <a:gd name="connsiteX13" fmla="*/ 1447994 w 2305244"/>
                  <a:gd name="connsiteY13" fmla="*/ 1788127 h 2369152"/>
                  <a:gd name="connsiteX14" fmla="*/ 898516 w 2305244"/>
                  <a:gd name="connsiteY14" fmla="*/ 1196129 h 2369152"/>
                  <a:gd name="connsiteX15" fmla="*/ 414951 w 2305244"/>
                  <a:gd name="connsiteY15" fmla="*/ 2322212 h 2369152"/>
                  <a:gd name="connsiteX16" fmla="*/ 293184 w 2305244"/>
                  <a:gd name="connsiteY16" fmla="*/ 2052845 h 2369152"/>
                  <a:gd name="connsiteX17" fmla="*/ 520411 w 2305244"/>
                  <a:gd name="connsiteY17" fmla="*/ 767428 h 2369152"/>
                  <a:gd name="connsiteX18" fmla="*/ 11167 w 2305244"/>
                  <a:gd name="connsiteY18" fmla="*/ 5505 h 2369152"/>
                  <a:gd name="connsiteX0" fmla="*/ 11167 w 2305244"/>
                  <a:gd name="connsiteY0" fmla="*/ 5505 h 2369152"/>
                  <a:gd name="connsiteX1" fmla="*/ 771719 w 2305244"/>
                  <a:gd name="connsiteY1" fmla="*/ 578452 h 2369152"/>
                  <a:gd name="connsiteX2" fmla="*/ 2041440 w 2305244"/>
                  <a:gd name="connsiteY2" fmla="*/ 514597 h 2369152"/>
                  <a:gd name="connsiteX3" fmla="*/ 2296406 w 2305244"/>
                  <a:gd name="connsiteY3" fmla="*/ 662729 h 2369152"/>
                  <a:gd name="connsiteX4" fmla="*/ 1124906 w 2305244"/>
                  <a:gd name="connsiteY4" fmla="*/ 1004182 h 2369152"/>
                  <a:gd name="connsiteX5" fmla="*/ 1628969 w 2305244"/>
                  <a:gd name="connsiteY5" fmla="*/ 1550002 h 2369152"/>
                  <a:gd name="connsiteX6" fmla="*/ 2076644 w 2305244"/>
                  <a:gd name="connsiteY6" fmla="*/ 1550002 h 2369152"/>
                  <a:gd name="connsiteX7" fmla="*/ 2305244 w 2305244"/>
                  <a:gd name="connsiteY7" fmla="*/ 1740502 h 2369152"/>
                  <a:gd name="connsiteX8" fmla="*/ 1838519 w 2305244"/>
                  <a:gd name="connsiteY8" fmla="*/ 1873852 h 2369152"/>
                  <a:gd name="connsiteX9" fmla="*/ 2009969 w 2305244"/>
                  <a:gd name="connsiteY9" fmla="*/ 2121502 h 2369152"/>
                  <a:gd name="connsiteX10" fmla="*/ 1733744 w 2305244"/>
                  <a:gd name="connsiteY10" fmla="*/ 1988152 h 2369152"/>
                  <a:gd name="connsiteX11" fmla="*/ 1543244 w 2305244"/>
                  <a:gd name="connsiteY11" fmla="*/ 2369152 h 2369152"/>
                  <a:gd name="connsiteX12" fmla="*/ 1314644 w 2305244"/>
                  <a:gd name="connsiteY12" fmla="*/ 2150077 h 2369152"/>
                  <a:gd name="connsiteX13" fmla="*/ 1447994 w 2305244"/>
                  <a:gd name="connsiteY13" fmla="*/ 1788127 h 2369152"/>
                  <a:gd name="connsiteX14" fmla="*/ 909489 w 2305244"/>
                  <a:gd name="connsiteY14" fmla="*/ 1225390 h 2369152"/>
                  <a:gd name="connsiteX15" fmla="*/ 414951 w 2305244"/>
                  <a:gd name="connsiteY15" fmla="*/ 2322212 h 2369152"/>
                  <a:gd name="connsiteX16" fmla="*/ 293184 w 2305244"/>
                  <a:gd name="connsiteY16" fmla="*/ 2052845 h 2369152"/>
                  <a:gd name="connsiteX17" fmla="*/ 520411 w 2305244"/>
                  <a:gd name="connsiteY17" fmla="*/ 767428 h 2369152"/>
                  <a:gd name="connsiteX18" fmla="*/ 11167 w 2305244"/>
                  <a:gd name="connsiteY18" fmla="*/ 5505 h 2369152"/>
                  <a:gd name="connsiteX0" fmla="*/ 11167 w 2305244"/>
                  <a:gd name="connsiteY0" fmla="*/ 5505 h 2369152"/>
                  <a:gd name="connsiteX1" fmla="*/ 771719 w 2305244"/>
                  <a:gd name="connsiteY1" fmla="*/ 578452 h 2369152"/>
                  <a:gd name="connsiteX2" fmla="*/ 2041440 w 2305244"/>
                  <a:gd name="connsiteY2" fmla="*/ 514597 h 2369152"/>
                  <a:gd name="connsiteX3" fmla="*/ 2296406 w 2305244"/>
                  <a:gd name="connsiteY3" fmla="*/ 662729 h 2369152"/>
                  <a:gd name="connsiteX4" fmla="*/ 1124906 w 2305244"/>
                  <a:gd name="connsiteY4" fmla="*/ 1004182 h 2369152"/>
                  <a:gd name="connsiteX5" fmla="*/ 1628969 w 2305244"/>
                  <a:gd name="connsiteY5" fmla="*/ 1550002 h 2369152"/>
                  <a:gd name="connsiteX6" fmla="*/ 2076644 w 2305244"/>
                  <a:gd name="connsiteY6" fmla="*/ 1550002 h 2369152"/>
                  <a:gd name="connsiteX7" fmla="*/ 2305244 w 2305244"/>
                  <a:gd name="connsiteY7" fmla="*/ 1740502 h 2369152"/>
                  <a:gd name="connsiteX8" fmla="*/ 1838519 w 2305244"/>
                  <a:gd name="connsiteY8" fmla="*/ 1873852 h 2369152"/>
                  <a:gd name="connsiteX9" fmla="*/ 2009969 w 2305244"/>
                  <a:gd name="connsiteY9" fmla="*/ 2121502 h 2369152"/>
                  <a:gd name="connsiteX10" fmla="*/ 1733744 w 2305244"/>
                  <a:gd name="connsiteY10" fmla="*/ 1988152 h 2369152"/>
                  <a:gd name="connsiteX11" fmla="*/ 1543244 w 2305244"/>
                  <a:gd name="connsiteY11" fmla="*/ 2369152 h 2369152"/>
                  <a:gd name="connsiteX12" fmla="*/ 1314644 w 2305244"/>
                  <a:gd name="connsiteY12" fmla="*/ 2150077 h 2369152"/>
                  <a:gd name="connsiteX13" fmla="*/ 1473597 w 2305244"/>
                  <a:gd name="connsiteY13" fmla="*/ 1788127 h 2369152"/>
                  <a:gd name="connsiteX14" fmla="*/ 909489 w 2305244"/>
                  <a:gd name="connsiteY14" fmla="*/ 1225390 h 2369152"/>
                  <a:gd name="connsiteX15" fmla="*/ 414951 w 2305244"/>
                  <a:gd name="connsiteY15" fmla="*/ 2322212 h 2369152"/>
                  <a:gd name="connsiteX16" fmla="*/ 293184 w 2305244"/>
                  <a:gd name="connsiteY16" fmla="*/ 2052845 h 2369152"/>
                  <a:gd name="connsiteX17" fmla="*/ 520411 w 2305244"/>
                  <a:gd name="connsiteY17" fmla="*/ 767428 h 2369152"/>
                  <a:gd name="connsiteX18" fmla="*/ 11167 w 2305244"/>
                  <a:gd name="connsiteY18" fmla="*/ 5505 h 2369152"/>
                  <a:gd name="connsiteX0" fmla="*/ 11167 w 2305244"/>
                  <a:gd name="connsiteY0" fmla="*/ 5505 h 2369152"/>
                  <a:gd name="connsiteX1" fmla="*/ 771719 w 2305244"/>
                  <a:gd name="connsiteY1" fmla="*/ 578452 h 2369152"/>
                  <a:gd name="connsiteX2" fmla="*/ 2041440 w 2305244"/>
                  <a:gd name="connsiteY2" fmla="*/ 514597 h 2369152"/>
                  <a:gd name="connsiteX3" fmla="*/ 2296406 w 2305244"/>
                  <a:gd name="connsiteY3" fmla="*/ 662729 h 2369152"/>
                  <a:gd name="connsiteX4" fmla="*/ 1124906 w 2305244"/>
                  <a:gd name="connsiteY4" fmla="*/ 1004182 h 2369152"/>
                  <a:gd name="connsiteX5" fmla="*/ 1628969 w 2305244"/>
                  <a:gd name="connsiteY5" fmla="*/ 1550002 h 2369152"/>
                  <a:gd name="connsiteX6" fmla="*/ 2076644 w 2305244"/>
                  <a:gd name="connsiteY6" fmla="*/ 1550002 h 2369152"/>
                  <a:gd name="connsiteX7" fmla="*/ 2305244 w 2305244"/>
                  <a:gd name="connsiteY7" fmla="*/ 1740502 h 2369152"/>
                  <a:gd name="connsiteX8" fmla="*/ 1838519 w 2305244"/>
                  <a:gd name="connsiteY8" fmla="*/ 1873852 h 2369152"/>
                  <a:gd name="connsiteX9" fmla="*/ 2009969 w 2305244"/>
                  <a:gd name="connsiteY9" fmla="*/ 2121502 h 2369152"/>
                  <a:gd name="connsiteX10" fmla="*/ 1733744 w 2305244"/>
                  <a:gd name="connsiteY10" fmla="*/ 1988152 h 2369152"/>
                  <a:gd name="connsiteX11" fmla="*/ 1543244 w 2305244"/>
                  <a:gd name="connsiteY11" fmla="*/ 2369152 h 2369152"/>
                  <a:gd name="connsiteX12" fmla="*/ 1314644 w 2305244"/>
                  <a:gd name="connsiteY12" fmla="*/ 2150077 h 2369152"/>
                  <a:gd name="connsiteX13" fmla="*/ 1513830 w 2305244"/>
                  <a:gd name="connsiteY13" fmla="*/ 1784469 h 2369152"/>
                  <a:gd name="connsiteX14" fmla="*/ 909489 w 2305244"/>
                  <a:gd name="connsiteY14" fmla="*/ 1225390 h 2369152"/>
                  <a:gd name="connsiteX15" fmla="*/ 414951 w 2305244"/>
                  <a:gd name="connsiteY15" fmla="*/ 2322212 h 2369152"/>
                  <a:gd name="connsiteX16" fmla="*/ 293184 w 2305244"/>
                  <a:gd name="connsiteY16" fmla="*/ 2052845 h 2369152"/>
                  <a:gd name="connsiteX17" fmla="*/ 520411 w 2305244"/>
                  <a:gd name="connsiteY17" fmla="*/ 767428 h 2369152"/>
                  <a:gd name="connsiteX18" fmla="*/ 11167 w 2305244"/>
                  <a:gd name="connsiteY18" fmla="*/ 5505 h 2369152"/>
                  <a:gd name="connsiteX0" fmla="*/ 11167 w 2305244"/>
                  <a:gd name="connsiteY0" fmla="*/ 5505 h 2369152"/>
                  <a:gd name="connsiteX1" fmla="*/ 771719 w 2305244"/>
                  <a:gd name="connsiteY1" fmla="*/ 578452 h 2369152"/>
                  <a:gd name="connsiteX2" fmla="*/ 2041440 w 2305244"/>
                  <a:gd name="connsiteY2" fmla="*/ 514597 h 2369152"/>
                  <a:gd name="connsiteX3" fmla="*/ 2296406 w 2305244"/>
                  <a:gd name="connsiteY3" fmla="*/ 662729 h 2369152"/>
                  <a:gd name="connsiteX4" fmla="*/ 1124906 w 2305244"/>
                  <a:gd name="connsiteY4" fmla="*/ 1004182 h 2369152"/>
                  <a:gd name="connsiteX5" fmla="*/ 1628969 w 2305244"/>
                  <a:gd name="connsiteY5" fmla="*/ 1550002 h 2369152"/>
                  <a:gd name="connsiteX6" fmla="*/ 2076644 w 2305244"/>
                  <a:gd name="connsiteY6" fmla="*/ 1550002 h 2369152"/>
                  <a:gd name="connsiteX7" fmla="*/ 2305244 w 2305244"/>
                  <a:gd name="connsiteY7" fmla="*/ 1740502 h 2369152"/>
                  <a:gd name="connsiteX8" fmla="*/ 1838519 w 2305244"/>
                  <a:gd name="connsiteY8" fmla="*/ 1873852 h 2369152"/>
                  <a:gd name="connsiteX9" fmla="*/ 2009969 w 2305244"/>
                  <a:gd name="connsiteY9" fmla="*/ 2121502 h 2369152"/>
                  <a:gd name="connsiteX10" fmla="*/ 1733744 w 2305244"/>
                  <a:gd name="connsiteY10" fmla="*/ 1988152 h 2369152"/>
                  <a:gd name="connsiteX11" fmla="*/ 1543244 w 2305244"/>
                  <a:gd name="connsiteY11" fmla="*/ 2369152 h 2369152"/>
                  <a:gd name="connsiteX12" fmla="*/ 1314644 w 2305244"/>
                  <a:gd name="connsiteY12" fmla="*/ 2150077 h 2369152"/>
                  <a:gd name="connsiteX13" fmla="*/ 1495542 w 2305244"/>
                  <a:gd name="connsiteY13" fmla="*/ 1788127 h 2369152"/>
                  <a:gd name="connsiteX14" fmla="*/ 909489 w 2305244"/>
                  <a:gd name="connsiteY14" fmla="*/ 1225390 h 2369152"/>
                  <a:gd name="connsiteX15" fmla="*/ 414951 w 2305244"/>
                  <a:gd name="connsiteY15" fmla="*/ 2322212 h 2369152"/>
                  <a:gd name="connsiteX16" fmla="*/ 293184 w 2305244"/>
                  <a:gd name="connsiteY16" fmla="*/ 2052845 h 2369152"/>
                  <a:gd name="connsiteX17" fmla="*/ 520411 w 2305244"/>
                  <a:gd name="connsiteY17" fmla="*/ 767428 h 2369152"/>
                  <a:gd name="connsiteX18" fmla="*/ 11167 w 2305244"/>
                  <a:gd name="connsiteY18" fmla="*/ 5505 h 2369152"/>
                  <a:gd name="connsiteX0" fmla="*/ 11167 w 2305244"/>
                  <a:gd name="connsiteY0" fmla="*/ 5505 h 2369152"/>
                  <a:gd name="connsiteX1" fmla="*/ 771719 w 2305244"/>
                  <a:gd name="connsiteY1" fmla="*/ 578452 h 2369152"/>
                  <a:gd name="connsiteX2" fmla="*/ 2041440 w 2305244"/>
                  <a:gd name="connsiteY2" fmla="*/ 514597 h 2369152"/>
                  <a:gd name="connsiteX3" fmla="*/ 2296406 w 2305244"/>
                  <a:gd name="connsiteY3" fmla="*/ 662729 h 2369152"/>
                  <a:gd name="connsiteX4" fmla="*/ 1124906 w 2305244"/>
                  <a:gd name="connsiteY4" fmla="*/ 1004182 h 2369152"/>
                  <a:gd name="connsiteX5" fmla="*/ 1650914 w 2305244"/>
                  <a:gd name="connsiteY5" fmla="*/ 1597551 h 2369152"/>
                  <a:gd name="connsiteX6" fmla="*/ 2076644 w 2305244"/>
                  <a:gd name="connsiteY6" fmla="*/ 1550002 h 2369152"/>
                  <a:gd name="connsiteX7" fmla="*/ 2305244 w 2305244"/>
                  <a:gd name="connsiteY7" fmla="*/ 1740502 h 2369152"/>
                  <a:gd name="connsiteX8" fmla="*/ 1838519 w 2305244"/>
                  <a:gd name="connsiteY8" fmla="*/ 1873852 h 2369152"/>
                  <a:gd name="connsiteX9" fmla="*/ 2009969 w 2305244"/>
                  <a:gd name="connsiteY9" fmla="*/ 2121502 h 2369152"/>
                  <a:gd name="connsiteX10" fmla="*/ 1733744 w 2305244"/>
                  <a:gd name="connsiteY10" fmla="*/ 1988152 h 2369152"/>
                  <a:gd name="connsiteX11" fmla="*/ 1543244 w 2305244"/>
                  <a:gd name="connsiteY11" fmla="*/ 2369152 h 2369152"/>
                  <a:gd name="connsiteX12" fmla="*/ 1314644 w 2305244"/>
                  <a:gd name="connsiteY12" fmla="*/ 2150077 h 2369152"/>
                  <a:gd name="connsiteX13" fmla="*/ 1495542 w 2305244"/>
                  <a:gd name="connsiteY13" fmla="*/ 1788127 h 2369152"/>
                  <a:gd name="connsiteX14" fmla="*/ 909489 w 2305244"/>
                  <a:gd name="connsiteY14" fmla="*/ 1225390 h 2369152"/>
                  <a:gd name="connsiteX15" fmla="*/ 414951 w 2305244"/>
                  <a:gd name="connsiteY15" fmla="*/ 2322212 h 2369152"/>
                  <a:gd name="connsiteX16" fmla="*/ 293184 w 2305244"/>
                  <a:gd name="connsiteY16" fmla="*/ 2052845 h 2369152"/>
                  <a:gd name="connsiteX17" fmla="*/ 520411 w 2305244"/>
                  <a:gd name="connsiteY17" fmla="*/ 767428 h 2369152"/>
                  <a:gd name="connsiteX18" fmla="*/ 11167 w 2305244"/>
                  <a:gd name="connsiteY18" fmla="*/ 5505 h 2369152"/>
                  <a:gd name="connsiteX0" fmla="*/ 11167 w 2305244"/>
                  <a:gd name="connsiteY0" fmla="*/ 5505 h 2369152"/>
                  <a:gd name="connsiteX1" fmla="*/ 771719 w 2305244"/>
                  <a:gd name="connsiteY1" fmla="*/ 578452 h 2369152"/>
                  <a:gd name="connsiteX2" fmla="*/ 2041440 w 2305244"/>
                  <a:gd name="connsiteY2" fmla="*/ 514597 h 2369152"/>
                  <a:gd name="connsiteX3" fmla="*/ 2296406 w 2305244"/>
                  <a:gd name="connsiteY3" fmla="*/ 662729 h 2369152"/>
                  <a:gd name="connsiteX4" fmla="*/ 1124906 w 2305244"/>
                  <a:gd name="connsiteY4" fmla="*/ 1004182 h 2369152"/>
                  <a:gd name="connsiteX5" fmla="*/ 1676517 w 2305244"/>
                  <a:gd name="connsiteY5" fmla="*/ 1608523 h 2369152"/>
                  <a:gd name="connsiteX6" fmla="*/ 2076644 w 2305244"/>
                  <a:gd name="connsiteY6" fmla="*/ 1550002 h 2369152"/>
                  <a:gd name="connsiteX7" fmla="*/ 2305244 w 2305244"/>
                  <a:gd name="connsiteY7" fmla="*/ 1740502 h 2369152"/>
                  <a:gd name="connsiteX8" fmla="*/ 1838519 w 2305244"/>
                  <a:gd name="connsiteY8" fmla="*/ 1873852 h 2369152"/>
                  <a:gd name="connsiteX9" fmla="*/ 2009969 w 2305244"/>
                  <a:gd name="connsiteY9" fmla="*/ 2121502 h 2369152"/>
                  <a:gd name="connsiteX10" fmla="*/ 1733744 w 2305244"/>
                  <a:gd name="connsiteY10" fmla="*/ 1988152 h 2369152"/>
                  <a:gd name="connsiteX11" fmla="*/ 1543244 w 2305244"/>
                  <a:gd name="connsiteY11" fmla="*/ 2369152 h 2369152"/>
                  <a:gd name="connsiteX12" fmla="*/ 1314644 w 2305244"/>
                  <a:gd name="connsiteY12" fmla="*/ 2150077 h 2369152"/>
                  <a:gd name="connsiteX13" fmla="*/ 1495542 w 2305244"/>
                  <a:gd name="connsiteY13" fmla="*/ 1788127 h 2369152"/>
                  <a:gd name="connsiteX14" fmla="*/ 909489 w 2305244"/>
                  <a:gd name="connsiteY14" fmla="*/ 1225390 h 2369152"/>
                  <a:gd name="connsiteX15" fmla="*/ 414951 w 2305244"/>
                  <a:gd name="connsiteY15" fmla="*/ 2322212 h 2369152"/>
                  <a:gd name="connsiteX16" fmla="*/ 293184 w 2305244"/>
                  <a:gd name="connsiteY16" fmla="*/ 2052845 h 2369152"/>
                  <a:gd name="connsiteX17" fmla="*/ 520411 w 2305244"/>
                  <a:gd name="connsiteY17" fmla="*/ 767428 h 2369152"/>
                  <a:gd name="connsiteX18" fmla="*/ 11167 w 2305244"/>
                  <a:gd name="connsiteY18" fmla="*/ 5505 h 2369152"/>
                  <a:gd name="connsiteX0" fmla="*/ 11167 w 2305244"/>
                  <a:gd name="connsiteY0" fmla="*/ 5505 h 2369152"/>
                  <a:gd name="connsiteX1" fmla="*/ 771719 w 2305244"/>
                  <a:gd name="connsiteY1" fmla="*/ 578452 h 2369152"/>
                  <a:gd name="connsiteX2" fmla="*/ 2041440 w 2305244"/>
                  <a:gd name="connsiteY2" fmla="*/ 514597 h 2369152"/>
                  <a:gd name="connsiteX3" fmla="*/ 2296406 w 2305244"/>
                  <a:gd name="connsiteY3" fmla="*/ 662729 h 2369152"/>
                  <a:gd name="connsiteX4" fmla="*/ 1124906 w 2305244"/>
                  <a:gd name="connsiteY4" fmla="*/ 1004182 h 2369152"/>
                  <a:gd name="connsiteX5" fmla="*/ 1676517 w 2305244"/>
                  <a:gd name="connsiteY5" fmla="*/ 1608523 h 2369152"/>
                  <a:gd name="connsiteX6" fmla="*/ 2032752 w 2305244"/>
                  <a:gd name="connsiteY6" fmla="*/ 1550002 h 2369152"/>
                  <a:gd name="connsiteX7" fmla="*/ 2305244 w 2305244"/>
                  <a:gd name="connsiteY7" fmla="*/ 1740502 h 2369152"/>
                  <a:gd name="connsiteX8" fmla="*/ 1838519 w 2305244"/>
                  <a:gd name="connsiteY8" fmla="*/ 1873852 h 2369152"/>
                  <a:gd name="connsiteX9" fmla="*/ 2009969 w 2305244"/>
                  <a:gd name="connsiteY9" fmla="*/ 2121502 h 2369152"/>
                  <a:gd name="connsiteX10" fmla="*/ 1733744 w 2305244"/>
                  <a:gd name="connsiteY10" fmla="*/ 1988152 h 2369152"/>
                  <a:gd name="connsiteX11" fmla="*/ 1543244 w 2305244"/>
                  <a:gd name="connsiteY11" fmla="*/ 2369152 h 2369152"/>
                  <a:gd name="connsiteX12" fmla="*/ 1314644 w 2305244"/>
                  <a:gd name="connsiteY12" fmla="*/ 2150077 h 2369152"/>
                  <a:gd name="connsiteX13" fmla="*/ 1495542 w 2305244"/>
                  <a:gd name="connsiteY13" fmla="*/ 1788127 h 2369152"/>
                  <a:gd name="connsiteX14" fmla="*/ 909489 w 2305244"/>
                  <a:gd name="connsiteY14" fmla="*/ 1225390 h 2369152"/>
                  <a:gd name="connsiteX15" fmla="*/ 414951 w 2305244"/>
                  <a:gd name="connsiteY15" fmla="*/ 2322212 h 2369152"/>
                  <a:gd name="connsiteX16" fmla="*/ 293184 w 2305244"/>
                  <a:gd name="connsiteY16" fmla="*/ 2052845 h 2369152"/>
                  <a:gd name="connsiteX17" fmla="*/ 520411 w 2305244"/>
                  <a:gd name="connsiteY17" fmla="*/ 767428 h 2369152"/>
                  <a:gd name="connsiteX18" fmla="*/ 11167 w 2305244"/>
                  <a:gd name="connsiteY18" fmla="*/ 5505 h 2369152"/>
                  <a:gd name="connsiteX0" fmla="*/ 2305244 w 2305244"/>
                  <a:gd name="connsiteY0" fmla="*/ 1740502 h 2369152"/>
                  <a:gd name="connsiteX1" fmla="*/ 1838519 w 2305244"/>
                  <a:gd name="connsiteY1" fmla="*/ 1873852 h 2369152"/>
                  <a:gd name="connsiteX2" fmla="*/ 2009969 w 2305244"/>
                  <a:gd name="connsiteY2" fmla="*/ 2121502 h 2369152"/>
                  <a:gd name="connsiteX3" fmla="*/ 1733744 w 2305244"/>
                  <a:gd name="connsiteY3" fmla="*/ 1988152 h 2369152"/>
                  <a:gd name="connsiteX4" fmla="*/ 1543244 w 2305244"/>
                  <a:gd name="connsiteY4" fmla="*/ 2369152 h 2369152"/>
                  <a:gd name="connsiteX5" fmla="*/ 1314644 w 2305244"/>
                  <a:gd name="connsiteY5" fmla="*/ 2150077 h 2369152"/>
                  <a:gd name="connsiteX6" fmla="*/ 1495542 w 2305244"/>
                  <a:gd name="connsiteY6" fmla="*/ 1788127 h 2369152"/>
                  <a:gd name="connsiteX7" fmla="*/ 909489 w 2305244"/>
                  <a:gd name="connsiteY7" fmla="*/ 1225390 h 2369152"/>
                  <a:gd name="connsiteX8" fmla="*/ 414951 w 2305244"/>
                  <a:gd name="connsiteY8" fmla="*/ 2322212 h 2369152"/>
                  <a:gd name="connsiteX9" fmla="*/ 293184 w 2305244"/>
                  <a:gd name="connsiteY9" fmla="*/ 2052845 h 2369152"/>
                  <a:gd name="connsiteX10" fmla="*/ 520411 w 2305244"/>
                  <a:gd name="connsiteY10" fmla="*/ 767428 h 2369152"/>
                  <a:gd name="connsiteX11" fmla="*/ 11167 w 2305244"/>
                  <a:gd name="connsiteY11" fmla="*/ 5505 h 2369152"/>
                  <a:gd name="connsiteX12" fmla="*/ 771719 w 2305244"/>
                  <a:gd name="connsiteY12" fmla="*/ 578452 h 2369152"/>
                  <a:gd name="connsiteX13" fmla="*/ 2041440 w 2305244"/>
                  <a:gd name="connsiteY13" fmla="*/ 514597 h 2369152"/>
                  <a:gd name="connsiteX14" fmla="*/ 2296406 w 2305244"/>
                  <a:gd name="connsiteY14" fmla="*/ 662729 h 2369152"/>
                  <a:gd name="connsiteX15" fmla="*/ 1124906 w 2305244"/>
                  <a:gd name="connsiteY15" fmla="*/ 1004182 h 2369152"/>
                  <a:gd name="connsiteX16" fmla="*/ 1676517 w 2305244"/>
                  <a:gd name="connsiteY16" fmla="*/ 1608523 h 2369152"/>
                  <a:gd name="connsiteX17" fmla="*/ 2124192 w 2305244"/>
                  <a:gd name="connsiteY17" fmla="*/ 1641442 h 2369152"/>
                  <a:gd name="connsiteX0" fmla="*/ 2305244 w 2305244"/>
                  <a:gd name="connsiteY0" fmla="*/ 1740502 h 2369152"/>
                  <a:gd name="connsiteX1" fmla="*/ 1838519 w 2305244"/>
                  <a:gd name="connsiteY1" fmla="*/ 1873852 h 2369152"/>
                  <a:gd name="connsiteX2" fmla="*/ 2009969 w 2305244"/>
                  <a:gd name="connsiteY2" fmla="*/ 2121502 h 2369152"/>
                  <a:gd name="connsiteX3" fmla="*/ 1733744 w 2305244"/>
                  <a:gd name="connsiteY3" fmla="*/ 1988152 h 2369152"/>
                  <a:gd name="connsiteX4" fmla="*/ 1543244 w 2305244"/>
                  <a:gd name="connsiteY4" fmla="*/ 2369152 h 2369152"/>
                  <a:gd name="connsiteX5" fmla="*/ 1314644 w 2305244"/>
                  <a:gd name="connsiteY5" fmla="*/ 2150077 h 2369152"/>
                  <a:gd name="connsiteX6" fmla="*/ 1495542 w 2305244"/>
                  <a:gd name="connsiteY6" fmla="*/ 1788127 h 2369152"/>
                  <a:gd name="connsiteX7" fmla="*/ 909489 w 2305244"/>
                  <a:gd name="connsiteY7" fmla="*/ 1225390 h 2369152"/>
                  <a:gd name="connsiteX8" fmla="*/ 414951 w 2305244"/>
                  <a:gd name="connsiteY8" fmla="*/ 2322212 h 2369152"/>
                  <a:gd name="connsiteX9" fmla="*/ 293184 w 2305244"/>
                  <a:gd name="connsiteY9" fmla="*/ 2052845 h 2369152"/>
                  <a:gd name="connsiteX10" fmla="*/ 520411 w 2305244"/>
                  <a:gd name="connsiteY10" fmla="*/ 767428 h 2369152"/>
                  <a:gd name="connsiteX11" fmla="*/ 11167 w 2305244"/>
                  <a:gd name="connsiteY11" fmla="*/ 5505 h 2369152"/>
                  <a:gd name="connsiteX12" fmla="*/ 771719 w 2305244"/>
                  <a:gd name="connsiteY12" fmla="*/ 578452 h 2369152"/>
                  <a:gd name="connsiteX13" fmla="*/ 2041440 w 2305244"/>
                  <a:gd name="connsiteY13" fmla="*/ 514597 h 2369152"/>
                  <a:gd name="connsiteX14" fmla="*/ 2296406 w 2305244"/>
                  <a:gd name="connsiteY14" fmla="*/ 662729 h 2369152"/>
                  <a:gd name="connsiteX15" fmla="*/ 1124906 w 2305244"/>
                  <a:gd name="connsiteY15" fmla="*/ 1004182 h 2369152"/>
                  <a:gd name="connsiteX16" fmla="*/ 1676517 w 2305244"/>
                  <a:gd name="connsiteY16" fmla="*/ 1608523 h 2369152"/>
                  <a:gd name="connsiteX17" fmla="*/ 2102246 w 2305244"/>
                  <a:gd name="connsiteY17" fmla="*/ 1579262 h 2369152"/>
                  <a:gd name="connsiteX0" fmla="*/ 2275983 w 2296406"/>
                  <a:gd name="connsiteY0" fmla="*/ 1747817 h 2369152"/>
                  <a:gd name="connsiteX1" fmla="*/ 1838519 w 2296406"/>
                  <a:gd name="connsiteY1" fmla="*/ 1873852 h 2369152"/>
                  <a:gd name="connsiteX2" fmla="*/ 2009969 w 2296406"/>
                  <a:gd name="connsiteY2" fmla="*/ 2121502 h 2369152"/>
                  <a:gd name="connsiteX3" fmla="*/ 1733744 w 2296406"/>
                  <a:gd name="connsiteY3" fmla="*/ 1988152 h 2369152"/>
                  <a:gd name="connsiteX4" fmla="*/ 1543244 w 2296406"/>
                  <a:gd name="connsiteY4" fmla="*/ 2369152 h 2369152"/>
                  <a:gd name="connsiteX5" fmla="*/ 1314644 w 2296406"/>
                  <a:gd name="connsiteY5" fmla="*/ 2150077 h 2369152"/>
                  <a:gd name="connsiteX6" fmla="*/ 1495542 w 2296406"/>
                  <a:gd name="connsiteY6" fmla="*/ 1788127 h 2369152"/>
                  <a:gd name="connsiteX7" fmla="*/ 909489 w 2296406"/>
                  <a:gd name="connsiteY7" fmla="*/ 1225390 h 2369152"/>
                  <a:gd name="connsiteX8" fmla="*/ 414951 w 2296406"/>
                  <a:gd name="connsiteY8" fmla="*/ 2322212 h 2369152"/>
                  <a:gd name="connsiteX9" fmla="*/ 293184 w 2296406"/>
                  <a:gd name="connsiteY9" fmla="*/ 2052845 h 2369152"/>
                  <a:gd name="connsiteX10" fmla="*/ 520411 w 2296406"/>
                  <a:gd name="connsiteY10" fmla="*/ 767428 h 2369152"/>
                  <a:gd name="connsiteX11" fmla="*/ 11167 w 2296406"/>
                  <a:gd name="connsiteY11" fmla="*/ 5505 h 2369152"/>
                  <a:gd name="connsiteX12" fmla="*/ 771719 w 2296406"/>
                  <a:gd name="connsiteY12" fmla="*/ 578452 h 2369152"/>
                  <a:gd name="connsiteX13" fmla="*/ 2041440 w 2296406"/>
                  <a:gd name="connsiteY13" fmla="*/ 514597 h 2369152"/>
                  <a:gd name="connsiteX14" fmla="*/ 2296406 w 2296406"/>
                  <a:gd name="connsiteY14" fmla="*/ 662729 h 2369152"/>
                  <a:gd name="connsiteX15" fmla="*/ 1124906 w 2296406"/>
                  <a:gd name="connsiteY15" fmla="*/ 1004182 h 2369152"/>
                  <a:gd name="connsiteX16" fmla="*/ 1676517 w 2296406"/>
                  <a:gd name="connsiteY16" fmla="*/ 1608523 h 2369152"/>
                  <a:gd name="connsiteX17" fmla="*/ 2102246 w 2296406"/>
                  <a:gd name="connsiteY17" fmla="*/ 1579262 h 2369152"/>
                  <a:gd name="connsiteX0" fmla="*/ 2290614 w 2296406"/>
                  <a:gd name="connsiteY0" fmla="*/ 1777078 h 2369152"/>
                  <a:gd name="connsiteX1" fmla="*/ 1838519 w 2296406"/>
                  <a:gd name="connsiteY1" fmla="*/ 1873852 h 2369152"/>
                  <a:gd name="connsiteX2" fmla="*/ 2009969 w 2296406"/>
                  <a:gd name="connsiteY2" fmla="*/ 2121502 h 2369152"/>
                  <a:gd name="connsiteX3" fmla="*/ 1733744 w 2296406"/>
                  <a:gd name="connsiteY3" fmla="*/ 1988152 h 2369152"/>
                  <a:gd name="connsiteX4" fmla="*/ 1543244 w 2296406"/>
                  <a:gd name="connsiteY4" fmla="*/ 2369152 h 2369152"/>
                  <a:gd name="connsiteX5" fmla="*/ 1314644 w 2296406"/>
                  <a:gd name="connsiteY5" fmla="*/ 2150077 h 2369152"/>
                  <a:gd name="connsiteX6" fmla="*/ 1495542 w 2296406"/>
                  <a:gd name="connsiteY6" fmla="*/ 1788127 h 2369152"/>
                  <a:gd name="connsiteX7" fmla="*/ 909489 w 2296406"/>
                  <a:gd name="connsiteY7" fmla="*/ 1225390 h 2369152"/>
                  <a:gd name="connsiteX8" fmla="*/ 414951 w 2296406"/>
                  <a:gd name="connsiteY8" fmla="*/ 2322212 h 2369152"/>
                  <a:gd name="connsiteX9" fmla="*/ 293184 w 2296406"/>
                  <a:gd name="connsiteY9" fmla="*/ 2052845 h 2369152"/>
                  <a:gd name="connsiteX10" fmla="*/ 520411 w 2296406"/>
                  <a:gd name="connsiteY10" fmla="*/ 767428 h 2369152"/>
                  <a:gd name="connsiteX11" fmla="*/ 11167 w 2296406"/>
                  <a:gd name="connsiteY11" fmla="*/ 5505 h 2369152"/>
                  <a:gd name="connsiteX12" fmla="*/ 771719 w 2296406"/>
                  <a:gd name="connsiteY12" fmla="*/ 578452 h 2369152"/>
                  <a:gd name="connsiteX13" fmla="*/ 2041440 w 2296406"/>
                  <a:gd name="connsiteY13" fmla="*/ 514597 h 2369152"/>
                  <a:gd name="connsiteX14" fmla="*/ 2296406 w 2296406"/>
                  <a:gd name="connsiteY14" fmla="*/ 662729 h 2369152"/>
                  <a:gd name="connsiteX15" fmla="*/ 1124906 w 2296406"/>
                  <a:gd name="connsiteY15" fmla="*/ 1004182 h 2369152"/>
                  <a:gd name="connsiteX16" fmla="*/ 1676517 w 2296406"/>
                  <a:gd name="connsiteY16" fmla="*/ 1608523 h 2369152"/>
                  <a:gd name="connsiteX17" fmla="*/ 2102246 w 2296406"/>
                  <a:gd name="connsiteY17" fmla="*/ 1579262 h 2369152"/>
                  <a:gd name="connsiteX0" fmla="*/ 2290614 w 2296406"/>
                  <a:gd name="connsiteY0" fmla="*/ 1740502 h 2369152"/>
                  <a:gd name="connsiteX1" fmla="*/ 1838519 w 2296406"/>
                  <a:gd name="connsiteY1" fmla="*/ 1873852 h 2369152"/>
                  <a:gd name="connsiteX2" fmla="*/ 2009969 w 2296406"/>
                  <a:gd name="connsiteY2" fmla="*/ 2121502 h 2369152"/>
                  <a:gd name="connsiteX3" fmla="*/ 1733744 w 2296406"/>
                  <a:gd name="connsiteY3" fmla="*/ 1988152 h 2369152"/>
                  <a:gd name="connsiteX4" fmla="*/ 1543244 w 2296406"/>
                  <a:gd name="connsiteY4" fmla="*/ 2369152 h 2369152"/>
                  <a:gd name="connsiteX5" fmla="*/ 1314644 w 2296406"/>
                  <a:gd name="connsiteY5" fmla="*/ 2150077 h 2369152"/>
                  <a:gd name="connsiteX6" fmla="*/ 1495542 w 2296406"/>
                  <a:gd name="connsiteY6" fmla="*/ 1788127 h 2369152"/>
                  <a:gd name="connsiteX7" fmla="*/ 909489 w 2296406"/>
                  <a:gd name="connsiteY7" fmla="*/ 1225390 h 2369152"/>
                  <a:gd name="connsiteX8" fmla="*/ 414951 w 2296406"/>
                  <a:gd name="connsiteY8" fmla="*/ 2322212 h 2369152"/>
                  <a:gd name="connsiteX9" fmla="*/ 293184 w 2296406"/>
                  <a:gd name="connsiteY9" fmla="*/ 2052845 h 2369152"/>
                  <a:gd name="connsiteX10" fmla="*/ 520411 w 2296406"/>
                  <a:gd name="connsiteY10" fmla="*/ 767428 h 2369152"/>
                  <a:gd name="connsiteX11" fmla="*/ 11167 w 2296406"/>
                  <a:gd name="connsiteY11" fmla="*/ 5505 h 2369152"/>
                  <a:gd name="connsiteX12" fmla="*/ 771719 w 2296406"/>
                  <a:gd name="connsiteY12" fmla="*/ 578452 h 2369152"/>
                  <a:gd name="connsiteX13" fmla="*/ 2041440 w 2296406"/>
                  <a:gd name="connsiteY13" fmla="*/ 514597 h 2369152"/>
                  <a:gd name="connsiteX14" fmla="*/ 2296406 w 2296406"/>
                  <a:gd name="connsiteY14" fmla="*/ 662729 h 2369152"/>
                  <a:gd name="connsiteX15" fmla="*/ 1124906 w 2296406"/>
                  <a:gd name="connsiteY15" fmla="*/ 1004182 h 2369152"/>
                  <a:gd name="connsiteX16" fmla="*/ 1676517 w 2296406"/>
                  <a:gd name="connsiteY16" fmla="*/ 1608523 h 2369152"/>
                  <a:gd name="connsiteX17" fmla="*/ 2102246 w 2296406"/>
                  <a:gd name="connsiteY17" fmla="*/ 1579262 h 2369152"/>
                  <a:gd name="connsiteX0" fmla="*/ 2290614 w 2296406"/>
                  <a:gd name="connsiteY0" fmla="*/ 1740502 h 2369152"/>
                  <a:gd name="connsiteX1" fmla="*/ 1838519 w 2296406"/>
                  <a:gd name="connsiteY1" fmla="*/ 1873852 h 2369152"/>
                  <a:gd name="connsiteX2" fmla="*/ 2009969 w 2296406"/>
                  <a:gd name="connsiteY2" fmla="*/ 2121502 h 2369152"/>
                  <a:gd name="connsiteX3" fmla="*/ 1733744 w 2296406"/>
                  <a:gd name="connsiteY3" fmla="*/ 1988152 h 2369152"/>
                  <a:gd name="connsiteX4" fmla="*/ 1543244 w 2296406"/>
                  <a:gd name="connsiteY4" fmla="*/ 2369152 h 2369152"/>
                  <a:gd name="connsiteX5" fmla="*/ 1314644 w 2296406"/>
                  <a:gd name="connsiteY5" fmla="*/ 2150077 h 2369152"/>
                  <a:gd name="connsiteX6" fmla="*/ 1495542 w 2296406"/>
                  <a:gd name="connsiteY6" fmla="*/ 1788127 h 2369152"/>
                  <a:gd name="connsiteX7" fmla="*/ 909489 w 2296406"/>
                  <a:gd name="connsiteY7" fmla="*/ 1225390 h 2369152"/>
                  <a:gd name="connsiteX8" fmla="*/ 414951 w 2296406"/>
                  <a:gd name="connsiteY8" fmla="*/ 2322212 h 2369152"/>
                  <a:gd name="connsiteX9" fmla="*/ 293184 w 2296406"/>
                  <a:gd name="connsiteY9" fmla="*/ 2052845 h 2369152"/>
                  <a:gd name="connsiteX10" fmla="*/ 520411 w 2296406"/>
                  <a:gd name="connsiteY10" fmla="*/ 767428 h 2369152"/>
                  <a:gd name="connsiteX11" fmla="*/ 11167 w 2296406"/>
                  <a:gd name="connsiteY11" fmla="*/ 5505 h 2369152"/>
                  <a:gd name="connsiteX12" fmla="*/ 771719 w 2296406"/>
                  <a:gd name="connsiteY12" fmla="*/ 578452 h 2369152"/>
                  <a:gd name="connsiteX13" fmla="*/ 2041440 w 2296406"/>
                  <a:gd name="connsiteY13" fmla="*/ 514597 h 2369152"/>
                  <a:gd name="connsiteX14" fmla="*/ 2296406 w 2296406"/>
                  <a:gd name="connsiteY14" fmla="*/ 662729 h 2369152"/>
                  <a:gd name="connsiteX15" fmla="*/ 1124906 w 2296406"/>
                  <a:gd name="connsiteY15" fmla="*/ 1004182 h 2369152"/>
                  <a:gd name="connsiteX16" fmla="*/ 1676517 w 2296406"/>
                  <a:gd name="connsiteY16" fmla="*/ 1608523 h 2369152"/>
                  <a:gd name="connsiteX17" fmla="*/ 2062012 w 2296406"/>
                  <a:gd name="connsiteY17" fmla="*/ 1560974 h 2369152"/>
                  <a:gd name="connsiteX0" fmla="*/ 2257695 w 2296406"/>
                  <a:gd name="connsiteY0" fmla="*/ 1755133 h 2369152"/>
                  <a:gd name="connsiteX1" fmla="*/ 1838519 w 2296406"/>
                  <a:gd name="connsiteY1" fmla="*/ 1873852 h 2369152"/>
                  <a:gd name="connsiteX2" fmla="*/ 2009969 w 2296406"/>
                  <a:gd name="connsiteY2" fmla="*/ 2121502 h 2369152"/>
                  <a:gd name="connsiteX3" fmla="*/ 1733744 w 2296406"/>
                  <a:gd name="connsiteY3" fmla="*/ 1988152 h 2369152"/>
                  <a:gd name="connsiteX4" fmla="*/ 1543244 w 2296406"/>
                  <a:gd name="connsiteY4" fmla="*/ 2369152 h 2369152"/>
                  <a:gd name="connsiteX5" fmla="*/ 1314644 w 2296406"/>
                  <a:gd name="connsiteY5" fmla="*/ 2150077 h 2369152"/>
                  <a:gd name="connsiteX6" fmla="*/ 1495542 w 2296406"/>
                  <a:gd name="connsiteY6" fmla="*/ 1788127 h 2369152"/>
                  <a:gd name="connsiteX7" fmla="*/ 909489 w 2296406"/>
                  <a:gd name="connsiteY7" fmla="*/ 1225390 h 2369152"/>
                  <a:gd name="connsiteX8" fmla="*/ 414951 w 2296406"/>
                  <a:gd name="connsiteY8" fmla="*/ 2322212 h 2369152"/>
                  <a:gd name="connsiteX9" fmla="*/ 293184 w 2296406"/>
                  <a:gd name="connsiteY9" fmla="*/ 2052845 h 2369152"/>
                  <a:gd name="connsiteX10" fmla="*/ 520411 w 2296406"/>
                  <a:gd name="connsiteY10" fmla="*/ 767428 h 2369152"/>
                  <a:gd name="connsiteX11" fmla="*/ 11167 w 2296406"/>
                  <a:gd name="connsiteY11" fmla="*/ 5505 h 2369152"/>
                  <a:gd name="connsiteX12" fmla="*/ 771719 w 2296406"/>
                  <a:gd name="connsiteY12" fmla="*/ 578452 h 2369152"/>
                  <a:gd name="connsiteX13" fmla="*/ 2041440 w 2296406"/>
                  <a:gd name="connsiteY13" fmla="*/ 514597 h 2369152"/>
                  <a:gd name="connsiteX14" fmla="*/ 2296406 w 2296406"/>
                  <a:gd name="connsiteY14" fmla="*/ 662729 h 2369152"/>
                  <a:gd name="connsiteX15" fmla="*/ 1124906 w 2296406"/>
                  <a:gd name="connsiteY15" fmla="*/ 1004182 h 2369152"/>
                  <a:gd name="connsiteX16" fmla="*/ 1676517 w 2296406"/>
                  <a:gd name="connsiteY16" fmla="*/ 1608523 h 2369152"/>
                  <a:gd name="connsiteX17" fmla="*/ 2062012 w 2296406"/>
                  <a:gd name="connsiteY17" fmla="*/ 1560974 h 2369152"/>
                  <a:gd name="connsiteX0" fmla="*/ 2279640 w 2296406"/>
                  <a:gd name="connsiteY0" fmla="*/ 1747818 h 2369152"/>
                  <a:gd name="connsiteX1" fmla="*/ 1838519 w 2296406"/>
                  <a:gd name="connsiteY1" fmla="*/ 1873852 h 2369152"/>
                  <a:gd name="connsiteX2" fmla="*/ 2009969 w 2296406"/>
                  <a:gd name="connsiteY2" fmla="*/ 2121502 h 2369152"/>
                  <a:gd name="connsiteX3" fmla="*/ 1733744 w 2296406"/>
                  <a:gd name="connsiteY3" fmla="*/ 1988152 h 2369152"/>
                  <a:gd name="connsiteX4" fmla="*/ 1543244 w 2296406"/>
                  <a:gd name="connsiteY4" fmla="*/ 2369152 h 2369152"/>
                  <a:gd name="connsiteX5" fmla="*/ 1314644 w 2296406"/>
                  <a:gd name="connsiteY5" fmla="*/ 2150077 h 2369152"/>
                  <a:gd name="connsiteX6" fmla="*/ 1495542 w 2296406"/>
                  <a:gd name="connsiteY6" fmla="*/ 1788127 h 2369152"/>
                  <a:gd name="connsiteX7" fmla="*/ 909489 w 2296406"/>
                  <a:gd name="connsiteY7" fmla="*/ 1225390 h 2369152"/>
                  <a:gd name="connsiteX8" fmla="*/ 414951 w 2296406"/>
                  <a:gd name="connsiteY8" fmla="*/ 2322212 h 2369152"/>
                  <a:gd name="connsiteX9" fmla="*/ 293184 w 2296406"/>
                  <a:gd name="connsiteY9" fmla="*/ 2052845 h 2369152"/>
                  <a:gd name="connsiteX10" fmla="*/ 520411 w 2296406"/>
                  <a:gd name="connsiteY10" fmla="*/ 767428 h 2369152"/>
                  <a:gd name="connsiteX11" fmla="*/ 11167 w 2296406"/>
                  <a:gd name="connsiteY11" fmla="*/ 5505 h 2369152"/>
                  <a:gd name="connsiteX12" fmla="*/ 771719 w 2296406"/>
                  <a:gd name="connsiteY12" fmla="*/ 578452 h 2369152"/>
                  <a:gd name="connsiteX13" fmla="*/ 2041440 w 2296406"/>
                  <a:gd name="connsiteY13" fmla="*/ 514597 h 2369152"/>
                  <a:gd name="connsiteX14" fmla="*/ 2296406 w 2296406"/>
                  <a:gd name="connsiteY14" fmla="*/ 662729 h 2369152"/>
                  <a:gd name="connsiteX15" fmla="*/ 1124906 w 2296406"/>
                  <a:gd name="connsiteY15" fmla="*/ 1004182 h 2369152"/>
                  <a:gd name="connsiteX16" fmla="*/ 1676517 w 2296406"/>
                  <a:gd name="connsiteY16" fmla="*/ 1608523 h 2369152"/>
                  <a:gd name="connsiteX17" fmla="*/ 2062012 w 2296406"/>
                  <a:gd name="connsiteY17" fmla="*/ 1560974 h 2369152"/>
                  <a:gd name="connsiteX0" fmla="*/ 2279640 w 2296406"/>
                  <a:gd name="connsiteY0" fmla="*/ 1747818 h 2369152"/>
                  <a:gd name="connsiteX1" fmla="*/ 1838519 w 2296406"/>
                  <a:gd name="connsiteY1" fmla="*/ 1873852 h 2369152"/>
                  <a:gd name="connsiteX2" fmla="*/ 2009969 w 2296406"/>
                  <a:gd name="connsiteY2" fmla="*/ 2121502 h 2369152"/>
                  <a:gd name="connsiteX3" fmla="*/ 1733744 w 2296406"/>
                  <a:gd name="connsiteY3" fmla="*/ 1988152 h 2369152"/>
                  <a:gd name="connsiteX4" fmla="*/ 1543244 w 2296406"/>
                  <a:gd name="connsiteY4" fmla="*/ 2369152 h 2369152"/>
                  <a:gd name="connsiteX5" fmla="*/ 1314644 w 2296406"/>
                  <a:gd name="connsiteY5" fmla="*/ 2150077 h 2369152"/>
                  <a:gd name="connsiteX6" fmla="*/ 1495542 w 2296406"/>
                  <a:gd name="connsiteY6" fmla="*/ 1788127 h 2369152"/>
                  <a:gd name="connsiteX7" fmla="*/ 909489 w 2296406"/>
                  <a:gd name="connsiteY7" fmla="*/ 1225390 h 2369152"/>
                  <a:gd name="connsiteX8" fmla="*/ 414951 w 2296406"/>
                  <a:gd name="connsiteY8" fmla="*/ 2322212 h 2369152"/>
                  <a:gd name="connsiteX9" fmla="*/ 293184 w 2296406"/>
                  <a:gd name="connsiteY9" fmla="*/ 2052845 h 2369152"/>
                  <a:gd name="connsiteX10" fmla="*/ 520411 w 2296406"/>
                  <a:gd name="connsiteY10" fmla="*/ 767428 h 2369152"/>
                  <a:gd name="connsiteX11" fmla="*/ 11167 w 2296406"/>
                  <a:gd name="connsiteY11" fmla="*/ 5505 h 2369152"/>
                  <a:gd name="connsiteX12" fmla="*/ 771719 w 2296406"/>
                  <a:gd name="connsiteY12" fmla="*/ 578452 h 2369152"/>
                  <a:gd name="connsiteX13" fmla="*/ 2041440 w 2296406"/>
                  <a:gd name="connsiteY13" fmla="*/ 514597 h 2369152"/>
                  <a:gd name="connsiteX14" fmla="*/ 2296406 w 2296406"/>
                  <a:gd name="connsiteY14" fmla="*/ 662729 h 2369152"/>
                  <a:gd name="connsiteX15" fmla="*/ 1124906 w 2296406"/>
                  <a:gd name="connsiteY15" fmla="*/ 1004182 h 2369152"/>
                  <a:gd name="connsiteX16" fmla="*/ 1676517 w 2296406"/>
                  <a:gd name="connsiteY16" fmla="*/ 1608523 h 2369152"/>
                  <a:gd name="connsiteX17" fmla="*/ 2094931 w 2296406"/>
                  <a:gd name="connsiteY17" fmla="*/ 1557316 h 2369152"/>
                  <a:gd name="connsiteX0" fmla="*/ 2279640 w 2296406"/>
                  <a:gd name="connsiteY0" fmla="*/ 1747818 h 2369152"/>
                  <a:gd name="connsiteX1" fmla="*/ 1838519 w 2296406"/>
                  <a:gd name="connsiteY1" fmla="*/ 1873852 h 2369152"/>
                  <a:gd name="connsiteX2" fmla="*/ 2009969 w 2296406"/>
                  <a:gd name="connsiteY2" fmla="*/ 2121502 h 2369152"/>
                  <a:gd name="connsiteX3" fmla="*/ 1733744 w 2296406"/>
                  <a:gd name="connsiteY3" fmla="*/ 1988152 h 2369152"/>
                  <a:gd name="connsiteX4" fmla="*/ 1543244 w 2296406"/>
                  <a:gd name="connsiteY4" fmla="*/ 2369152 h 2369152"/>
                  <a:gd name="connsiteX5" fmla="*/ 1391454 w 2296406"/>
                  <a:gd name="connsiteY5" fmla="*/ 2150077 h 2369152"/>
                  <a:gd name="connsiteX6" fmla="*/ 1495542 w 2296406"/>
                  <a:gd name="connsiteY6" fmla="*/ 1788127 h 2369152"/>
                  <a:gd name="connsiteX7" fmla="*/ 909489 w 2296406"/>
                  <a:gd name="connsiteY7" fmla="*/ 1225390 h 2369152"/>
                  <a:gd name="connsiteX8" fmla="*/ 414951 w 2296406"/>
                  <a:gd name="connsiteY8" fmla="*/ 2322212 h 2369152"/>
                  <a:gd name="connsiteX9" fmla="*/ 293184 w 2296406"/>
                  <a:gd name="connsiteY9" fmla="*/ 2052845 h 2369152"/>
                  <a:gd name="connsiteX10" fmla="*/ 520411 w 2296406"/>
                  <a:gd name="connsiteY10" fmla="*/ 767428 h 2369152"/>
                  <a:gd name="connsiteX11" fmla="*/ 11167 w 2296406"/>
                  <a:gd name="connsiteY11" fmla="*/ 5505 h 2369152"/>
                  <a:gd name="connsiteX12" fmla="*/ 771719 w 2296406"/>
                  <a:gd name="connsiteY12" fmla="*/ 578452 h 2369152"/>
                  <a:gd name="connsiteX13" fmla="*/ 2041440 w 2296406"/>
                  <a:gd name="connsiteY13" fmla="*/ 514597 h 2369152"/>
                  <a:gd name="connsiteX14" fmla="*/ 2296406 w 2296406"/>
                  <a:gd name="connsiteY14" fmla="*/ 662729 h 2369152"/>
                  <a:gd name="connsiteX15" fmla="*/ 1124906 w 2296406"/>
                  <a:gd name="connsiteY15" fmla="*/ 1004182 h 2369152"/>
                  <a:gd name="connsiteX16" fmla="*/ 1676517 w 2296406"/>
                  <a:gd name="connsiteY16" fmla="*/ 1608523 h 2369152"/>
                  <a:gd name="connsiteX17" fmla="*/ 2094931 w 2296406"/>
                  <a:gd name="connsiteY17" fmla="*/ 1557316 h 2369152"/>
                  <a:gd name="connsiteX0" fmla="*/ 2279640 w 2296406"/>
                  <a:gd name="connsiteY0" fmla="*/ 1747818 h 2369152"/>
                  <a:gd name="connsiteX1" fmla="*/ 1838519 w 2296406"/>
                  <a:gd name="connsiteY1" fmla="*/ 1873852 h 2369152"/>
                  <a:gd name="connsiteX2" fmla="*/ 2009969 w 2296406"/>
                  <a:gd name="connsiteY2" fmla="*/ 2121502 h 2369152"/>
                  <a:gd name="connsiteX3" fmla="*/ 1733744 w 2296406"/>
                  <a:gd name="connsiteY3" fmla="*/ 1988152 h 2369152"/>
                  <a:gd name="connsiteX4" fmla="*/ 1543244 w 2296406"/>
                  <a:gd name="connsiteY4" fmla="*/ 2369152 h 2369152"/>
                  <a:gd name="connsiteX5" fmla="*/ 1380482 w 2296406"/>
                  <a:gd name="connsiteY5" fmla="*/ 2120816 h 2369152"/>
                  <a:gd name="connsiteX6" fmla="*/ 1495542 w 2296406"/>
                  <a:gd name="connsiteY6" fmla="*/ 1788127 h 2369152"/>
                  <a:gd name="connsiteX7" fmla="*/ 909489 w 2296406"/>
                  <a:gd name="connsiteY7" fmla="*/ 1225390 h 2369152"/>
                  <a:gd name="connsiteX8" fmla="*/ 414951 w 2296406"/>
                  <a:gd name="connsiteY8" fmla="*/ 2322212 h 2369152"/>
                  <a:gd name="connsiteX9" fmla="*/ 293184 w 2296406"/>
                  <a:gd name="connsiteY9" fmla="*/ 2052845 h 2369152"/>
                  <a:gd name="connsiteX10" fmla="*/ 520411 w 2296406"/>
                  <a:gd name="connsiteY10" fmla="*/ 767428 h 2369152"/>
                  <a:gd name="connsiteX11" fmla="*/ 11167 w 2296406"/>
                  <a:gd name="connsiteY11" fmla="*/ 5505 h 2369152"/>
                  <a:gd name="connsiteX12" fmla="*/ 771719 w 2296406"/>
                  <a:gd name="connsiteY12" fmla="*/ 578452 h 2369152"/>
                  <a:gd name="connsiteX13" fmla="*/ 2041440 w 2296406"/>
                  <a:gd name="connsiteY13" fmla="*/ 514597 h 2369152"/>
                  <a:gd name="connsiteX14" fmla="*/ 2296406 w 2296406"/>
                  <a:gd name="connsiteY14" fmla="*/ 662729 h 2369152"/>
                  <a:gd name="connsiteX15" fmla="*/ 1124906 w 2296406"/>
                  <a:gd name="connsiteY15" fmla="*/ 1004182 h 2369152"/>
                  <a:gd name="connsiteX16" fmla="*/ 1676517 w 2296406"/>
                  <a:gd name="connsiteY16" fmla="*/ 1608523 h 2369152"/>
                  <a:gd name="connsiteX17" fmla="*/ 2094931 w 2296406"/>
                  <a:gd name="connsiteY17" fmla="*/ 1557316 h 2369152"/>
                  <a:gd name="connsiteX0" fmla="*/ 2279640 w 2296406"/>
                  <a:gd name="connsiteY0" fmla="*/ 1747818 h 2354521"/>
                  <a:gd name="connsiteX1" fmla="*/ 1838519 w 2296406"/>
                  <a:gd name="connsiteY1" fmla="*/ 1873852 h 2354521"/>
                  <a:gd name="connsiteX2" fmla="*/ 2009969 w 2296406"/>
                  <a:gd name="connsiteY2" fmla="*/ 2121502 h 2354521"/>
                  <a:gd name="connsiteX3" fmla="*/ 1733744 w 2296406"/>
                  <a:gd name="connsiteY3" fmla="*/ 1988152 h 2354521"/>
                  <a:gd name="connsiteX4" fmla="*/ 1528613 w 2296406"/>
                  <a:gd name="connsiteY4" fmla="*/ 2354521 h 2354521"/>
                  <a:gd name="connsiteX5" fmla="*/ 1380482 w 2296406"/>
                  <a:gd name="connsiteY5" fmla="*/ 2120816 h 2354521"/>
                  <a:gd name="connsiteX6" fmla="*/ 1495542 w 2296406"/>
                  <a:gd name="connsiteY6" fmla="*/ 1788127 h 2354521"/>
                  <a:gd name="connsiteX7" fmla="*/ 909489 w 2296406"/>
                  <a:gd name="connsiteY7" fmla="*/ 1225390 h 2354521"/>
                  <a:gd name="connsiteX8" fmla="*/ 414951 w 2296406"/>
                  <a:gd name="connsiteY8" fmla="*/ 2322212 h 2354521"/>
                  <a:gd name="connsiteX9" fmla="*/ 293184 w 2296406"/>
                  <a:gd name="connsiteY9" fmla="*/ 2052845 h 2354521"/>
                  <a:gd name="connsiteX10" fmla="*/ 520411 w 2296406"/>
                  <a:gd name="connsiteY10" fmla="*/ 767428 h 2354521"/>
                  <a:gd name="connsiteX11" fmla="*/ 11167 w 2296406"/>
                  <a:gd name="connsiteY11" fmla="*/ 5505 h 2354521"/>
                  <a:gd name="connsiteX12" fmla="*/ 771719 w 2296406"/>
                  <a:gd name="connsiteY12" fmla="*/ 578452 h 2354521"/>
                  <a:gd name="connsiteX13" fmla="*/ 2041440 w 2296406"/>
                  <a:gd name="connsiteY13" fmla="*/ 514597 h 2354521"/>
                  <a:gd name="connsiteX14" fmla="*/ 2296406 w 2296406"/>
                  <a:gd name="connsiteY14" fmla="*/ 662729 h 2354521"/>
                  <a:gd name="connsiteX15" fmla="*/ 1124906 w 2296406"/>
                  <a:gd name="connsiteY15" fmla="*/ 1004182 h 2354521"/>
                  <a:gd name="connsiteX16" fmla="*/ 1676517 w 2296406"/>
                  <a:gd name="connsiteY16" fmla="*/ 1608523 h 2354521"/>
                  <a:gd name="connsiteX17" fmla="*/ 2094931 w 2296406"/>
                  <a:gd name="connsiteY17" fmla="*/ 1557316 h 2354521"/>
                  <a:gd name="connsiteX0" fmla="*/ 2279640 w 2296406"/>
                  <a:gd name="connsiteY0" fmla="*/ 1747818 h 2354521"/>
                  <a:gd name="connsiteX1" fmla="*/ 1838519 w 2296406"/>
                  <a:gd name="connsiteY1" fmla="*/ 1873852 h 2354521"/>
                  <a:gd name="connsiteX2" fmla="*/ 2009969 w 2296406"/>
                  <a:gd name="connsiteY2" fmla="*/ 2121502 h 2354521"/>
                  <a:gd name="connsiteX3" fmla="*/ 1682537 w 2296406"/>
                  <a:gd name="connsiteY3" fmla="*/ 1962549 h 2354521"/>
                  <a:gd name="connsiteX4" fmla="*/ 1528613 w 2296406"/>
                  <a:gd name="connsiteY4" fmla="*/ 2354521 h 2354521"/>
                  <a:gd name="connsiteX5" fmla="*/ 1380482 w 2296406"/>
                  <a:gd name="connsiteY5" fmla="*/ 2120816 h 2354521"/>
                  <a:gd name="connsiteX6" fmla="*/ 1495542 w 2296406"/>
                  <a:gd name="connsiteY6" fmla="*/ 1788127 h 2354521"/>
                  <a:gd name="connsiteX7" fmla="*/ 909489 w 2296406"/>
                  <a:gd name="connsiteY7" fmla="*/ 1225390 h 2354521"/>
                  <a:gd name="connsiteX8" fmla="*/ 414951 w 2296406"/>
                  <a:gd name="connsiteY8" fmla="*/ 2322212 h 2354521"/>
                  <a:gd name="connsiteX9" fmla="*/ 293184 w 2296406"/>
                  <a:gd name="connsiteY9" fmla="*/ 2052845 h 2354521"/>
                  <a:gd name="connsiteX10" fmla="*/ 520411 w 2296406"/>
                  <a:gd name="connsiteY10" fmla="*/ 767428 h 2354521"/>
                  <a:gd name="connsiteX11" fmla="*/ 11167 w 2296406"/>
                  <a:gd name="connsiteY11" fmla="*/ 5505 h 2354521"/>
                  <a:gd name="connsiteX12" fmla="*/ 771719 w 2296406"/>
                  <a:gd name="connsiteY12" fmla="*/ 578452 h 2354521"/>
                  <a:gd name="connsiteX13" fmla="*/ 2041440 w 2296406"/>
                  <a:gd name="connsiteY13" fmla="*/ 514597 h 2354521"/>
                  <a:gd name="connsiteX14" fmla="*/ 2296406 w 2296406"/>
                  <a:gd name="connsiteY14" fmla="*/ 662729 h 2354521"/>
                  <a:gd name="connsiteX15" fmla="*/ 1124906 w 2296406"/>
                  <a:gd name="connsiteY15" fmla="*/ 1004182 h 2354521"/>
                  <a:gd name="connsiteX16" fmla="*/ 1676517 w 2296406"/>
                  <a:gd name="connsiteY16" fmla="*/ 1608523 h 2354521"/>
                  <a:gd name="connsiteX17" fmla="*/ 2094931 w 2296406"/>
                  <a:gd name="connsiteY17" fmla="*/ 1557316 h 2354521"/>
                  <a:gd name="connsiteX0" fmla="*/ 2279640 w 2296406"/>
                  <a:gd name="connsiteY0" fmla="*/ 1747818 h 2354521"/>
                  <a:gd name="connsiteX1" fmla="*/ 1816574 w 2296406"/>
                  <a:gd name="connsiteY1" fmla="*/ 1851907 h 2354521"/>
                  <a:gd name="connsiteX2" fmla="*/ 2009969 w 2296406"/>
                  <a:gd name="connsiteY2" fmla="*/ 2121502 h 2354521"/>
                  <a:gd name="connsiteX3" fmla="*/ 1682537 w 2296406"/>
                  <a:gd name="connsiteY3" fmla="*/ 1962549 h 2354521"/>
                  <a:gd name="connsiteX4" fmla="*/ 1528613 w 2296406"/>
                  <a:gd name="connsiteY4" fmla="*/ 2354521 h 2354521"/>
                  <a:gd name="connsiteX5" fmla="*/ 1380482 w 2296406"/>
                  <a:gd name="connsiteY5" fmla="*/ 2120816 h 2354521"/>
                  <a:gd name="connsiteX6" fmla="*/ 1495542 w 2296406"/>
                  <a:gd name="connsiteY6" fmla="*/ 1788127 h 2354521"/>
                  <a:gd name="connsiteX7" fmla="*/ 909489 w 2296406"/>
                  <a:gd name="connsiteY7" fmla="*/ 1225390 h 2354521"/>
                  <a:gd name="connsiteX8" fmla="*/ 414951 w 2296406"/>
                  <a:gd name="connsiteY8" fmla="*/ 2322212 h 2354521"/>
                  <a:gd name="connsiteX9" fmla="*/ 293184 w 2296406"/>
                  <a:gd name="connsiteY9" fmla="*/ 2052845 h 2354521"/>
                  <a:gd name="connsiteX10" fmla="*/ 520411 w 2296406"/>
                  <a:gd name="connsiteY10" fmla="*/ 767428 h 2354521"/>
                  <a:gd name="connsiteX11" fmla="*/ 11167 w 2296406"/>
                  <a:gd name="connsiteY11" fmla="*/ 5505 h 2354521"/>
                  <a:gd name="connsiteX12" fmla="*/ 771719 w 2296406"/>
                  <a:gd name="connsiteY12" fmla="*/ 578452 h 2354521"/>
                  <a:gd name="connsiteX13" fmla="*/ 2041440 w 2296406"/>
                  <a:gd name="connsiteY13" fmla="*/ 514597 h 2354521"/>
                  <a:gd name="connsiteX14" fmla="*/ 2296406 w 2296406"/>
                  <a:gd name="connsiteY14" fmla="*/ 662729 h 2354521"/>
                  <a:gd name="connsiteX15" fmla="*/ 1124906 w 2296406"/>
                  <a:gd name="connsiteY15" fmla="*/ 1004182 h 2354521"/>
                  <a:gd name="connsiteX16" fmla="*/ 1676517 w 2296406"/>
                  <a:gd name="connsiteY16" fmla="*/ 1608523 h 2354521"/>
                  <a:gd name="connsiteX17" fmla="*/ 2094931 w 2296406"/>
                  <a:gd name="connsiteY17" fmla="*/ 1557316 h 2354521"/>
                  <a:gd name="connsiteX0" fmla="*/ 2279640 w 2296406"/>
                  <a:gd name="connsiteY0" fmla="*/ 1747818 h 2354521"/>
                  <a:gd name="connsiteX1" fmla="*/ 1816574 w 2296406"/>
                  <a:gd name="connsiteY1" fmla="*/ 1851907 h 2354521"/>
                  <a:gd name="connsiteX2" fmla="*/ 1991681 w 2296406"/>
                  <a:gd name="connsiteY2" fmla="*/ 2136133 h 2354521"/>
                  <a:gd name="connsiteX3" fmla="*/ 1682537 w 2296406"/>
                  <a:gd name="connsiteY3" fmla="*/ 1962549 h 2354521"/>
                  <a:gd name="connsiteX4" fmla="*/ 1528613 w 2296406"/>
                  <a:gd name="connsiteY4" fmla="*/ 2354521 h 2354521"/>
                  <a:gd name="connsiteX5" fmla="*/ 1380482 w 2296406"/>
                  <a:gd name="connsiteY5" fmla="*/ 2120816 h 2354521"/>
                  <a:gd name="connsiteX6" fmla="*/ 1495542 w 2296406"/>
                  <a:gd name="connsiteY6" fmla="*/ 1788127 h 2354521"/>
                  <a:gd name="connsiteX7" fmla="*/ 909489 w 2296406"/>
                  <a:gd name="connsiteY7" fmla="*/ 1225390 h 2354521"/>
                  <a:gd name="connsiteX8" fmla="*/ 414951 w 2296406"/>
                  <a:gd name="connsiteY8" fmla="*/ 2322212 h 2354521"/>
                  <a:gd name="connsiteX9" fmla="*/ 293184 w 2296406"/>
                  <a:gd name="connsiteY9" fmla="*/ 2052845 h 2354521"/>
                  <a:gd name="connsiteX10" fmla="*/ 520411 w 2296406"/>
                  <a:gd name="connsiteY10" fmla="*/ 767428 h 2354521"/>
                  <a:gd name="connsiteX11" fmla="*/ 11167 w 2296406"/>
                  <a:gd name="connsiteY11" fmla="*/ 5505 h 2354521"/>
                  <a:gd name="connsiteX12" fmla="*/ 771719 w 2296406"/>
                  <a:gd name="connsiteY12" fmla="*/ 578452 h 2354521"/>
                  <a:gd name="connsiteX13" fmla="*/ 2041440 w 2296406"/>
                  <a:gd name="connsiteY13" fmla="*/ 514597 h 2354521"/>
                  <a:gd name="connsiteX14" fmla="*/ 2296406 w 2296406"/>
                  <a:gd name="connsiteY14" fmla="*/ 662729 h 2354521"/>
                  <a:gd name="connsiteX15" fmla="*/ 1124906 w 2296406"/>
                  <a:gd name="connsiteY15" fmla="*/ 1004182 h 2354521"/>
                  <a:gd name="connsiteX16" fmla="*/ 1676517 w 2296406"/>
                  <a:gd name="connsiteY16" fmla="*/ 1608523 h 2354521"/>
                  <a:gd name="connsiteX17" fmla="*/ 2094931 w 2296406"/>
                  <a:gd name="connsiteY17" fmla="*/ 1557316 h 2354521"/>
                  <a:gd name="connsiteX0" fmla="*/ 2279640 w 2296406"/>
                  <a:gd name="connsiteY0" fmla="*/ 1747818 h 2354521"/>
                  <a:gd name="connsiteX1" fmla="*/ 1816574 w 2296406"/>
                  <a:gd name="connsiteY1" fmla="*/ 1851907 h 2354521"/>
                  <a:gd name="connsiteX2" fmla="*/ 2042887 w 2296406"/>
                  <a:gd name="connsiteY2" fmla="*/ 2194655 h 2354521"/>
                  <a:gd name="connsiteX3" fmla="*/ 1682537 w 2296406"/>
                  <a:gd name="connsiteY3" fmla="*/ 1962549 h 2354521"/>
                  <a:gd name="connsiteX4" fmla="*/ 1528613 w 2296406"/>
                  <a:gd name="connsiteY4" fmla="*/ 2354521 h 2354521"/>
                  <a:gd name="connsiteX5" fmla="*/ 1380482 w 2296406"/>
                  <a:gd name="connsiteY5" fmla="*/ 2120816 h 2354521"/>
                  <a:gd name="connsiteX6" fmla="*/ 1495542 w 2296406"/>
                  <a:gd name="connsiteY6" fmla="*/ 1788127 h 2354521"/>
                  <a:gd name="connsiteX7" fmla="*/ 909489 w 2296406"/>
                  <a:gd name="connsiteY7" fmla="*/ 1225390 h 2354521"/>
                  <a:gd name="connsiteX8" fmla="*/ 414951 w 2296406"/>
                  <a:gd name="connsiteY8" fmla="*/ 2322212 h 2354521"/>
                  <a:gd name="connsiteX9" fmla="*/ 293184 w 2296406"/>
                  <a:gd name="connsiteY9" fmla="*/ 2052845 h 2354521"/>
                  <a:gd name="connsiteX10" fmla="*/ 520411 w 2296406"/>
                  <a:gd name="connsiteY10" fmla="*/ 767428 h 2354521"/>
                  <a:gd name="connsiteX11" fmla="*/ 11167 w 2296406"/>
                  <a:gd name="connsiteY11" fmla="*/ 5505 h 2354521"/>
                  <a:gd name="connsiteX12" fmla="*/ 771719 w 2296406"/>
                  <a:gd name="connsiteY12" fmla="*/ 578452 h 2354521"/>
                  <a:gd name="connsiteX13" fmla="*/ 2041440 w 2296406"/>
                  <a:gd name="connsiteY13" fmla="*/ 514597 h 2354521"/>
                  <a:gd name="connsiteX14" fmla="*/ 2296406 w 2296406"/>
                  <a:gd name="connsiteY14" fmla="*/ 662729 h 2354521"/>
                  <a:gd name="connsiteX15" fmla="*/ 1124906 w 2296406"/>
                  <a:gd name="connsiteY15" fmla="*/ 1004182 h 2354521"/>
                  <a:gd name="connsiteX16" fmla="*/ 1676517 w 2296406"/>
                  <a:gd name="connsiteY16" fmla="*/ 1608523 h 2354521"/>
                  <a:gd name="connsiteX17" fmla="*/ 2094931 w 2296406"/>
                  <a:gd name="connsiteY17" fmla="*/ 1557316 h 2354521"/>
                  <a:gd name="connsiteX0" fmla="*/ 2279640 w 2296406"/>
                  <a:gd name="connsiteY0" fmla="*/ 1747818 h 2354521"/>
                  <a:gd name="connsiteX1" fmla="*/ 1816574 w 2296406"/>
                  <a:gd name="connsiteY1" fmla="*/ 1851907 h 2354521"/>
                  <a:gd name="connsiteX2" fmla="*/ 1955104 w 2296406"/>
                  <a:gd name="connsiteY2" fmla="*/ 2095900 h 2354521"/>
                  <a:gd name="connsiteX3" fmla="*/ 1682537 w 2296406"/>
                  <a:gd name="connsiteY3" fmla="*/ 1962549 h 2354521"/>
                  <a:gd name="connsiteX4" fmla="*/ 1528613 w 2296406"/>
                  <a:gd name="connsiteY4" fmla="*/ 2354521 h 2354521"/>
                  <a:gd name="connsiteX5" fmla="*/ 1380482 w 2296406"/>
                  <a:gd name="connsiteY5" fmla="*/ 2120816 h 2354521"/>
                  <a:gd name="connsiteX6" fmla="*/ 1495542 w 2296406"/>
                  <a:gd name="connsiteY6" fmla="*/ 1788127 h 2354521"/>
                  <a:gd name="connsiteX7" fmla="*/ 909489 w 2296406"/>
                  <a:gd name="connsiteY7" fmla="*/ 1225390 h 2354521"/>
                  <a:gd name="connsiteX8" fmla="*/ 414951 w 2296406"/>
                  <a:gd name="connsiteY8" fmla="*/ 2322212 h 2354521"/>
                  <a:gd name="connsiteX9" fmla="*/ 293184 w 2296406"/>
                  <a:gd name="connsiteY9" fmla="*/ 2052845 h 2354521"/>
                  <a:gd name="connsiteX10" fmla="*/ 520411 w 2296406"/>
                  <a:gd name="connsiteY10" fmla="*/ 767428 h 2354521"/>
                  <a:gd name="connsiteX11" fmla="*/ 11167 w 2296406"/>
                  <a:gd name="connsiteY11" fmla="*/ 5505 h 2354521"/>
                  <a:gd name="connsiteX12" fmla="*/ 771719 w 2296406"/>
                  <a:gd name="connsiteY12" fmla="*/ 578452 h 2354521"/>
                  <a:gd name="connsiteX13" fmla="*/ 2041440 w 2296406"/>
                  <a:gd name="connsiteY13" fmla="*/ 514597 h 2354521"/>
                  <a:gd name="connsiteX14" fmla="*/ 2296406 w 2296406"/>
                  <a:gd name="connsiteY14" fmla="*/ 662729 h 2354521"/>
                  <a:gd name="connsiteX15" fmla="*/ 1124906 w 2296406"/>
                  <a:gd name="connsiteY15" fmla="*/ 1004182 h 2354521"/>
                  <a:gd name="connsiteX16" fmla="*/ 1676517 w 2296406"/>
                  <a:gd name="connsiteY16" fmla="*/ 1608523 h 2354521"/>
                  <a:gd name="connsiteX17" fmla="*/ 2094931 w 2296406"/>
                  <a:gd name="connsiteY17" fmla="*/ 1557316 h 2354521"/>
                  <a:gd name="connsiteX0" fmla="*/ 2279640 w 2296406"/>
                  <a:gd name="connsiteY0" fmla="*/ 1747818 h 2354521"/>
                  <a:gd name="connsiteX1" fmla="*/ 1816574 w 2296406"/>
                  <a:gd name="connsiteY1" fmla="*/ 1851907 h 2354521"/>
                  <a:gd name="connsiteX2" fmla="*/ 1955104 w 2296406"/>
                  <a:gd name="connsiteY2" fmla="*/ 2095900 h 2354521"/>
                  <a:gd name="connsiteX3" fmla="*/ 1682537 w 2296406"/>
                  <a:gd name="connsiteY3" fmla="*/ 1962549 h 2354521"/>
                  <a:gd name="connsiteX4" fmla="*/ 1528613 w 2296406"/>
                  <a:gd name="connsiteY4" fmla="*/ 2354521 h 2354521"/>
                  <a:gd name="connsiteX5" fmla="*/ 1380482 w 2296406"/>
                  <a:gd name="connsiteY5" fmla="*/ 2120816 h 2354521"/>
                  <a:gd name="connsiteX6" fmla="*/ 1495542 w 2296406"/>
                  <a:gd name="connsiteY6" fmla="*/ 1788127 h 2354521"/>
                  <a:gd name="connsiteX7" fmla="*/ 909489 w 2296406"/>
                  <a:gd name="connsiteY7" fmla="*/ 1225390 h 2354521"/>
                  <a:gd name="connsiteX8" fmla="*/ 414951 w 2296406"/>
                  <a:gd name="connsiteY8" fmla="*/ 2322212 h 2354521"/>
                  <a:gd name="connsiteX9" fmla="*/ 293184 w 2296406"/>
                  <a:gd name="connsiteY9" fmla="*/ 2052845 h 2354521"/>
                  <a:gd name="connsiteX10" fmla="*/ 520411 w 2296406"/>
                  <a:gd name="connsiteY10" fmla="*/ 767428 h 2354521"/>
                  <a:gd name="connsiteX11" fmla="*/ 11167 w 2296406"/>
                  <a:gd name="connsiteY11" fmla="*/ 5505 h 2354521"/>
                  <a:gd name="connsiteX12" fmla="*/ 771719 w 2296406"/>
                  <a:gd name="connsiteY12" fmla="*/ 578452 h 2354521"/>
                  <a:gd name="connsiteX13" fmla="*/ 2041440 w 2296406"/>
                  <a:gd name="connsiteY13" fmla="*/ 514597 h 2354521"/>
                  <a:gd name="connsiteX14" fmla="*/ 2296406 w 2296406"/>
                  <a:gd name="connsiteY14" fmla="*/ 662729 h 2354521"/>
                  <a:gd name="connsiteX15" fmla="*/ 1124906 w 2296406"/>
                  <a:gd name="connsiteY15" fmla="*/ 1004182 h 2354521"/>
                  <a:gd name="connsiteX16" fmla="*/ 1676517 w 2296406"/>
                  <a:gd name="connsiteY16" fmla="*/ 1608523 h 2354521"/>
                  <a:gd name="connsiteX17" fmla="*/ 2094931 w 2296406"/>
                  <a:gd name="connsiteY17" fmla="*/ 1557316 h 2354521"/>
                  <a:gd name="connsiteX0" fmla="*/ 2279640 w 2296406"/>
                  <a:gd name="connsiteY0" fmla="*/ 1747818 h 2354521"/>
                  <a:gd name="connsiteX1" fmla="*/ 1816574 w 2296406"/>
                  <a:gd name="connsiteY1" fmla="*/ 1851907 h 2354521"/>
                  <a:gd name="connsiteX2" fmla="*/ 1955104 w 2296406"/>
                  <a:gd name="connsiteY2" fmla="*/ 2095900 h 2354521"/>
                  <a:gd name="connsiteX3" fmla="*/ 1682537 w 2296406"/>
                  <a:gd name="connsiteY3" fmla="*/ 1962549 h 2354521"/>
                  <a:gd name="connsiteX4" fmla="*/ 1528613 w 2296406"/>
                  <a:gd name="connsiteY4" fmla="*/ 2354521 h 2354521"/>
                  <a:gd name="connsiteX5" fmla="*/ 1380482 w 2296406"/>
                  <a:gd name="connsiteY5" fmla="*/ 2120816 h 2354521"/>
                  <a:gd name="connsiteX6" fmla="*/ 1495542 w 2296406"/>
                  <a:gd name="connsiteY6" fmla="*/ 1788127 h 2354521"/>
                  <a:gd name="connsiteX7" fmla="*/ 909489 w 2296406"/>
                  <a:gd name="connsiteY7" fmla="*/ 1225390 h 2354521"/>
                  <a:gd name="connsiteX8" fmla="*/ 414951 w 2296406"/>
                  <a:gd name="connsiteY8" fmla="*/ 2322212 h 2354521"/>
                  <a:gd name="connsiteX9" fmla="*/ 293184 w 2296406"/>
                  <a:gd name="connsiteY9" fmla="*/ 2052845 h 2354521"/>
                  <a:gd name="connsiteX10" fmla="*/ 520411 w 2296406"/>
                  <a:gd name="connsiteY10" fmla="*/ 767428 h 2354521"/>
                  <a:gd name="connsiteX11" fmla="*/ 11167 w 2296406"/>
                  <a:gd name="connsiteY11" fmla="*/ 5505 h 2354521"/>
                  <a:gd name="connsiteX12" fmla="*/ 771719 w 2296406"/>
                  <a:gd name="connsiteY12" fmla="*/ 578452 h 2354521"/>
                  <a:gd name="connsiteX13" fmla="*/ 2041440 w 2296406"/>
                  <a:gd name="connsiteY13" fmla="*/ 514597 h 2354521"/>
                  <a:gd name="connsiteX14" fmla="*/ 2296406 w 2296406"/>
                  <a:gd name="connsiteY14" fmla="*/ 662729 h 2354521"/>
                  <a:gd name="connsiteX15" fmla="*/ 1124906 w 2296406"/>
                  <a:gd name="connsiteY15" fmla="*/ 1004182 h 2354521"/>
                  <a:gd name="connsiteX16" fmla="*/ 1676517 w 2296406"/>
                  <a:gd name="connsiteY16" fmla="*/ 1608523 h 2354521"/>
                  <a:gd name="connsiteX17" fmla="*/ 2094931 w 2296406"/>
                  <a:gd name="connsiteY17" fmla="*/ 1557316 h 2354521"/>
                  <a:gd name="connsiteX0" fmla="*/ 2279640 w 2296406"/>
                  <a:gd name="connsiteY0" fmla="*/ 1747818 h 2354521"/>
                  <a:gd name="connsiteX1" fmla="*/ 1823889 w 2296406"/>
                  <a:gd name="connsiteY1" fmla="*/ 1837277 h 2354521"/>
                  <a:gd name="connsiteX2" fmla="*/ 1955104 w 2296406"/>
                  <a:gd name="connsiteY2" fmla="*/ 2095900 h 2354521"/>
                  <a:gd name="connsiteX3" fmla="*/ 1682537 w 2296406"/>
                  <a:gd name="connsiteY3" fmla="*/ 1962549 h 2354521"/>
                  <a:gd name="connsiteX4" fmla="*/ 1528613 w 2296406"/>
                  <a:gd name="connsiteY4" fmla="*/ 2354521 h 2354521"/>
                  <a:gd name="connsiteX5" fmla="*/ 1380482 w 2296406"/>
                  <a:gd name="connsiteY5" fmla="*/ 2120816 h 2354521"/>
                  <a:gd name="connsiteX6" fmla="*/ 1495542 w 2296406"/>
                  <a:gd name="connsiteY6" fmla="*/ 1788127 h 2354521"/>
                  <a:gd name="connsiteX7" fmla="*/ 909489 w 2296406"/>
                  <a:gd name="connsiteY7" fmla="*/ 1225390 h 2354521"/>
                  <a:gd name="connsiteX8" fmla="*/ 414951 w 2296406"/>
                  <a:gd name="connsiteY8" fmla="*/ 2322212 h 2354521"/>
                  <a:gd name="connsiteX9" fmla="*/ 293184 w 2296406"/>
                  <a:gd name="connsiteY9" fmla="*/ 2052845 h 2354521"/>
                  <a:gd name="connsiteX10" fmla="*/ 520411 w 2296406"/>
                  <a:gd name="connsiteY10" fmla="*/ 767428 h 2354521"/>
                  <a:gd name="connsiteX11" fmla="*/ 11167 w 2296406"/>
                  <a:gd name="connsiteY11" fmla="*/ 5505 h 2354521"/>
                  <a:gd name="connsiteX12" fmla="*/ 771719 w 2296406"/>
                  <a:gd name="connsiteY12" fmla="*/ 578452 h 2354521"/>
                  <a:gd name="connsiteX13" fmla="*/ 2041440 w 2296406"/>
                  <a:gd name="connsiteY13" fmla="*/ 514597 h 2354521"/>
                  <a:gd name="connsiteX14" fmla="*/ 2296406 w 2296406"/>
                  <a:gd name="connsiteY14" fmla="*/ 662729 h 2354521"/>
                  <a:gd name="connsiteX15" fmla="*/ 1124906 w 2296406"/>
                  <a:gd name="connsiteY15" fmla="*/ 1004182 h 2354521"/>
                  <a:gd name="connsiteX16" fmla="*/ 1676517 w 2296406"/>
                  <a:gd name="connsiteY16" fmla="*/ 1608523 h 2354521"/>
                  <a:gd name="connsiteX17" fmla="*/ 2094931 w 2296406"/>
                  <a:gd name="connsiteY17" fmla="*/ 1557316 h 2354521"/>
                  <a:gd name="connsiteX0" fmla="*/ 2279640 w 2296406"/>
                  <a:gd name="connsiteY0" fmla="*/ 1747818 h 2354521"/>
                  <a:gd name="connsiteX1" fmla="*/ 1827546 w 2296406"/>
                  <a:gd name="connsiteY1" fmla="*/ 1826304 h 2354521"/>
                  <a:gd name="connsiteX2" fmla="*/ 1955104 w 2296406"/>
                  <a:gd name="connsiteY2" fmla="*/ 2095900 h 2354521"/>
                  <a:gd name="connsiteX3" fmla="*/ 1682537 w 2296406"/>
                  <a:gd name="connsiteY3" fmla="*/ 1962549 h 2354521"/>
                  <a:gd name="connsiteX4" fmla="*/ 1528613 w 2296406"/>
                  <a:gd name="connsiteY4" fmla="*/ 2354521 h 2354521"/>
                  <a:gd name="connsiteX5" fmla="*/ 1380482 w 2296406"/>
                  <a:gd name="connsiteY5" fmla="*/ 2120816 h 2354521"/>
                  <a:gd name="connsiteX6" fmla="*/ 1495542 w 2296406"/>
                  <a:gd name="connsiteY6" fmla="*/ 1788127 h 2354521"/>
                  <a:gd name="connsiteX7" fmla="*/ 909489 w 2296406"/>
                  <a:gd name="connsiteY7" fmla="*/ 1225390 h 2354521"/>
                  <a:gd name="connsiteX8" fmla="*/ 414951 w 2296406"/>
                  <a:gd name="connsiteY8" fmla="*/ 2322212 h 2354521"/>
                  <a:gd name="connsiteX9" fmla="*/ 293184 w 2296406"/>
                  <a:gd name="connsiteY9" fmla="*/ 2052845 h 2354521"/>
                  <a:gd name="connsiteX10" fmla="*/ 520411 w 2296406"/>
                  <a:gd name="connsiteY10" fmla="*/ 767428 h 2354521"/>
                  <a:gd name="connsiteX11" fmla="*/ 11167 w 2296406"/>
                  <a:gd name="connsiteY11" fmla="*/ 5505 h 2354521"/>
                  <a:gd name="connsiteX12" fmla="*/ 771719 w 2296406"/>
                  <a:gd name="connsiteY12" fmla="*/ 578452 h 2354521"/>
                  <a:gd name="connsiteX13" fmla="*/ 2041440 w 2296406"/>
                  <a:gd name="connsiteY13" fmla="*/ 514597 h 2354521"/>
                  <a:gd name="connsiteX14" fmla="*/ 2296406 w 2296406"/>
                  <a:gd name="connsiteY14" fmla="*/ 662729 h 2354521"/>
                  <a:gd name="connsiteX15" fmla="*/ 1124906 w 2296406"/>
                  <a:gd name="connsiteY15" fmla="*/ 1004182 h 2354521"/>
                  <a:gd name="connsiteX16" fmla="*/ 1676517 w 2296406"/>
                  <a:gd name="connsiteY16" fmla="*/ 1608523 h 2354521"/>
                  <a:gd name="connsiteX17" fmla="*/ 2094931 w 2296406"/>
                  <a:gd name="connsiteY17" fmla="*/ 1557316 h 2354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296406" h="2354521">
                    <a:moveTo>
                      <a:pt x="2279640" y="1747818"/>
                    </a:moveTo>
                    <a:lnTo>
                      <a:pt x="1827546" y="1826304"/>
                    </a:lnTo>
                    <a:cubicBezTo>
                      <a:pt x="1873723" y="1907635"/>
                      <a:pt x="1985737" y="2047488"/>
                      <a:pt x="1955104" y="2095900"/>
                    </a:cubicBezTo>
                    <a:cubicBezTo>
                      <a:pt x="1897166" y="2139232"/>
                      <a:pt x="1773393" y="2006999"/>
                      <a:pt x="1682537" y="1962549"/>
                    </a:cubicBezTo>
                    <a:lnTo>
                      <a:pt x="1528613" y="2354521"/>
                    </a:lnTo>
                    <a:lnTo>
                      <a:pt x="1380482" y="2120816"/>
                    </a:lnTo>
                    <a:lnTo>
                      <a:pt x="1495542" y="1788127"/>
                    </a:lnTo>
                    <a:lnTo>
                      <a:pt x="909489" y="1225390"/>
                    </a:lnTo>
                    <a:lnTo>
                      <a:pt x="414951" y="2322212"/>
                    </a:lnTo>
                    <a:lnTo>
                      <a:pt x="293184" y="2052845"/>
                    </a:lnTo>
                    <a:lnTo>
                      <a:pt x="520411" y="767428"/>
                    </a:lnTo>
                    <a:cubicBezTo>
                      <a:pt x="325060" y="542715"/>
                      <a:pt x="-71458" y="102202"/>
                      <a:pt x="11167" y="5505"/>
                    </a:cubicBezTo>
                    <a:cubicBezTo>
                      <a:pt x="111065" y="-52229"/>
                      <a:pt x="554777" y="358209"/>
                      <a:pt x="771719" y="578452"/>
                    </a:cubicBezTo>
                    <a:lnTo>
                      <a:pt x="2041440" y="514597"/>
                    </a:lnTo>
                    <a:lnTo>
                      <a:pt x="2296406" y="662729"/>
                    </a:lnTo>
                    <a:lnTo>
                      <a:pt x="1124906" y="1004182"/>
                    </a:lnTo>
                    <a:lnTo>
                      <a:pt x="1676517" y="1608523"/>
                    </a:lnTo>
                    <a:cubicBezTo>
                      <a:pt x="1795262" y="1589016"/>
                      <a:pt x="2094931" y="1557316"/>
                      <a:pt x="2094931" y="1557316"/>
                    </a:cubicBezTo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Rounded Rectangle 25"/>
              <p:cNvSpPr/>
              <p:nvPr/>
            </p:nvSpPr>
            <p:spPr>
              <a:xfrm>
                <a:off x="1322589" y="1628267"/>
                <a:ext cx="350024" cy="256512"/>
              </a:xfrm>
              <a:custGeom>
                <a:avLst/>
                <a:gdLst/>
                <a:ahLst/>
                <a:cxnLst/>
                <a:rect l="l" t="t" r="r" b="b"/>
                <a:pathLst>
                  <a:path w="3248842" h="2380886">
                    <a:moveTo>
                      <a:pt x="1194785" y="1472263"/>
                    </a:moveTo>
                    <a:cubicBezTo>
                      <a:pt x="1150014" y="1472263"/>
                      <a:pt x="1113720" y="1508557"/>
                      <a:pt x="1113720" y="1553328"/>
                    </a:cubicBezTo>
                    <a:lnTo>
                      <a:pt x="1113720" y="1600880"/>
                    </a:lnTo>
                    <a:cubicBezTo>
                      <a:pt x="1113720" y="1645651"/>
                      <a:pt x="1150014" y="1681945"/>
                      <a:pt x="1194785" y="1681945"/>
                    </a:cubicBezTo>
                    <a:lnTo>
                      <a:pt x="2067186" y="1681945"/>
                    </a:lnTo>
                    <a:cubicBezTo>
                      <a:pt x="2111957" y="1681945"/>
                      <a:pt x="2148251" y="1645651"/>
                      <a:pt x="2148251" y="1600880"/>
                    </a:cubicBezTo>
                    <a:lnTo>
                      <a:pt x="2148251" y="1553328"/>
                    </a:lnTo>
                    <a:cubicBezTo>
                      <a:pt x="2148251" y="1508557"/>
                      <a:pt x="2111957" y="1472263"/>
                      <a:pt x="2067186" y="1472263"/>
                    </a:cubicBezTo>
                    <a:close/>
                    <a:moveTo>
                      <a:pt x="2582402" y="986449"/>
                    </a:moveTo>
                    <a:cubicBezTo>
                      <a:pt x="2477247" y="986449"/>
                      <a:pt x="2392002" y="1071694"/>
                      <a:pt x="2392002" y="1176848"/>
                    </a:cubicBezTo>
                    <a:cubicBezTo>
                      <a:pt x="2392002" y="1282003"/>
                      <a:pt x="2477247" y="1367248"/>
                      <a:pt x="2582402" y="1367248"/>
                    </a:cubicBezTo>
                    <a:cubicBezTo>
                      <a:pt x="2687557" y="1367248"/>
                      <a:pt x="2772801" y="1282003"/>
                      <a:pt x="2772801" y="1176848"/>
                    </a:cubicBezTo>
                    <a:cubicBezTo>
                      <a:pt x="2772801" y="1071694"/>
                      <a:pt x="2687557" y="986449"/>
                      <a:pt x="2582402" y="986449"/>
                    </a:cubicBezTo>
                    <a:close/>
                    <a:moveTo>
                      <a:pt x="679570" y="986449"/>
                    </a:moveTo>
                    <a:cubicBezTo>
                      <a:pt x="574415" y="986449"/>
                      <a:pt x="489171" y="1071694"/>
                      <a:pt x="489171" y="1176848"/>
                    </a:cubicBezTo>
                    <a:cubicBezTo>
                      <a:pt x="489171" y="1282003"/>
                      <a:pt x="574415" y="1367248"/>
                      <a:pt x="679570" y="1367248"/>
                    </a:cubicBezTo>
                    <a:cubicBezTo>
                      <a:pt x="784725" y="1367248"/>
                      <a:pt x="869970" y="1282003"/>
                      <a:pt x="869970" y="1176848"/>
                    </a:cubicBezTo>
                    <a:cubicBezTo>
                      <a:pt x="869970" y="1071694"/>
                      <a:pt x="784725" y="986449"/>
                      <a:pt x="679570" y="986449"/>
                    </a:cubicBezTo>
                    <a:close/>
                    <a:moveTo>
                      <a:pt x="867954" y="155801"/>
                    </a:moveTo>
                    <a:lnTo>
                      <a:pt x="726849" y="858549"/>
                    </a:lnTo>
                    <a:lnTo>
                      <a:pt x="2535122" y="858549"/>
                    </a:lnTo>
                    <a:lnTo>
                      <a:pt x="2394017" y="155801"/>
                    </a:lnTo>
                    <a:close/>
                    <a:moveTo>
                      <a:pt x="677268" y="0"/>
                    </a:moveTo>
                    <a:lnTo>
                      <a:pt x="2584703" y="0"/>
                    </a:lnTo>
                    <a:lnTo>
                      <a:pt x="2736658" y="607820"/>
                    </a:lnTo>
                    <a:cubicBezTo>
                      <a:pt x="2766265" y="579906"/>
                      <a:pt x="2806392" y="564164"/>
                      <a:pt x="2850195" y="564164"/>
                    </a:cubicBezTo>
                    <a:lnTo>
                      <a:pt x="3069929" y="564164"/>
                    </a:lnTo>
                    <a:cubicBezTo>
                      <a:pt x="3168740" y="564164"/>
                      <a:pt x="3248842" y="644266"/>
                      <a:pt x="3248842" y="743077"/>
                    </a:cubicBezTo>
                    <a:lnTo>
                      <a:pt x="3248842" y="792706"/>
                    </a:lnTo>
                    <a:cubicBezTo>
                      <a:pt x="3248842" y="891517"/>
                      <a:pt x="3168740" y="971619"/>
                      <a:pt x="3069929" y="971619"/>
                    </a:cubicBezTo>
                    <a:lnTo>
                      <a:pt x="3054536" y="971619"/>
                    </a:lnTo>
                    <a:cubicBezTo>
                      <a:pt x="3060628" y="989042"/>
                      <a:pt x="3063411" y="1007758"/>
                      <a:pt x="3063411" y="1027125"/>
                    </a:cubicBezTo>
                    <a:lnTo>
                      <a:pt x="3063411" y="2015961"/>
                    </a:lnTo>
                    <a:lnTo>
                      <a:pt x="2889080" y="2015961"/>
                    </a:lnTo>
                    <a:lnTo>
                      <a:pt x="2889080" y="2260325"/>
                    </a:lnTo>
                    <a:cubicBezTo>
                      <a:pt x="2889080" y="2326909"/>
                      <a:pt x="2835102" y="2380886"/>
                      <a:pt x="2768518" y="2380886"/>
                    </a:cubicBezTo>
                    <a:lnTo>
                      <a:pt x="2286284" y="2380886"/>
                    </a:lnTo>
                    <a:cubicBezTo>
                      <a:pt x="2219700" y="2380886"/>
                      <a:pt x="2165723" y="2326909"/>
                      <a:pt x="2165723" y="2260325"/>
                    </a:cubicBezTo>
                    <a:lnTo>
                      <a:pt x="2165723" y="2015961"/>
                    </a:lnTo>
                    <a:lnTo>
                      <a:pt x="1096248" y="2015961"/>
                    </a:lnTo>
                    <a:lnTo>
                      <a:pt x="1096248" y="2260325"/>
                    </a:lnTo>
                    <a:cubicBezTo>
                      <a:pt x="1096248" y="2326909"/>
                      <a:pt x="1042270" y="2380886"/>
                      <a:pt x="975686" y="2380886"/>
                    </a:cubicBezTo>
                    <a:lnTo>
                      <a:pt x="493453" y="2380886"/>
                    </a:lnTo>
                    <a:cubicBezTo>
                      <a:pt x="426869" y="2380886"/>
                      <a:pt x="372891" y="2326909"/>
                      <a:pt x="372891" y="2260325"/>
                    </a:cubicBezTo>
                    <a:lnTo>
                      <a:pt x="372891" y="2015961"/>
                    </a:lnTo>
                    <a:lnTo>
                      <a:pt x="198560" y="2015961"/>
                    </a:lnTo>
                    <a:lnTo>
                      <a:pt x="198560" y="1027125"/>
                    </a:lnTo>
                    <a:cubicBezTo>
                      <a:pt x="198560" y="1007758"/>
                      <a:pt x="201343" y="989042"/>
                      <a:pt x="207435" y="971619"/>
                    </a:cubicBezTo>
                    <a:lnTo>
                      <a:pt x="178913" y="971619"/>
                    </a:lnTo>
                    <a:cubicBezTo>
                      <a:pt x="80102" y="971619"/>
                      <a:pt x="0" y="891517"/>
                      <a:pt x="0" y="792706"/>
                    </a:cubicBezTo>
                    <a:lnTo>
                      <a:pt x="0" y="743077"/>
                    </a:lnTo>
                    <a:cubicBezTo>
                      <a:pt x="0" y="644266"/>
                      <a:pt x="80102" y="564164"/>
                      <a:pt x="178913" y="564164"/>
                    </a:cubicBezTo>
                    <a:lnTo>
                      <a:pt x="398647" y="564164"/>
                    </a:lnTo>
                    <a:cubicBezTo>
                      <a:pt x="447310" y="564164"/>
                      <a:pt x="491436" y="583593"/>
                      <a:pt x="523419" y="615395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1353585" y="2218676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ID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398089" y="2218676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ID" altLang="ko-KR" dirty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442593" y="2218676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ID" altLang="ko-KR" dirty="0">
                    <a:solidFill>
                      <a:schemeClr val="tx1"/>
                    </a:solidFill>
                  </a:rPr>
                  <a:t>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7487097" y="2218676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ID" altLang="ko-KR" dirty="0">
                    <a:solidFill>
                      <a:schemeClr val="tx1"/>
                    </a:solidFill>
                  </a:rPr>
                  <a:t>4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836175" y="2643758"/>
                <a:ext cx="1322851" cy="488848"/>
                <a:chOff x="2113657" y="4283314"/>
                <a:chExt cx="3647460" cy="488848"/>
              </a:xfrm>
            </p:grpSpPr>
            <p:sp>
              <p:nvSpPr>
                <p:cNvPr id="15" name="TextBox 14"/>
                <p:cNvSpPr txBox="1"/>
                <p:nvPr/>
              </p:nvSpPr>
              <p:spPr>
                <a:xfrm>
                  <a:off x="2113657" y="4495163"/>
                  <a:ext cx="36474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2113658" y="4283314"/>
                  <a:ext cx="364745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Trigger</a:t>
                  </a:r>
                  <a:endPara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endParaRPr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2880679" y="2643758"/>
                <a:ext cx="1322851" cy="646331"/>
                <a:chOff x="2113657" y="4283314"/>
                <a:chExt cx="3647460" cy="646331"/>
              </a:xfrm>
            </p:grpSpPr>
            <p:sp>
              <p:nvSpPr>
                <p:cNvPr id="18" name="TextBox 17"/>
                <p:cNvSpPr txBox="1"/>
                <p:nvPr/>
              </p:nvSpPr>
              <p:spPr>
                <a:xfrm>
                  <a:off x="2113657" y="4495163"/>
                  <a:ext cx="36474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2113657" y="4283314"/>
                  <a:ext cx="364746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Consumed by specific audience</a:t>
                  </a:r>
                  <a:endPara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endParaRPr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4765950" y="2693767"/>
                <a:ext cx="1678258" cy="646331"/>
                <a:chOff x="1674608" y="4333323"/>
                <a:chExt cx="4627414" cy="646331"/>
              </a:xfrm>
            </p:grpSpPr>
            <p:sp>
              <p:nvSpPr>
                <p:cNvPr id="21" name="TextBox 20"/>
                <p:cNvSpPr txBox="1"/>
                <p:nvPr/>
              </p:nvSpPr>
              <p:spPr>
                <a:xfrm>
                  <a:off x="2113657" y="4495163"/>
                  <a:ext cx="36474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1674608" y="4333323"/>
                  <a:ext cx="462741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Getting viral online forum, social media or online news</a:t>
                  </a:r>
                  <a:endPara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endParaRPr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6969687" y="2643758"/>
                <a:ext cx="1322851" cy="646331"/>
                <a:chOff x="2113657" y="4283314"/>
                <a:chExt cx="3647460" cy="646331"/>
              </a:xfrm>
            </p:grpSpPr>
            <p:sp>
              <p:nvSpPr>
                <p:cNvPr id="24" name="TextBox 23"/>
                <p:cNvSpPr txBox="1"/>
                <p:nvPr/>
              </p:nvSpPr>
              <p:spPr>
                <a:xfrm>
                  <a:off x="2113657" y="4495163"/>
                  <a:ext cx="36474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2113657" y="4283314"/>
                  <a:ext cx="364746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Public Attention / National Issue</a:t>
                  </a:r>
                  <a:endPara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endParaRPr>
                </a:p>
              </p:txBody>
            </p:sp>
          </p:grp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A551969-6938-4DC8-9FCD-C813BE812845}"/>
                </a:ext>
              </a:extLst>
            </p:cNvPr>
            <p:cNvSpPr/>
            <p:nvPr/>
          </p:nvSpPr>
          <p:spPr>
            <a:xfrm>
              <a:off x="1032096" y="1556670"/>
              <a:ext cx="3321565" cy="1821259"/>
            </a:xfrm>
            <a:prstGeom prst="rect">
              <a:avLst/>
            </a:prstGeom>
            <a:solidFill>
              <a:srgbClr val="FFCE29">
                <a:alpha val="48000"/>
              </a:srgbClr>
            </a:solidFill>
            <a:ln cap="rnd">
              <a:solidFill>
                <a:schemeClr val="accent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D">
                <a:noFill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FAAE166-9B32-4827-9789-0FFEAE198329}"/>
                </a:ext>
              </a:extLst>
            </p:cNvPr>
            <p:cNvSpPr txBox="1"/>
            <p:nvPr/>
          </p:nvSpPr>
          <p:spPr>
            <a:xfrm>
              <a:off x="1928173" y="1316761"/>
              <a:ext cx="12756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Crucial Period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A9950A00-2C1F-44CC-AEF5-06CB8A397090}"/>
              </a:ext>
            </a:extLst>
          </p:cNvPr>
          <p:cNvGrpSpPr/>
          <p:nvPr/>
        </p:nvGrpSpPr>
        <p:grpSpPr>
          <a:xfrm>
            <a:off x="1529507" y="3352914"/>
            <a:ext cx="4769746" cy="1555577"/>
            <a:chOff x="685906" y="1608597"/>
            <a:chExt cx="3628998" cy="1912745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DA31EA9-41AE-4987-A2FC-170F1BD57F10}"/>
                </a:ext>
              </a:extLst>
            </p:cNvPr>
            <p:cNvSpPr/>
            <p:nvPr/>
          </p:nvSpPr>
          <p:spPr>
            <a:xfrm>
              <a:off x="685906" y="1635646"/>
              <a:ext cx="2952824" cy="90205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8EA1F2A1-9653-484D-B9E3-D37CC33B43AC}"/>
                </a:ext>
              </a:extLst>
            </p:cNvPr>
            <p:cNvSpPr/>
            <p:nvPr/>
          </p:nvSpPr>
          <p:spPr>
            <a:xfrm>
              <a:off x="792027" y="1744673"/>
              <a:ext cx="540000" cy="684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5BD46F0C-1A83-4375-8EE8-FF8CB9E7EDD8}"/>
                </a:ext>
              </a:extLst>
            </p:cNvPr>
            <p:cNvGrpSpPr/>
            <p:nvPr/>
          </p:nvGrpSpPr>
          <p:grpSpPr>
            <a:xfrm>
              <a:off x="1427932" y="1608597"/>
              <a:ext cx="2878588" cy="926610"/>
              <a:chOff x="803640" y="3224105"/>
              <a:chExt cx="2059657" cy="926610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4A4529E-EC60-4DAB-AD32-AA3A18730418}"/>
                  </a:ext>
                </a:extLst>
              </p:cNvPr>
              <p:cNvSpPr txBox="1"/>
              <p:nvPr/>
            </p:nvSpPr>
            <p:spPr>
              <a:xfrm>
                <a:off x="803641" y="3441132"/>
                <a:ext cx="1581846" cy="709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There is a chance to mitigate as earlier as possible before getting worse and become crisis condition</a:t>
                </a:r>
                <a:endPara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89911BB3-4326-4807-855E-0E0B06FC8730}"/>
                  </a:ext>
                </a:extLst>
              </p:cNvPr>
              <p:cNvSpPr txBox="1"/>
              <p:nvPr/>
            </p:nvSpPr>
            <p:spPr>
              <a:xfrm>
                <a:off x="803640" y="3224105"/>
                <a:ext cx="20596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Golden Times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CAC97F4-C51D-457F-8C39-2FF757CF4E0D}"/>
                </a:ext>
              </a:extLst>
            </p:cNvPr>
            <p:cNvSpPr txBox="1"/>
            <p:nvPr/>
          </p:nvSpPr>
          <p:spPr>
            <a:xfrm>
              <a:off x="773764" y="1875376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01</a:t>
              </a:r>
              <a:endParaRPr lang="ko-KR" alt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1E10E60-EDD1-42E7-A3DB-6DB3FF5AC199}"/>
                </a:ext>
              </a:extLst>
            </p:cNvPr>
            <p:cNvSpPr/>
            <p:nvPr/>
          </p:nvSpPr>
          <p:spPr>
            <a:xfrm>
              <a:off x="694290" y="2619288"/>
              <a:ext cx="2952824" cy="90205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AE048C3A-E23A-44C2-B27C-833B673F739C}"/>
                </a:ext>
              </a:extLst>
            </p:cNvPr>
            <p:cNvSpPr/>
            <p:nvPr/>
          </p:nvSpPr>
          <p:spPr>
            <a:xfrm>
              <a:off x="800411" y="2728315"/>
              <a:ext cx="544693" cy="684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F43FFAE1-F52D-474E-ADFE-30CDAE687776}"/>
                </a:ext>
              </a:extLst>
            </p:cNvPr>
            <p:cNvGrpSpPr/>
            <p:nvPr/>
          </p:nvGrpSpPr>
          <p:grpSpPr>
            <a:xfrm>
              <a:off x="1436316" y="2592239"/>
              <a:ext cx="2878588" cy="926610"/>
              <a:chOff x="803640" y="3224105"/>
              <a:chExt cx="2059657" cy="926610"/>
            </a:xfrm>
          </p:grpSpPr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A74A672-9C92-4B9E-AA49-358F906BCD38}"/>
                  </a:ext>
                </a:extLst>
              </p:cNvPr>
              <p:cNvSpPr txBox="1"/>
              <p:nvPr/>
            </p:nvSpPr>
            <p:spPr>
              <a:xfrm>
                <a:off x="803640" y="3441132"/>
                <a:ext cx="1575848" cy="709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D" altLang="ko-KR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Early warning system and early mitigation may result in better output in the crisis management</a:t>
                </a:r>
                <a:endPara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18DE6C2-2550-4F24-8CB2-8F9BF9845872}"/>
                  </a:ext>
                </a:extLst>
              </p:cNvPr>
              <p:cNvSpPr txBox="1"/>
              <p:nvPr/>
            </p:nvSpPr>
            <p:spPr>
              <a:xfrm>
                <a:off x="803640" y="3224105"/>
                <a:ext cx="20596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Different Action, Different Result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21281E2-D70F-486E-A775-9CEF7B370018}"/>
                </a:ext>
              </a:extLst>
            </p:cNvPr>
            <p:cNvSpPr txBox="1"/>
            <p:nvPr/>
          </p:nvSpPr>
          <p:spPr>
            <a:xfrm>
              <a:off x="768216" y="2866420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02</a:t>
              </a:r>
              <a:endParaRPr lang="ko-KR" alt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0477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Why Online Sentiment Detector?</a:t>
            </a:r>
            <a:endParaRPr lang="ko-KR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547075" y="987574"/>
            <a:ext cx="1020696" cy="1020696"/>
            <a:chOff x="3623312" y="1131590"/>
            <a:chExt cx="1020696" cy="102069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" name="Teardrop 4"/>
            <p:cNvSpPr/>
            <p:nvPr/>
          </p:nvSpPr>
          <p:spPr>
            <a:xfrm rot="5400000">
              <a:off x="3623312" y="1131590"/>
              <a:ext cx="1020696" cy="1020696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699550" y="1207828"/>
              <a:ext cx="868221" cy="868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410857" y="2031141"/>
            <a:ext cx="1020696" cy="1020696"/>
            <a:chOff x="3623312" y="1131590"/>
            <a:chExt cx="1020696" cy="102069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" name="Teardrop 7"/>
            <p:cNvSpPr/>
            <p:nvPr/>
          </p:nvSpPr>
          <p:spPr>
            <a:xfrm rot="5400000">
              <a:off x="3623312" y="1131590"/>
              <a:ext cx="1020696" cy="1020696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699550" y="1207828"/>
              <a:ext cx="868221" cy="868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271627" y="3051837"/>
            <a:ext cx="1020696" cy="1020696"/>
            <a:chOff x="3623312" y="1131590"/>
            <a:chExt cx="1020696" cy="102069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1" name="Teardrop 10"/>
            <p:cNvSpPr/>
            <p:nvPr/>
          </p:nvSpPr>
          <p:spPr>
            <a:xfrm rot="5400000">
              <a:off x="3623312" y="1131590"/>
              <a:ext cx="1020696" cy="1020696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699550" y="1207828"/>
              <a:ext cx="868221" cy="868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Group 12"/>
          <p:cNvGrpSpPr/>
          <p:nvPr/>
        </p:nvGrpSpPr>
        <p:grpSpPr>
          <a:xfrm flipH="1">
            <a:off x="4631764" y="1675332"/>
            <a:ext cx="1020696" cy="1020696"/>
            <a:chOff x="3623312" y="1131590"/>
            <a:chExt cx="1020696" cy="102069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4" name="Teardrop 13"/>
            <p:cNvSpPr/>
            <p:nvPr/>
          </p:nvSpPr>
          <p:spPr>
            <a:xfrm rot="5400000">
              <a:off x="3623312" y="1131590"/>
              <a:ext cx="1020696" cy="1020696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699550" y="1207828"/>
              <a:ext cx="868221" cy="868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Group 15"/>
          <p:cNvGrpSpPr/>
          <p:nvPr/>
        </p:nvGrpSpPr>
        <p:grpSpPr>
          <a:xfrm flipH="1">
            <a:off x="4768910" y="2717571"/>
            <a:ext cx="1020696" cy="1020696"/>
            <a:chOff x="3623312" y="1131590"/>
            <a:chExt cx="1020696" cy="102069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7" name="Teardrop 16"/>
            <p:cNvSpPr/>
            <p:nvPr/>
          </p:nvSpPr>
          <p:spPr>
            <a:xfrm rot="5400000">
              <a:off x="3623312" y="1131590"/>
              <a:ext cx="1020696" cy="1020696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699550" y="1207828"/>
              <a:ext cx="868221" cy="868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4494617" y="1903500"/>
            <a:ext cx="72000" cy="32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Rectangle 19"/>
          <p:cNvSpPr/>
          <p:nvPr/>
        </p:nvSpPr>
        <p:spPr>
          <a:xfrm>
            <a:off x="4631764" y="2659500"/>
            <a:ext cx="72000" cy="248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Rectangle 20"/>
          <p:cNvSpPr/>
          <p:nvPr/>
        </p:nvSpPr>
        <p:spPr>
          <a:xfrm>
            <a:off x="4357470" y="2659500"/>
            <a:ext cx="72000" cy="248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Rectangle 21"/>
          <p:cNvSpPr/>
          <p:nvPr/>
        </p:nvSpPr>
        <p:spPr>
          <a:xfrm>
            <a:off x="4220323" y="3595500"/>
            <a:ext cx="72000" cy="154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ectangle 22"/>
          <p:cNvSpPr/>
          <p:nvPr/>
        </p:nvSpPr>
        <p:spPr>
          <a:xfrm>
            <a:off x="4768910" y="3595500"/>
            <a:ext cx="72000" cy="154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Block Arc 14"/>
          <p:cNvSpPr/>
          <p:nvPr/>
        </p:nvSpPr>
        <p:spPr>
          <a:xfrm rot="16200000">
            <a:off x="3874796" y="1315174"/>
            <a:ext cx="365255" cy="36549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Rectangle 36"/>
          <p:cNvSpPr/>
          <p:nvPr/>
        </p:nvSpPr>
        <p:spPr>
          <a:xfrm>
            <a:off x="3769322" y="2401892"/>
            <a:ext cx="303765" cy="25392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ardrop 6"/>
          <p:cNvSpPr/>
          <p:nvPr/>
        </p:nvSpPr>
        <p:spPr>
          <a:xfrm rot="8100000">
            <a:off x="4995471" y="2039041"/>
            <a:ext cx="293279" cy="29328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Rectangle 16"/>
          <p:cNvSpPr/>
          <p:nvPr/>
        </p:nvSpPr>
        <p:spPr>
          <a:xfrm rot="2700000">
            <a:off x="5167444" y="3015186"/>
            <a:ext cx="223629" cy="42546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Rounded Rectangle 27"/>
          <p:cNvSpPr/>
          <p:nvPr/>
        </p:nvSpPr>
        <p:spPr>
          <a:xfrm>
            <a:off x="3592136" y="3435800"/>
            <a:ext cx="329069" cy="25276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9" name="Group 28"/>
          <p:cNvGrpSpPr/>
          <p:nvPr/>
        </p:nvGrpSpPr>
        <p:grpSpPr>
          <a:xfrm>
            <a:off x="107505" y="1066241"/>
            <a:ext cx="3312368" cy="1048024"/>
            <a:chOff x="803640" y="3362835"/>
            <a:chExt cx="2059657" cy="1048024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data is vast and big. There should be a system that helps the team to analyze the content in an efficient way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Efficient Supervision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05352" y="2079031"/>
            <a:ext cx="3216110" cy="1048024"/>
            <a:chOff x="803640" y="3362835"/>
            <a:chExt cx="2059657" cy="1048024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With appropriate data, the system can learn and classify the data without any human bias (system evaluation continuously applied)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Preventing Human Subjectivity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07506" y="3091821"/>
            <a:ext cx="3115546" cy="678692"/>
            <a:chOff x="803640" y="3362835"/>
            <a:chExt cx="2059657" cy="678692"/>
          </a:xfrm>
        </p:grpSpPr>
        <p:sp>
          <p:nvSpPr>
            <p:cNvPr id="36" name="TextBox 35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Follow up action can be adjusted to what happens in the public.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More-Directed Follow-up Action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834941" y="1785851"/>
            <a:ext cx="3129555" cy="1048024"/>
            <a:chOff x="803640" y="3362835"/>
            <a:chExt cx="2059657" cy="1048024"/>
          </a:xfrm>
        </p:grpSpPr>
        <p:sp>
          <p:nvSpPr>
            <p:cNvPr id="39" name="TextBox 38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system can get the data by certain keywords and classify them into defined sentiment (good, bad, neutral).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24-Hour Monitoring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865378" y="2798672"/>
            <a:ext cx="3099118" cy="1048024"/>
            <a:chOff x="803640" y="3362835"/>
            <a:chExt cx="2059657" cy="1048024"/>
          </a:xfrm>
        </p:grpSpPr>
        <p:sp>
          <p:nvSpPr>
            <p:cNvPr id="42" name="TextBox 41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related team can improve their focus on analyzing and mitigating any negative/bad sentiment.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Focus &amp; Productivity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8110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400" dirty="0"/>
              <a:t>Data Source &amp; Preprocessing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125084" y="2859782"/>
            <a:ext cx="5018916" cy="288032"/>
          </a:xfrm>
        </p:spPr>
        <p:txBody>
          <a:bodyPr/>
          <a:lstStyle/>
          <a:p>
            <a:pPr lvl="0"/>
            <a:r>
              <a:rPr lang="en-US" altLang="ko-KR" dirty="0"/>
              <a:t>Data collection and step of cleaning data</a:t>
            </a:r>
          </a:p>
        </p:txBody>
      </p:sp>
    </p:spTree>
    <p:extLst>
      <p:ext uri="{BB962C8B-B14F-4D97-AF65-F5344CB8AC3E}">
        <p14:creationId xmlns:p14="http://schemas.microsoft.com/office/powerpoint/2010/main" val="152876549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Default Font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2652</TotalTime>
  <Words>4057</Words>
  <Application>Microsoft Office PowerPoint</Application>
  <PresentationFormat>On-screen Show (16:9)</PresentationFormat>
  <Paragraphs>566</Paragraphs>
  <Slides>58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58</vt:i4>
      </vt:variant>
    </vt:vector>
  </HeadingPairs>
  <TitlesOfParts>
    <vt:vector size="67" baseType="lpstr">
      <vt:lpstr>맑은 고딕</vt:lpstr>
      <vt:lpstr>Allianz Neo</vt:lpstr>
      <vt:lpstr>Arial</vt:lpstr>
      <vt:lpstr>Calibri</vt:lpstr>
      <vt:lpstr>Roboto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damianus deni</cp:lastModifiedBy>
  <cp:revision>135</cp:revision>
  <dcterms:created xsi:type="dcterms:W3CDTF">2016-12-05T23:26:54Z</dcterms:created>
  <dcterms:modified xsi:type="dcterms:W3CDTF">2021-04-11T09:26:15Z</dcterms:modified>
</cp:coreProperties>
</file>