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5"/>
  </p:notesMasterIdLst>
  <p:sldIdLst>
    <p:sldId id="256" r:id="rId4"/>
    <p:sldId id="261" r:id="rId5"/>
    <p:sldId id="264" r:id="rId6"/>
    <p:sldId id="300" r:id="rId7"/>
    <p:sldId id="265" r:id="rId8"/>
    <p:sldId id="268" r:id="rId9"/>
    <p:sldId id="278" r:id="rId10"/>
    <p:sldId id="269" r:id="rId11"/>
    <p:sldId id="282" r:id="rId12"/>
    <p:sldId id="270" r:id="rId13"/>
    <p:sldId id="285" r:id="rId14"/>
    <p:sldId id="271" r:id="rId15"/>
    <p:sldId id="283" r:id="rId16"/>
    <p:sldId id="272" r:id="rId17"/>
    <p:sldId id="277" r:id="rId18"/>
    <p:sldId id="273" r:id="rId19"/>
    <p:sldId id="281" r:id="rId20"/>
    <p:sldId id="274" r:id="rId21"/>
    <p:sldId id="266" r:id="rId22"/>
    <p:sldId id="290" r:id="rId23"/>
    <p:sldId id="288" r:id="rId24"/>
    <p:sldId id="291" r:id="rId25"/>
    <p:sldId id="267" r:id="rId26"/>
    <p:sldId id="275" r:id="rId27"/>
    <p:sldId id="279" r:id="rId28"/>
    <p:sldId id="289" r:id="rId29"/>
    <p:sldId id="287" r:id="rId30"/>
    <p:sldId id="284" r:id="rId31"/>
    <p:sldId id="276" r:id="rId32"/>
    <p:sldId id="280" r:id="rId33"/>
    <p:sldId id="286" r:id="rId34"/>
    <p:sldId id="293" r:id="rId35"/>
    <p:sldId id="292" r:id="rId36"/>
    <p:sldId id="262" r:id="rId37"/>
    <p:sldId id="296" r:id="rId38"/>
    <p:sldId id="297" r:id="rId39"/>
    <p:sldId id="298" r:id="rId40"/>
    <p:sldId id="299" r:id="rId41"/>
    <p:sldId id="257" r:id="rId42"/>
    <p:sldId id="258" r:id="rId43"/>
    <p:sldId id="295" r:id="rId4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579" y="302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00-4F96-A5C9-DAE764A771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00-4F96-A5C9-DAE764A771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00-4F96-A5C9-DAE764A7712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00-4F96-A5C9-DAE764A77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780896"/>
        <c:axId val="503792048"/>
      </c:areaChart>
      <c:catAx>
        <c:axId val="503780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792048"/>
        <c:crosses val="autoZero"/>
        <c:auto val="1"/>
        <c:lblAlgn val="ctr"/>
        <c:lblOffset val="100"/>
        <c:noMultiLvlLbl val="0"/>
      </c:catAx>
      <c:valAx>
        <c:axId val="503792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78089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DDCE-4191-BCED-98480AB8BA9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DCE-4191-BCED-98480AB8BA9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CE-4191-BCED-98480AB8B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B320-4839-AEBE-4CA411026EC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320-4839-AEBE-4CA411026EC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20-4839-AEBE-4CA411026E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7540-42CE-8A91-56F2F2C4B7D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540-42CE-8A91-56F2F2C4B7D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40-42CE-8A91-56F2F2C4B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290487608145588E-2"/>
          <c:y val="5.7022637795275589E-2"/>
          <c:w val="0.83759195610226722"/>
          <c:h val="0.98437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2570-45E1-8FF3-4F57B7DEE1C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570-45E1-8FF3-4F57B7DEE1C3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2570-45E1-8FF3-4F57B7DEE1C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45</c:v>
                </c:pt>
                <c:pt idx="1">
                  <c:v>30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70-45E1-8FF3-4F57B7DEE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7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1707654"/>
            <a:ext cx="3816424" cy="21602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Social Sentiment Detector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3380" y="3867894"/>
            <a:ext cx="4248620" cy="50405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050" b="1" dirty="0"/>
              <a:t>FINAL PROJECT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050" b="1" dirty="0"/>
              <a:t>PURWADHIKA – JOB CONNECTOR DATA SCIENCE PROGRAM</a:t>
            </a:r>
            <a:endParaRPr lang="en-US" altLang="ko-KR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7552903" y="17643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47075" y="987574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Teardrop 4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10857" y="203114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Teardrop 7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1627" y="3051837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Teardrop 10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31764" y="1675332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Teardrop 13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768910" y="271757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Teardrop 16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494617" y="1903500"/>
            <a:ext cx="72000" cy="32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4631764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4357470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4220323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4768910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Block Arc 14"/>
          <p:cNvSpPr/>
          <p:nvPr/>
        </p:nvSpPr>
        <p:spPr>
          <a:xfrm rot="16200000">
            <a:off x="3874796" y="1315174"/>
            <a:ext cx="365255" cy="36549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Rectangle 36"/>
          <p:cNvSpPr/>
          <p:nvPr/>
        </p:nvSpPr>
        <p:spPr>
          <a:xfrm>
            <a:off x="3769322" y="2401892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ardrop 6"/>
          <p:cNvSpPr/>
          <p:nvPr/>
        </p:nvSpPr>
        <p:spPr>
          <a:xfrm rot="8100000">
            <a:off x="4995471" y="2039041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16"/>
          <p:cNvSpPr/>
          <p:nvPr/>
        </p:nvSpPr>
        <p:spPr>
          <a:xfrm rot="2700000">
            <a:off x="5167444" y="301518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27"/>
          <p:cNvSpPr/>
          <p:nvPr/>
        </p:nvSpPr>
        <p:spPr>
          <a:xfrm>
            <a:off x="3592136" y="3435800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880389" y="1066241"/>
            <a:ext cx="2539483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1978" y="2079031"/>
            <a:ext cx="2539483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3568" y="3091821"/>
            <a:ext cx="2539483" cy="863358"/>
            <a:chOff x="803640" y="3362835"/>
            <a:chExt cx="2059657" cy="863358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4941" y="1785851"/>
            <a:ext cx="2539483" cy="863358"/>
            <a:chOff x="803640" y="3362835"/>
            <a:chExt cx="2059657" cy="863358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65378" y="2798672"/>
            <a:ext cx="2539483" cy="863358"/>
            <a:chOff x="803640" y="3362835"/>
            <a:chExt cx="2059657" cy="863358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11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1A67A849-5CC3-4099-A565-85CE9F11E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5911672"/>
              </p:ext>
            </p:extLst>
          </p:nvPr>
        </p:nvGraphicFramePr>
        <p:xfrm>
          <a:off x="611560" y="413951"/>
          <a:ext cx="3633125" cy="420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3968" y="123478"/>
            <a:ext cx="4860032" cy="576064"/>
          </a:xfrm>
        </p:spPr>
        <p:txBody>
          <a:bodyPr/>
          <a:lstStyle/>
          <a:p>
            <a:pPr algn="l"/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83968" y="699542"/>
            <a:ext cx="4860032" cy="288032"/>
          </a:xfrm>
        </p:spPr>
        <p:txBody>
          <a:bodyPr/>
          <a:lstStyle/>
          <a:p>
            <a:pPr lvl="0" algn="l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27984" y="1275606"/>
            <a:ext cx="4176464" cy="1500812"/>
            <a:chOff x="803640" y="3362835"/>
            <a:chExt cx="2059657" cy="1500812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43657" y="2996440"/>
            <a:ext cx="624015" cy="624015"/>
            <a:chOff x="5364088" y="2787774"/>
            <a:chExt cx="914400" cy="914400"/>
          </a:xfrm>
        </p:grpSpPr>
        <p:sp>
          <p:nvSpPr>
            <p:cNvPr id="10" name="Oval 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Block Arc 14"/>
          <p:cNvSpPr/>
          <p:nvPr/>
        </p:nvSpPr>
        <p:spPr>
          <a:xfrm rot="16200000">
            <a:off x="4640460" y="3194606"/>
            <a:ext cx="227531" cy="22767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443657" y="3862735"/>
            <a:ext cx="624015" cy="624015"/>
            <a:chOff x="5364088" y="2787774"/>
            <a:chExt cx="914400" cy="914400"/>
          </a:xfrm>
        </p:grpSpPr>
        <p:sp>
          <p:nvSpPr>
            <p:cNvPr id="14" name="Oval 1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32566" y="2969101"/>
            <a:ext cx="2939833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Rectangle 36"/>
          <p:cNvSpPr/>
          <p:nvPr/>
        </p:nvSpPr>
        <p:spPr>
          <a:xfrm>
            <a:off x="4634989" y="4072415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232566" y="3837274"/>
            <a:ext cx="2939833" cy="678692"/>
            <a:chOff x="803640" y="3362835"/>
            <a:chExt cx="2059657" cy="678692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01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3854258" y="1770622"/>
            <a:ext cx="3332582" cy="2999495"/>
            <a:chOff x="3203848" y="1779662"/>
            <a:chExt cx="3332582" cy="29994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3203848" y="1779662"/>
              <a:ext cx="108000" cy="27733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Block Arc 86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Block Arc 88"/>
            <p:cNvSpPr/>
            <p:nvPr/>
          </p:nvSpPr>
          <p:spPr>
            <a:xfrm rot="16200000">
              <a:off x="608416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685906" y="1635646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ectangle 91"/>
          <p:cNvSpPr/>
          <p:nvPr/>
        </p:nvSpPr>
        <p:spPr>
          <a:xfrm>
            <a:off x="792027" y="1744673"/>
            <a:ext cx="540000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427932" y="1747327"/>
            <a:ext cx="2878588" cy="678692"/>
            <a:chOff x="803640" y="3362835"/>
            <a:chExt cx="2059657" cy="678692"/>
          </a:xfrm>
        </p:grpSpPr>
        <p:sp>
          <p:nvSpPr>
            <p:cNvPr id="94" name="TextBox 9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29373" y="18866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94290" y="2619288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7"/>
          <p:cNvSpPr/>
          <p:nvPr/>
        </p:nvSpPr>
        <p:spPr>
          <a:xfrm>
            <a:off x="800411" y="2728315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36316" y="2730969"/>
            <a:ext cx="2878588" cy="678692"/>
            <a:chOff x="803640" y="3362835"/>
            <a:chExt cx="2059657" cy="678692"/>
          </a:xfrm>
        </p:grpSpPr>
        <p:sp>
          <p:nvSpPr>
            <p:cNvPr id="100" name="TextBox 9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837757" y="287026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2674" y="3613912"/>
            <a:ext cx="3727648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Rectangle 103"/>
          <p:cNvSpPr/>
          <p:nvPr/>
        </p:nvSpPr>
        <p:spPr>
          <a:xfrm>
            <a:off x="808795" y="3722939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1444700" y="3725593"/>
            <a:ext cx="2878588" cy="678692"/>
            <a:chOff x="803640" y="3362835"/>
            <a:chExt cx="2059657" cy="678692"/>
          </a:xfrm>
        </p:grpSpPr>
        <p:sp>
          <p:nvSpPr>
            <p:cNvPr id="106" name="TextBox 10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846141" y="38648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767918" y="1056963"/>
            <a:ext cx="2758049" cy="2928608"/>
            <a:chOff x="4848046" y="3681671"/>
            <a:chExt cx="2758049" cy="2928608"/>
          </a:xfrm>
        </p:grpSpPr>
        <p:sp>
          <p:nvSpPr>
            <p:cNvPr id="110" name="Teardrop 30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avLst/>
              <a:gdLst>
                <a:gd name="connsiteX0" fmla="*/ 293361 w 2192670"/>
                <a:gd name="connsiteY0" fmla="*/ 1899310 h 2192671"/>
                <a:gd name="connsiteX1" fmla="*/ 0 w 2192670"/>
                <a:gd name="connsiteY1" fmla="*/ 1191074 h 2192671"/>
                <a:gd name="connsiteX2" fmla="*/ 1001597 w 2192670"/>
                <a:gd name="connsiteY2" fmla="*/ 189477 h 2192671"/>
                <a:gd name="connsiteX3" fmla="*/ 1341342 w 2192670"/>
                <a:gd name="connsiteY3" fmla="*/ 189477 h 2192671"/>
                <a:gd name="connsiteX4" fmla="*/ 1530818 w 2192670"/>
                <a:gd name="connsiteY4" fmla="*/ 0 h 2192671"/>
                <a:gd name="connsiteX5" fmla="*/ 1806586 w 2192670"/>
                <a:gd name="connsiteY5" fmla="*/ 0 h 2192671"/>
                <a:gd name="connsiteX6" fmla="*/ 1996062 w 2192670"/>
                <a:gd name="connsiteY6" fmla="*/ 189477 h 2192671"/>
                <a:gd name="connsiteX7" fmla="*/ 2003194 w 2192670"/>
                <a:gd name="connsiteY7" fmla="*/ 189477 h 2192671"/>
                <a:gd name="connsiteX8" fmla="*/ 2003194 w 2192670"/>
                <a:gd name="connsiteY8" fmla="*/ 196609 h 2192671"/>
                <a:gd name="connsiteX9" fmla="*/ 2192670 w 2192670"/>
                <a:gd name="connsiteY9" fmla="*/ 386085 h 2192671"/>
                <a:gd name="connsiteX10" fmla="*/ 2192670 w 2192670"/>
                <a:gd name="connsiteY10" fmla="*/ 661852 h 2192671"/>
                <a:gd name="connsiteX11" fmla="*/ 2003193 w 2192670"/>
                <a:gd name="connsiteY11" fmla="*/ 851329 h 2192671"/>
                <a:gd name="connsiteX12" fmla="*/ 2003194 w 2192670"/>
                <a:gd name="connsiteY12" fmla="*/ 1191074 h 2192671"/>
                <a:gd name="connsiteX13" fmla="*/ 1001597 w 2192670"/>
                <a:gd name="connsiteY13" fmla="*/ 2192671 h 2192671"/>
                <a:gd name="connsiteX14" fmla="*/ 293361 w 2192670"/>
                <a:gd name="connsiteY14" fmla="*/ 1899310 h 2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92670" h="2192671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4572000" y="4262399"/>
            <a:ext cx="210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6695459" y="1705261"/>
            <a:ext cx="677334" cy="1442553"/>
            <a:chOff x="6777274" y="1831284"/>
            <a:chExt cx="552841" cy="1177414"/>
          </a:xfrm>
        </p:grpSpPr>
        <p:grpSp>
          <p:nvGrpSpPr>
            <p:cNvPr id="124" name="Group 123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Freeform 124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11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51B8C4-6A04-4349-A2DB-9E73B237B8C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Frame 5"/>
          <p:cNvSpPr/>
          <p:nvPr/>
        </p:nvSpPr>
        <p:spPr>
          <a:xfrm>
            <a:off x="197768" y="159481"/>
            <a:ext cx="4176464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820277" y="467746"/>
            <a:ext cx="4104456" cy="12399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  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0277" y="1906835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148064" y="4471493"/>
            <a:ext cx="360040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126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63602" y="1779662"/>
            <a:ext cx="835293" cy="720080"/>
            <a:chOff x="3496214" y="1275606"/>
            <a:chExt cx="1060704" cy="914400"/>
          </a:xfrm>
        </p:grpSpPr>
        <p:sp>
          <p:nvSpPr>
            <p:cNvPr id="6" name="Hexagon 5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Hexagon 6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21480" y="2265716"/>
            <a:ext cx="835293" cy="720080"/>
            <a:chOff x="3496214" y="1275606"/>
            <a:chExt cx="1060704" cy="914400"/>
          </a:xfrm>
        </p:grpSpPr>
        <p:sp>
          <p:nvSpPr>
            <p:cNvPr id="11" name="Hexagon 10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63602" y="2751770"/>
            <a:ext cx="835293" cy="720080"/>
            <a:chOff x="3496214" y="1275606"/>
            <a:chExt cx="1060704" cy="914400"/>
          </a:xfrm>
        </p:grpSpPr>
        <p:sp>
          <p:nvSpPr>
            <p:cNvPr id="14" name="Hexagon 13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63602" y="3723878"/>
            <a:ext cx="835293" cy="720080"/>
            <a:chOff x="3496214" y="1275606"/>
            <a:chExt cx="1060704" cy="914400"/>
          </a:xfrm>
        </p:grpSpPr>
        <p:sp>
          <p:nvSpPr>
            <p:cNvPr id="20" name="Hexagon 19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21480" y="3237824"/>
            <a:ext cx="835293" cy="720080"/>
            <a:chOff x="3496214" y="1275606"/>
            <a:chExt cx="1060704" cy="914400"/>
          </a:xfrm>
        </p:grpSpPr>
        <p:sp>
          <p:nvSpPr>
            <p:cNvPr id="23" name="Hexagon 22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356773" y="2625756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56773" y="3597864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1951" y="2139702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1951" y="3111810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31951" y="4083918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lock Arc 14"/>
          <p:cNvSpPr/>
          <p:nvPr/>
        </p:nvSpPr>
        <p:spPr>
          <a:xfrm rot="16200000">
            <a:off x="4014542" y="1964387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29365" y="2984379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ardrop 6"/>
          <p:cNvSpPr/>
          <p:nvPr/>
        </p:nvSpPr>
        <p:spPr>
          <a:xfrm rot="8100000">
            <a:off x="4788090" y="2476216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16"/>
          <p:cNvSpPr/>
          <p:nvPr/>
        </p:nvSpPr>
        <p:spPr>
          <a:xfrm rot="2700000">
            <a:off x="4837709" y="3374213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ounded Rectangle 27"/>
          <p:cNvSpPr/>
          <p:nvPr/>
        </p:nvSpPr>
        <p:spPr>
          <a:xfrm>
            <a:off x="4016712" y="3950218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973577" y="1233237"/>
            <a:ext cx="2592288" cy="863358"/>
            <a:chOff x="803640" y="3362835"/>
            <a:chExt cx="2059657" cy="863358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73577" y="2219193"/>
            <a:ext cx="2592288" cy="863358"/>
            <a:chOff x="803640" y="3362835"/>
            <a:chExt cx="2059657" cy="863358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73577" y="3205147"/>
            <a:ext cx="2592288" cy="863358"/>
            <a:chOff x="803640" y="3362835"/>
            <a:chExt cx="2059657" cy="863358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80112" y="1726215"/>
            <a:ext cx="2592288" cy="863358"/>
            <a:chOff x="803640" y="3362835"/>
            <a:chExt cx="2059657" cy="863358"/>
          </a:xfrm>
        </p:grpSpPr>
        <p:sp>
          <p:nvSpPr>
            <p:cNvPr id="51" name="TextBox 5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80112" y="2712171"/>
            <a:ext cx="2592288" cy="863358"/>
            <a:chOff x="803640" y="3362835"/>
            <a:chExt cx="2059657" cy="863358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14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2" name="Text Placeholder 1"/>
          <p:cNvSpPr txBox="1">
            <a:spLocks/>
          </p:cNvSpPr>
          <p:nvPr/>
        </p:nvSpPr>
        <p:spPr>
          <a:xfrm>
            <a:off x="380083" y="1060552"/>
            <a:ext cx="2808312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50750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2570777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2890804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83980" y="2251465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83980" y="2571492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3980" y="2891519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 Placeholder 1"/>
          <p:cNvSpPr txBox="1">
            <a:spLocks/>
          </p:cNvSpPr>
          <p:nvPr/>
        </p:nvSpPr>
        <p:spPr>
          <a:xfrm>
            <a:off x="5979907" y="1059582"/>
            <a:ext cx="2808312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</a:t>
            </a:r>
          </a:p>
          <a:p>
            <a:pPr marL="0" indent="0" algn="r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Rounded Rectangle 7"/>
          <p:cNvSpPr/>
          <p:nvPr/>
        </p:nvSpPr>
        <p:spPr>
          <a:xfrm>
            <a:off x="2825141" y="4093078"/>
            <a:ext cx="263823" cy="45656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CE29"/>
              </a:solidFill>
            </a:endParaRPr>
          </a:p>
        </p:txBody>
      </p:sp>
      <p:sp>
        <p:nvSpPr>
          <p:cNvPr id="31" name="Trapezoid 13"/>
          <p:cNvSpPr/>
          <p:nvPr/>
        </p:nvSpPr>
        <p:spPr>
          <a:xfrm>
            <a:off x="5990068" y="4121368"/>
            <a:ext cx="473043" cy="39998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CE29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699986" y="3889682"/>
            <a:ext cx="2088233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02842" y="3889682"/>
            <a:ext cx="2088233" cy="863358"/>
            <a:chOff x="803640" y="3362835"/>
            <a:chExt cx="2059657" cy="863358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E413439-DA24-400A-B7B0-1E7B9DCD345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57961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 rot="2700000">
            <a:off x="4872379" y="1123264"/>
            <a:ext cx="472578" cy="879828"/>
            <a:chOff x="6783521" y="1654812"/>
            <a:chExt cx="726841" cy="1353205"/>
          </a:xfrm>
        </p:grpSpPr>
        <p:sp>
          <p:nvSpPr>
            <p:cNvPr id="8" name="Freeform 7"/>
            <p:cNvSpPr/>
            <p:nvPr/>
          </p:nvSpPr>
          <p:spPr>
            <a:xfrm>
              <a:off x="6783521" y="1886618"/>
              <a:ext cx="726841" cy="1121399"/>
            </a:xfrm>
            <a:custGeom>
              <a:avLst/>
              <a:gdLst/>
              <a:ahLst/>
              <a:cxnLst/>
              <a:rect l="l" t="t" r="r" b="b"/>
              <a:pathLst>
                <a:path w="726841" h="1121399">
                  <a:moveTo>
                    <a:pt x="236325" y="1049494"/>
                  </a:moveTo>
                  <a:lnTo>
                    <a:pt x="495287" y="1049494"/>
                  </a:lnTo>
                  <a:cubicBezTo>
                    <a:pt x="491080" y="1064561"/>
                    <a:pt x="487966" y="1079199"/>
                    <a:pt x="485273" y="1093187"/>
                  </a:cubicBezTo>
                  <a:lnTo>
                    <a:pt x="245258" y="1092728"/>
                  </a:lnTo>
                  <a:close/>
                  <a:moveTo>
                    <a:pt x="363421" y="203844"/>
                  </a:moveTo>
                  <a:cubicBezTo>
                    <a:pt x="401307" y="203844"/>
                    <a:pt x="432020" y="234557"/>
                    <a:pt x="432020" y="272443"/>
                  </a:cubicBezTo>
                  <a:cubicBezTo>
                    <a:pt x="432020" y="310329"/>
                    <a:pt x="401307" y="341042"/>
                    <a:pt x="363421" y="341042"/>
                  </a:cubicBezTo>
                  <a:cubicBezTo>
                    <a:pt x="325534" y="341042"/>
                    <a:pt x="294821" y="310329"/>
                    <a:pt x="294821" y="272443"/>
                  </a:cubicBezTo>
                  <a:cubicBezTo>
                    <a:pt x="294821" y="234557"/>
                    <a:pt x="325534" y="203844"/>
                    <a:pt x="363421" y="203844"/>
                  </a:cubicBezTo>
                  <a:close/>
                  <a:moveTo>
                    <a:pt x="363421" y="135244"/>
                  </a:moveTo>
                  <a:cubicBezTo>
                    <a:pt x="287648" y="135244"/>
                    <a:pt x="226222" y="196671"/>
                    <a:pt x="226222" y="272443"/>
                  </a:cubicBezTo>
                  <a:cubicBezTo>
                    <a:pt x="226222" y="348216"/>
                    <a:pt x="287648" y="409642"/>
                    <a:pt x="363421" y="409642"/>
                  </a:cubicBezTo>
                  <a:cubicBezTo>
                    <a:pt x="439193" y="409642"/>
                    <a:pt x="500619" y="348216"/>
                    <a:pt x="500619" y="272443"/>
                  </a:cubicBezTo>
                  <a:cubicBezTo>
                    <a:pt x="500619" y="196671"/>
                    <a:pt x="439193" y="135244"/>
                    <a:pt x="363421" y="135244"/>
                  </a:cubicBezTo>
                  <a:close/>
                  <a:moveTo>
                    <a:pt x="196200" y="0"/>
                  </a:moveTo>
                  <a:cubicBezTo>
                    <a:pt x="300307" y="58658"/>
                    <a:pt x="427219" y="59450"/>
                    <a:pt x="531959" y="2129"/>
                  </a:cubicBezTo>
                  <a:cubicBezTo>
                    <a:pt x="645195" y="251105"/>
                    <a:pt x="615578" y="521951"/>
                    <a:pt x="565642" y="749813"/>
                  </a:cubicBezTo>
                  <a:lnTo>
                    <a:pt x="726841" y="904479"/>
                  </a:lnTo>
                  <a:lnTo>
                    <a:pt x="700460" y="1113326"/>
                  </a:lnTo>
                  <a:lnTo>
                    <a:pt x="510728" y="982128"/>
                  </a:lnTo>
                  <a:lnTo>
                    <a:pt x="503274" y="1014651"/>
                  </a:lnTo>
                  <a:lnTo>
                    <a:pt x="228241" y="1014651"/>
                  </a:lnTo>
                  <a:cubicBezTo>
                    <a:pt x="226194" y="1005458"/>
                    <a:pt x="223902" y="996068"/>
                    <a:pt x="221524" y="986461"/>
                  </a:cubicBezTo>
                  <a:lnTo>
                    <a:pt x="26381" y="1121399"/>
                  </a:lnTo>
                  <a:lnTo>
                    <a:pt x="0" y="912552"/>
                  </a:lnTo>
                  <a:lnTo>
                    <a:pt x="162681" y="756465"/>
                  </a:lnTo>
                  <a:lnTo>
                    <a:pt x="163137" y="757906"/>
                  </a:lnTo>
                  <a:lnTo>
                    <a:pt x="165881" y="748957"/>
                  </a:lnTo>
                  <a:cubicBezTo>
                    <a:pt x="117348" y="521774"/>
                    <a:pt x="87568" y="246912"/>
                    <a:pt x="19620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997804" y="1654812"/>
              <a:ext cx="298274" cy="244742"/>
            </a:xfrm>
            <a:custGeom>
              <a:avLst/>
              <a:gdLst/>
              <a:ahLst/>
              <a:cxnLst/>
              <a:rect l="l" t="t" r="r" b="b"/>
              <a:pathLst>
                <a:path w="298274" h="244742">
                  <a:moveTo>
                    <a:pt x="147328" y="0"/>
                  </a:moveTo>
                  <a:cubicBezTo>
                    <a:pt x="212319" y="65590"/>
                    <a:pt x="261867" y="134854"/>
                    <a:pt x="298274" y="206570"/>
                  </a:cubicBezTo>
                  <a:cubicBezTo>
                    <a:pt x="205418" y="258299"/>
                    <a:pt x="92251" y="257374"/>
                    <a:pt x="0" y="204273"/>
                  </a:cubicBezTo>
                  <a:cubicBezTo>
                    <a:pt x="35363" y="132633"/>
                    <a:pt x="83678" y="64016"/>
                    <a:pt x="147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34131" y="1828800"/>
            <a:ext cx="3277252" cy="2940710"/>
            <a:chOff x="2875611" y="1828800"/>
            <a:chExt cx="3277252" cy="2940710"/>
          </a:xfrm>
        </p:grpSpPr>
        <p:sp>
          <p:nvSpPr>
            <p:cNvPr id="17" name="Freeform 16"/>
            <p:cNvSpPr/>
            <p:nvPr/>
          </p:nvSpPr>
          <p:spPr>
            <a:xfrm>
              <a:off x="4045306" y="3979468"/>
              <a:ext cx="1411833" cy="790042"/>
            </a:xfrm>
            <a:custGeom>
              <a:avLst/>
              <a:gdLst>
                <a:gd name="connsiteX0" fmla="*/ 1404518 w 1411833"/>
                <a:gd name="connsiteY0" fmla="*/ 585216 h 790042"/>
                <a:gd name="connsiteX1" fmla="*/ 0 w 1411833"/>
                <a:gd name="connsiteY1" fmla="*/ 790042 h 790042"/>
                <a:gd name="connsiteX2" fmla="*/ 1411833 w 1411833"/>
                <a:gd name="connsiteY2" fmla="*/ 0 h 790042"/>
                <a:gd name="connsiteX3" fmla="*/ 1404518 w 1411833"/>
                <a:gd name="connsiteY3" fmla="*/ 585216 h 79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1833" h="790042">
                  <a:moveTo>
                    <a:pt x="1404518" y="585216"/>
                  </a:moveTo>
                  <a:lnTo>
                    <a:pt x="0" y="790042"/>
                  </a:lnTo>
                  <a:lnTo>
                    <a:pt x="1411833" y="0"/>
                  </a:lnTo>
                  <a:cubicBezTo>
                    <a:pt x="1409395" y="195072"/>
                    <a:pt x="1406956" y="390144"/>
                    <a:pt x="1404518" y="5852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889504" y="3130906"/>
              <a:ext cx="2130190" cy="1046074"/>
            </a:xfrm>
            <a:custGeom>
              <a:avLst/>
              <a:gdLst>
                <a:gd name="connsiteX0" fmla="*/ 2143354 w 2305136"/>
                <a:gd name="connsiteY0" fmla="*/ 1457 h 1069476"/>
                <a:gd name="connsiteX1" fmla="*/ 0 w 2305136"/>
                <a:gd name="connsiteY1" fmla="*/ 440369 h 1069476"/>
                <a:gd name="connsiteX2" fmla="*/ 7316 w 2305136"/>
                <a:gd name="connsiteY2" fmla="*/ 1069476 h 1069476"/>
                <a:gd name="connsiteX3" fmla="*/ 2150669 w 2305136"/>
                <a:gd name="connsiteY3" fmla="*/ 593988 h 1069476"/>
                <a:gd name="connsiteX4" fmla="*/ 2143354 w 2305136"/>
                <a:gd name="connsiteY4" fmla="*/ 1457 h 1069476"/>
                <a:gd name="connsiteX0" fmla="*/ 2143354 w 2259633"/>
                <a:gd name="connsiteY0" fmla="*/ 47501 h 1115520"/>
                <a:gd name="connsiteX1" fmla="*/ 0 w 2259633"/>
                <a:gd name="connsiteY1" fmla="*/ 486413 h 1115520"/>
                <a:gd name="connsiteX2" fmla="*/ 7316 w 2259633"/>
                <a:gd name="connsiteY2" fmla="*/ 1115520 h 1115520"/>
                <a:gd name="connsiteX3" fmla="*/ 2150669 w 2259633"/>
                <a:gd name="connsiteY3" fmla="*/ 640032 h 1115520"/>
                <a:gd name="connsiteX4" fmla="*/ 2143354 w 2259633"/>
                <a:gd name="connsiteY4" fmla="*/ 47501 h 1115520"/>
                <a:gd name="connsiteX0" fmla="*/ 2143354 w 2387606"/>
                <a:gd name="connsiteY0" fmla="*/ 47501 h 1115520"/>
                <a:gd name="connsiteX1" fmla="*/ 0 w 2387606"/>
                <a:gd name="connsiteY1" fmla="*/ 486413 h 1115520"/>
                <a:gd name="connsiteX2" fmla="*/ 7316 w 2387606"/>
                <a:gd name="connsiteY2" fmla="*/ 1115520 h 1115520"/>
                <a:gd name="connsiteX3" fmla="*/ 2150669 w 2387606"/>
                <a:gd name="connsiteY3" fmla="*/ 640032 h 1115520"/>
                <a:gd name="connsiteX4" fmla="*/ 2143354 w 2387606"/>
                <a:gd name="connsiteY4" fmla="*/ 47501 h 1115520"/>
                <a:gd name="connsiteX0" fmla="*/ 2143354 w 2335036"/>
                <a:gd name="connsiteY0" fmla="*/ 84198 h 1152217"/>
                <a:gd name="connsiteX1" fmla="*/ 0 w 2335036"/>
                <a:gd name="connsiteY1" fmla="*/ 523110 h 1152217"/>
                <a:gd name="connsiteX2" fmla="*/ 7316 w 2335036"/>
                <a:gd name="connsiteY2" fmla="*/ 1152217 h 1152217"/>
                <a:gd name="connsiteX3" fmla="*/ 2150669 w 2335036"/>
                <a:gd name="connsiteY3" fmla="*/ 676729 h 1152217"/>
                <a:gd name="connsiteX4" fmla="*/ 2143354 w 2335036"/>
                <a:gd name="connsiteY4" fmla="*/ 84198 h 1152217"/>
                <a:gd name="connsiteX0" fmla="*/ 2143354 w 2307818"/>
                <a:gd name="connsiteY0" fmla="*/ 84198 h 1152217"/>
                <a:gd name="connsiteX1" fmla="*/ 0 w 2307818"/>
                <a:gd name="connsiteY1" fmla="*/ 523110 h 1152217"/>
                <a:gd name="connsiteX2" fmla="*/ 7316 w 2307818"/>
                <a:gd name="connsiteY2" fmla="*/ 1152217 h 1152217"/>
                <a:gd name="connsiteX3" fmla="*/ 2150669 w 2307818"/>
                <a:gd name="connsiteY3" fmla="*/ 676729 h 1152217"/>
                <a:gd name="connsiteX4" fmla="*/ 2143354 w 2307818"/>
                <a:gd name="connsiteY4" fmla="*/ 84198 h 1152217"/>
                <a:gd name="connsiteX0" fmla="*/ 2143354 w 2307818"/>
                <a:gd name="connsiteY0" fmla="*/ 0 h 1068019"/>
                <a:gd name="connsiteX1" fmla="*/ 0 w 2307818"/>
                <a:gd name="connsiteY1" fmla="*/ 438912 h 1068019"/>
                <a:gd name="connsiteX2" fmla="*/ 7316 w 2307818"/>
                <a:gd name="connsiteY2" fmla="*/ 1068019 h 1068019"/>
                <a:gd name="connsiteX3" fmla="*/ 2150669 w 2307818"/>
                <a:gd name="connsiteY3" fmla="*/ 592531 h 1068019"/>
                <a:gd name="connsiteX4" fmla="*/ 2143354 w 2307818"/>
                <a:gd name="connsiteY4" fmla="*/ 0 h 1068019"/>
                <a:gd name="connsiteX0" fmla="*/ 2143354 w 2152136"/>
                <a:gd name="connsiteY0" fmla="*/ 0 h 1068019"/>
                <a:gd name="connsiteX1" fmla="*/ 0 w 2152136"/>
                <a:gd name="connsiteY1" fmla="*/ 438912 h 1068019"/>
                <a:gd name="connsiteX2" fmla="*/ 7316 w 2152136"/>
                <a:gd name="connsiteY2" fmla="*/ 1068019 h 1068019"/>
                <a:gd name="connsiteX3" fmla="*/ 2150669 w 2152136"/>
                <a:gd name="connsiteY3" fmla="*/ 592531 h 1068019"/>
                <a:gd name="connsiteX4" fmla="*/ 2143354 w 2152136"/>
                <a:gd name="connsiteY4" fmla="*/ 0 h 1068019"/>
                <a:gd name="connsiteX0" fmla="*/ 2136250 w 2145032"/>
                <a:gd name="connsiteY0" fmla="*/ 0 h 1068019"/>
                <a:gd name="connsiteX1" fmla="*/ 14842 w 2145032"/>
                <a:gd name="connsiteY1" fmla="*/ 438912 h 1068019"/>
                <a:gd name="connsiteX2" fmla="*/ 212 w 2145032"/>
                <a:gd name="connsiteY2" fmla="*/ 1068019 h 1068019"/>
                <a:gd name="connsiteX3" fmla="*/ 2143565 w 2145032"/>
                <a:gd name="connsiteY3" fmla="*/ 592531 h 1068019"/>
                <a:gd name="connsiteX4" fmla="*/ 2136250 w 2145032"/>
                <a:gd name="connsiteY4" fmla="*/ 0 h 1068019"/>
                <a:gd name="connsiteX0" fmla="*/ 2121408 w 2130190"/>
                <a:gd name="connsiteY0" fmla="*/ 0 h 1075334"/>
                <a:gd name="connsiteX1" fmla="*/ 0 w 2130190"/>
                <a:gd name="connsiteY1" fmla="*/ 438912 h 1075334"/>
                <a:gd name="connsiteX2" fmla="*/ 7316 w 2130190"/>
                <a:gd name="connsiteY2" fmla="*/ 1075334 h 1075334"/>
                <a:gd name="connsiteX3" fmla="*/ 2128723 w 2130190"/>
                <a:gd name="connsiteY3" fmla="*/ 592531 h 1075334"/>
                <a:gd name="connsiteX4" fmla="*/ 2121408 w 2130190"/>
                <a:gd name="connsiteY4" fmla="*/ 0 h 1075334"/>
                <a:gd name="connsiteX0" fmla="*/ 2121408 w 2130190"/>
                <a:gd name="connsiteY0" fmla="*/ 0 h 1046074"/>
                <a:gd name="connsiteX1" fmla="*/ 0 w 2130190"/>
                <a:gd name="connsiteY1" fmla="*/ 438912 h 1046074"/>
                <a:gd name="connsiteX2" fmla="*/ 7316 w 2130190"/>
                <a:gd name="connsiteY2" fmla="*/ 1046074 h 1046074"/>
                <a:gd name="connsiteX3" fmla="*/ 2128723 w 2130190"/>
                <a:gd name="connsiteY3" fmla="*/ 592531 h 1046074"/>
                <a:gd name="connsiteX4" fmla="*/ 2121408 w 2130190"/>
                <a:gd name="connsiteY4" fmla="*/ 0 h 104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0190" h="1046074">
                  <a:moveTo>
                    <a:pt x="2121408" y="0"/>
                  </a:moveTo>
                  <a:cubicBezTo>
                    <a:pt x="1676664" y="86171"/>
                    <a:pt x="714451" y="292608"/>
                    <a:pt x="0" y="438912"/>
                  </a:cubicBezTo>
                  <a:cubicBezTo>
                    <a:pt x="2439" y="648614"/>
                    <a:pt x="4877" y="836372"/>
                    <a:pt x="7316" y="1046074"/>
                  </a:cubicBezTo>
                  <a:lnTo>
                    <a:pt x="2128723" y="592531"/>
                  </a:lnTo>
                  <a:cubicBezTo>
                    <a:pt x="2133599" y="377952"/>
                    <a:pt x="2125065" y="296265"/>
                    <a:pt x="2121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3284525" y="2523744"/>
              <a:ext cx="2867558" cy="877824"/>
            </a:xfrm>
            <a:custGeom>
              <a:avLst/>
              <a:gdLst>
                <a:gd name="connsiteX0" fmla="*/ 0 w 2896820"/>
                <a:gd name="connsiteY0" fmla="*/ 292608 h 607162"/>
                <a:gd name="connsiteX1" fmla="*/ 2874874 w 2896820"/>
                <a:gd name="connsiteY1" fmla="*/ 0 h 607162"/>
                <a:gd name="connsiteX2" fmla="*/ 2896820 w 2896820"/>
                <a:gd name="connsiteY2" fmla="*/ 607162 h 607162"/>
                <a:gd name="connsiteX3" fmla="*/ 1770279 w 2896820"/>
                <a:gd name="connsiteY3" fmla="*/ 599846 h 607162"/>
                <a:gd name="connsiteX4" fmla="*/ 0 w 2896820"/>
                <a:gd name="connsiteY4" fmla="*/ 292608 h 607162"/>
                <a:gd name="connsiteX0" fmla="*/ 0 w 2896820"/>
                <a:gd name="connsiteY0" fmla="*/ 292608 h 877824"/>
                <a:gd name="connsiteX1" fmla="*/ 2874874 w 2896820"/>
                <a:gd name="connsiteY1" fmla="*/ 0 h 877824"/>
                <a:gd name="connsiteX2" fmla="*/ 2896820 w 2896820"/>
                <a:gd name="connsiteY2" fmla="*/ 607162 h 877824"/>
                <a:gd name="connsiteX3" fmla="*/ 14631 w 2896820"/>
                <a:gd name="connsiteY3" fmla="*/ 877824 h 877824"/>
                <a:gd name="connsiteX4" fmla="*/ 0 w 2896820"/>
                <a:gd name="connsiteY4" fmla="*/ 292608 h 877824"/>
                <a:gd name="connsiteX0" fmla="*/ 7315 w 2882189"/>
                <a:gd name="connsiteY0" fmla="*/ 292608 h 877824"/>
                <a:gd name="connsiteX1" fmla="*/ 2860243 w 2882189"/>
                <a:gd name="connsiteY1" fmla="*/ 0 h 877824"/>
                <a:gd name="connsiteX2" fmla="*/ 2882189 w 2882189"/>
                <a:gd name="connsiteY2" fmla="*/ 607162 h 877824"/>
                <a:gd name="connsiteX3" fmla="*/ 0 w 2882189"/>
                <a:gd name="connsiteY3" fmla="*/ 877824 h 877824"/>
                <a:gd name="connsiteX4" fmla="*/ 7315 w 2882189"/>
                <a:gd name="connsiteY4" fmla="*/ 292608 h 877824"/>
                <a:gd name="connsiteX0" fmla="*/ 7315 w 2867558"/>
                <a:gd name="connsiteY0" fmla="*/ 292608 h 877824"/>
                <a:gd name="connsiteX1" fmla="*/ 2860243 w 2867558"/>
                <a:gd name="connsiteY1" fmla="*/ 0 h 877824"/>
                <a:gd name="connsiteX2" fmla="*/ 2867558 w 2867558"/>
                <a:gd name="connsiteY2" fmla="*/ 607162 h 877824"/>
                <a:gd name="connsiteX3" fmla="*/ 0 w 2867558"/>
                <a:gd name="connsiteY3" fmla="*/ 877824 h 877824"/>
                <a:gd name="connsiteX4" fmla="*/ 7315 w 2867558"/>
                <a:gd name="connsiteY4" fmla="*/ 292608 h 87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558" h="877824">
                  <a:moveTo>
                    <a:pt x="7315" y="292608"/>
                  </a:moveTo>
                  <a:lnTo>
                    <a:pt x="2860243" y="0"/>
                  </a:lnTo>
                  <a:cubicBezTo>
                    <a:pt x="2862681" y="202387"/>
                    <a:pt x="2865120" y="404775"/>
                    <a:pt x="2867558" y="607162"/>
                  </a:cubicBezTo>
                  <a:lnTo>
                    <a:pt x="0" y="877824"/>
                  </a:lnTo>
                  <a:cubicBezTo>
                    <a:pt x="2438" y="682752"/>
                    <a:pt x="4877" y="487680"/>
                    <a:pt x="7315" y="2926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Parallelogram 9"/>
            <p:cNvSpPr/>
            <p:nvPr/>
          </p:nvSpPr>
          <p:spPr>
            <a:xfrm rot="5400000">
              <a:off x="4368447" y="133514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Parallelogram 10"/>
            <p:cNvSpPr/>
            <p:nvPr/>
          </p:nvSpPr>
          <p:spPr>
            <a:xfrm rot="5400000">
              <a:off x="3705034" y="2397247"/>
              <a:ext cx="899112" cy="1754156"/>
            </a:xfrm>
            <a:prstGeom prst="parallelogram">
              <a:avLst>
                <a:gd name="adj" fmla="val 344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Parallelogram 12"/>
            <p:cNvSpPr/>
            <p:nvPr/>
          </p:nvSpPr>
          <p:spPr>
            <a:xfrm rot="5400000">
              <a:off x="3680170" y="277530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62502" y="1828800"/>
              <a:ext cx="1199693" cy="460858"/>
            </a:xfrm>
            <a:custGeom>
              <a:avLst/>
              <a:gdLst>
                <a:gd name="connsiteX0" fmla="*/ 1089965 w 1199693"/>
                <a:gd name="connsiteY0" fmla="*/ 0 h 460858"/>
                <a:gd name="connsiteX1" fmla="*/ 0 w 1199693"/>
                <a:gd name="connsiteY1" fmla="*/ 307238 h 460858"/>
                <a:gd name="connsiteX2" fmla="*/ 1016813 w 1199693"/>
                <a:gd name="connsiteY2" fmla="*/ 460858 h 460858"/>
                <a:gd name="connsiteX3" fmla="*/ 1199693 w 1199693"/>
                <a:gd name="connsiteY3" fmla="*/ 117043 h 460858"/>
                <a:gd name="connsiteX4" fmla="*/ 1089965 w 1199693"/>
                <a:gd name="connsiteY4" fmla="*/ 0 h 46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693" h="460858">
                  <a:moveTo>
                    <a:pt x="1089965" y="0"/>
                  </a:moveTo>
                  <a:lnTo>
                    <a:pt x="0" y="307238"/>
                  </a:lnTo>
                  <a:lnTo>
                    <a:pt x="1016813" y="460858"/>
                  </a:lnTo>
                  <a:lnTo>
                    <a:pt x="1199693" y="117043"/>
                  </a:lnTo>
                  <a:lnTo>
                    <a:pt x="10899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80112" y="3186915"/>
            <a:ext cx="2539483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4405" y="1851670"/>
            <a:ext cx="2539483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30843" y="3415082"/>
            <a:ext cx="2539483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 Placeholder 13"/>
          <p:cNvSpPr txBox="1">
            <a:spLocks/>
          </p:cNvSpPr>
          <p:nvPr/>
        </p:nvSpPr>
        <p:spPr>
          <a:xfrm rot="458666">
            <a:off x="3315866" y="3804253"/>
            <a:ext cx="1853006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 Placeholder 13"/>
          <p:cNvSpPr txBox="1">
            <a:spLocks/>
          </p:cNvSpPr>
          <p:nvPr/>
        </p:nvSpPr>
        <p:spPr>
          <a:xfrm rot="583725">
            <a:off x="3253609" y="2997653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31" name="Text Placeholder 13"/>
          <p:cNvSpPr txBox="1">
            <a:spLocks/>
          </p:cNvSpPr>
          <p:nvPr/>
        </p:nvSpPr>
        <p:spPr>
          <a:xfrm rot="500431">
            <a:off x="4022776" y="2374257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222382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grpSp>
        <p:nvGrpSpPr>
          <p:cNvPr id="6" name="Group 5"/>
          <p:cNvGrpSpPr/>
          <p:nvPr/>
        </p:nvGrpSpPr>
        <p:grpSpPr>
          <a:xfrm>
            <a:off x="6164127" y="1891425"/>
            <a:ext cx="2592288" cy="863358"/>
            <a:chOff x="803640" y="3362835"/>
            <a:chExt cx="2059657" cy="863358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Text Placeholder 1"/>
          <p:cNvSpPr txBox="1">
            <a:spLocks/>
          </p:cNvSpPr>
          <p:nvPr/>
        </p:nvSpPr>
        <p:spPr>
          <a:xfrm>
            <a:off x="2159732" y="3227224"/>
            <a:ext cx="4824536" cy="12243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Presentation</a:t>
            </a:r>
          </a:p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445160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</a:p>
        </p:txBody>
      </p:sp>
      <p:sp>
        <p:nvSpPr>
          <p:cNvPr id="11" name="Frame 10"/>
          <p:cNvSpPr/>
          <p:nvPr/>
        </p:nvSpPr>
        <p:spPr>
          <a:xfrm>
            <a:off x="224644" y="188136"/>
            <a:ext cx="8694712" cy="2700301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20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914092" y="1610939"/>
            <a:ext cx="972000" cy="972000"/>
            <a:chOff x="4914092" y="1771869"/>
            <a:chExt cx="972000" cy="972000"/>
          </a:xfrm>
        </p:grpSpPr>
        <p:sp>
          <p:nvSpPr>
            <p:cNvPr id="8" name="Rectangle 7"/>
            <p:cNvSpPr/>
            <p:nvPr/>
          </p:nvSpPr>
          <p:spPr>
            <a:xfrm>
              <a:off x="4914092" y="1771869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04048" y="1861825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62030" y="2151194"/>
            <a:ext cx="972000" cy="972000"/>
            <a:chOff x="4362030" y="2312124"/>
            <a:chExt cx="972000" cy="972000"/>
          </a:xfrm>
        </p:grpSpPr>
        <p:sp>
          <p:nvSpPr>
            <p:cNvPr id="7" name="Rectangle 6"/>
            <p:cNvSpPr/>
            <p:nvPr/>
          </p:nvSpPr>
          <p:spPr>
            <a:xfrm>
              <a:off x="4362030" y="2312124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986" y="2402080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09969" y="2691449"/>
            <a:ext cx="972000" cy="972000"/>
            <a:chOff x="3809969" y="2852379"/>
            <a:chExt cx="972000" cy="972000"/>
          </a:xfrm>
        </p:grpSpPr>
        <p:sp>
          <p:nvSpPr>
            <p:cNvPr id="6" name="Rectangle 5"/>
            <p:cNvSpPr/>
            <p:nvPr/>
          </p:nvSpPr>
          <p:spPr>
            <a:xfrm>
              <a:off x="3809969" y="2852379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96308" y="2960162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Block Arc 14"/>
          <p:cNvSpPr/>
          <p:nvPr/>
        </p:nvSpPr>
        <p:spPr>
          <a:xfrm rot="16200000">
            <a:off x="5293630" y="1829775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Rectangle 36"/>
          <p:cNvSpPr/>
          <p:nvPr/>
        </p:nvSpPr>
        <p:spPr>
          <a:xfrm>
            <a:off x="4781969" y="2391254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4298921" y="2879439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257908" y="3231705"/>
            <a:ext cx="972000" cy="972000"/>
            <a:chOff x="3257908" y="3392635"/>
            <a:chExt cx="972000" cy="972000"/>
          </a:xfrm>
        </p:grpSpPr>
        <p:sp>
          <p:nvSpPr>
            <p:cNvPr id="4" name="Rectangle 3"/>
            <p:cNvSpPr/>
            <p:nvPr/>
          </p:nvSpPr>
          <p:spPr>
            <a:xfrm>
              <a:off x="3257908" y="3392635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47864" y="3482591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27"/>
          <p:cNvSpPr/>
          <p:nvPr/>
        </p:nvSpPr>
        <p:spPr>
          <a:xfrm>
            <a:off x="3579373" y="3591320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331008" y="3772026"/>
            <a:ext cx="2592288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65254" y="2812892"/>
            <a:ext cx="2592288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51619" y="2314091"/>
            <a:ext cx="2592288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55742" y="1233581"/>
            <a:ext cx="2592288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7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3888" y="1435973"/>
            <a:ext cx="19442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08AE788-70A3-482C-ADAE-16A50CE4E8E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B011B8A-0C8A-44F1-9A0A-0114FCE504D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4E5C4241-CE70-4F76-A7C1-CBDA67917B3D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F88ED6E0-3EAB-4F26-924F-9BB185F0466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D4E89160-9A36-476D-B617-1F6C4BF355DF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017EDE49-9390-412A-B0D4-279DB594BF79}"/>
              </a:ext>
            </a:extLst>
          </p:cNvPr>
          <p:cNvSpPr>
            <a:spLocks noGrp="1"/>
          </p:cNvSpPr>
          <p:nvPr>
            <p:ph type="pic" idx="20"/>
          </p:nvPr>
        </p:nvSpPr>
        <p:spPr/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B768DA26-D3FF-4B89-BD97-A0D8A0C082A9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74F5D7DF-A820-4464-B6C6-D39A3A07CEAD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</p:spTree>
    <p:extLst>
      <p:ext uri="{BB962C8B-B14F-4D97-AF65-F5344CB8AC3E}">
        <p14:creationId xmlns:p14="http://schemas.microsoft.com/office/powerpoint/2010/main" val="339154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Table of Contents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63981" y="1447862"/>
            <a:ext cx="5040560" cy="543535"/>
            <a:chOff x="2175371" y="1762964"/>
            <a:chExt cx="5040560" cy="543535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Background, problem formulation, goal, impacts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3981" y="2313572"/>
            <a:ext cx="5040560" cy="543535"/>
            <a:chOff x="2175371" y="1762964"/>
            <a:chExt cx="5040560" cy="543535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Data Source &amp; Preprocessing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Data integration, special elements handling, text preprocessing, twitter API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63981" y="3179282"/>
            <a:ext cx="5040560" cy="543535"/>
            <a:chOff x="2175371" y="1762964"/>
            <a:chExt cx="5040560" cy="543535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Modelling, Modelling Evaluation, Dashboard &amp; Insight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Model development &amp; evaluation, integration into dashboard, and insight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3981" y="4044992"/>
            <a:ext cx="5040560" cy="535469"/>
            <a:chOff x="2175371" y="1762964"/>
            <a:chExt cx="5040560" cy="535469"/>
          </a:xfrm>
        </p:grpSpPr>
        <p:sp>
          <p:nvSpPr>
            <p:cNvPr id="47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Business Impact Calculation &amp; Future Improvements</a:t>
              </a: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175371" y="2032239"/>
              <a:ext cx="5040560" cy="266194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Calculation of Return of Investment and some possible improvement in the future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442A3511-473C-4E64-A1C0-162D0E9CCFAC}"/>
              </a:ext>
            </a:extLst>
          </p:cNvPr>
          <p:cNvGrpSpPr/>
          <p:nvPr/>
        </p:nvGrpSpPr>
        <p:grpSpPr>
          <a:xfrm>
            <a:off x="1198766" y="882998"/>
            <a:ext cx="6789574" cy="3960930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11" name="Freeform 8">
              <a:extLst>
                <a:ext uri="{FF2B5EF4-FFF2-40B4-BE49-F238E27FC236}">
                  <a16:creationId xmlns:a16="http://schemas.microsoft.com/office/drawing/2014/main" id="{186557A1-9B3F-4230-99A1-1C21B60D3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9">
              <a:extLst>
                <a:ext uri="{FF2B5EF4-FFF2-40B4-BE49-F238E27FC236}">
                  <a16:creationId xmlns:a16="http://schemas.microsoft.com/office/drawing/2014/main" id="{26EFD36D-B257-4B96-83ED-86A760A894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10">
              <a:extLst>
                <a:ext uri="{FF2B5EF4-FFF2-40B4-BE49-F238E27FC236}">
                  <a16:creationId xmlns:a16="http://schemas.microsoft.com/office/drawing/2014/main" id="{3E364762-B904-4A35-AC70-0A9705400E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11">
              <a:extLst>
                <a:ext uri="{FF2B5EF4-FFF2-40B4-BE49-F238E27FC236}">
                  <a16:creationId xmlns:a16="http://schemas.microsoft.com/office/drawing/2014/main" id="{0A0E1EFD-DFA2-43D3-86F4-EC15E8D3D9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03518" y="2026884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090478" y="2285046"/>
            <a:ext cx="978408" cy="4846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3846" y="2025556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070806" y="2283718"/>
            <a:ext cx="978408" cy="4846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64174" y="2024228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6818" y="2215372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7146" y="2220496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7474" y="2225620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761425" y="3032340"/>
            <a:ext cx="1656184" cy="1483626"/>
            <a:chOff x="803640" y="3362835"/>
            <a:chExt cx="2059657" cy="148362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41754" y="3032340"/>
            <a:ext cx="1656184" cy="1483626"/>
            <a:chOff x="803640" y="3362835"/>
            <a:chExt cx="2059657" cy="1483626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22083" y="3032340"/>
            <a:ext cx="1656184" cy="1483626"/>
            <a:chOff x="803640" y="3362835"/>
            <a:chExt cx="2059657" cy="148362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33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50321"/>
              </p:ext>
            </p:extLst>
          </p:nvPr>
        </p:nvGraphicFramePr>
        <p:xfrm>
          <a:off x="759069" y="1251304"/>
          <a:ext cx="1820560" cy="3406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79832"/>
              </p:ext>
            </p:extLst>
          </p:nvPr>
        </p:nvGraphicFramePr>
        <p:xfrm>
          <a:off x="2686069" y="1251304"/>
          <a:ext cx="1820560" cy="3406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067861"/>
              </p:ext>
            </p:extLst>
          </p:nvPr>
        </p:nvGraphicFramePr>
        <p:xfrm>
          <a:off x="4613069" y="1251304"/>
          <a:ext cx="1820560" cy="3406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060013"/>
              </p:ext>
            </p:extLst>
          </p:nvPr>
        </p:nvGraphicFramePr>
        <p:xfrm>
          <a:off x="6540069" y="1251304"/>
          <a:ext cx="1820560" cy="3406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Block Arc 14"/>
          <p:cNvSpPr/>
          <p:nvPr/>
        </p:nvSpPr>
        <p:spPr>
          <a:xfrm rot="16200000">
            <a:off x="1470624" y="1410288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ectangle 36"/>
          <p:cNvSpPr/>
          <p:nvPr/>
        </p:nvSpPr>
        <p:spPr>
          <a:xfrm>
            <a:off x="5333329" y="1450141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6"/>
          <p:cNvSpPr/>
          <p:nvPr/>
        </p:nvSpPr>
        <p:spPr>
          <a:xfrm rot="2700000">
            <a:off x="7338069" y="1364371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27"/>
          <p:cNvSpPr/>
          <p:nvPr/>
        </p:nvSpPr>
        <p:spPr>
          <a:xfrm>
            <a:off x="3404203" y="1450719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47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/>
          <p:cNvSpPr>
            <a:spLocks noEditPoints="1"/>
          </p:cNvSpPr>
          <p:nvPr/>
        </p:nvSpPr>
        <p:spPr bwMode="auto">
          <a:xfrm>
            <a:off x="3635896" y="1275606"/>
            <a:ext cx="5328592" cy="3263297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5" name="Chart 4">
            <a:extLst>
              <a:ext uri="{FF2B5EF4-FFF2-40B4-BE49-F238E27FC236}">
                <a16:creationId xmlns:a16="http://schemas.microsoft.com/office/drawing/2014/main" id="{CFF955D5-4CC6-48E0-B5A3-DC51EB652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8909"/>
              </p:ext>
            </p:extLst>
          </p:nvPr>
        </p:nvGraphicFramePr>
        <p:xfrm>
          <a:off x="7025802" y="2319893"/>
          <a:ext cx="1095622" cy="9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F9A8D185-D4BA-407D-883E-AFDD13997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836111"/>
              </p:ext>
            </p:extLst>
          </p:nvPr>
        </p:nvGraphicFramePr>
        <p:xfrm>
          <a:off x="4024188" y="1275606"/>
          <a:ext cx="1095622" cy="9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4528" y="1203598"/>
            <a:ext cx="2539483" cy="957525"/>
            <a:chOff x="803640" y="3268668"/>
            <a:chExt cx="2059657" cy="957525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268668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60%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4528" y="2359210"/>
            <a:ext cx="2539483" cy="950557"/>
            <a:chOff x="803640" y="3275636"/>
            <a:chExt cx="2059657" cy="950557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275636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70%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4528" y="3507854"/>
            <a:ext cx="2539483" cy="943588"/>
            <a:chOff x="803640" y="3282605"/>
            <a:chExt cx="2059657" cy="94358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28260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50%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115280" y="1514792"/>
            <a:ext cx="9611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3041" y="2583998"/>
            <a:ext cx="9611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4A0B0812-B30F-4D2A-AEF7-005E7A00D2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3101743"/>
              </p:ext>
            </p:extLst>
          </p:nvPr>
        </p:nvGraphicFramePr>
        <p:xfrm>
          <a:off x="5585410" y="2955717"/>
          <a:ext cx="1095622" cy="9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52649" y="3219822"/>
            <a:ext cx="9611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97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/>
          <p:cNvSpPr/>
          <p:nvPr/>
        </p:nvSpPr>
        <p:spPr>
          <a:xfrm rot="18900000">
            <a:off x="6343368" y="2430572"/>
            <a:ext cx="1793332" cy="1793332"/>
          </a:xfrm>
          <a:prstGeom prst="frame">
            <a:avLst>
              <a:gd name="adj1" fmla="val 48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467544" y="2674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2211958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CA342A-725B-4907-BCC5-2C180A34B3BB}"/>
              </a:ext>
            </a:extLst>
          </p:cNvPr>
          <p:cNvSpPr>
            <a:spLocks noGrp="1"/>
          </p:cNvSpPr>
          <p:nvPr>
            <p:ph type="pic" idx="20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E9D2E2D-36E6-460B-B2E6-9B3BF0EF6074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A0078FF-2503-4F72-8E0A-DA161D8880CE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FC01822E-DC72-472E-BAF0-9CCBB8D77A9C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</p:spTree>
    <p:extLst>
      <p:ext uri="{BB962C8B-B14F-4D97-AF65-F5344CB8AC3E}">
        <p14:creationId xmlns:p14="http://schemas.microsoft.com/office/powerpoint/2010/main" val="3191137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20480"/>
          <p:cNvGrpSpPr/>
          <p:nvPr/>
        </p:nvGrpSpPr>
        <p:grpSpPr>
          <a:xfrm>
            <a:off x="1360332" y="1541512"/>
            <a:ext cx="7025063" cy="1816297"/>
            <a:chOff x="1291353" y="1755670"/>
            <a:chExt cx="7025063" cy="1816297"/>
          </a:xfrm>
        </p:grpSpPr>
        <p:sp>
          <p:nvSpPr>
            <p:cNvPr id="22" name="Block Arc 21"/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80" name="Rectangle 20479"/>
            <p:cNvSpPr/>
            <p:nvPr/>
          </p:nvSpPr>
          <p:spPr>
            <a:xfrm>
              <a:off x="1291353" y="1755670"/>
              <a:ext cx="6156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40248" y="3499967"/>
              <a:ext cx="511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22197" y="1130448"/>
            <a:ext cx="914400" cy="914400"/>
            <a:chOff x="5364088" y="2787774"/>
            <a:chExt cx="914400" cy="914400"/>
          </a:xfrm>
        </p:grpSpPr>
        <p:sp>
          <p:nvSpPr>
            <p:cNvPr id="4" name="Oval 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09680" y="1130448"/>
            <a:ext cx="914400" cy="914400"/>
            <a:chOff x="5364088" y="2787774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97163" y="1130448"/>
            <a:ext cx="914400" cy="914400"/>
            <a:chOff x="5364088" y="2787774"/>
            <a:chExt cx="914400" cy="914400"/>
          </a:xfrm>
        </p:grpSpPr>
        <p:sp>
          <p:nvSpPr>
            <p:cNvPr id="12" name="Oval 11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65939" y="2863724"/>
            <a:ext cx="914400" cy="914400"/>
            <a:chOff x="5364088" y="2787774"/>
            <a:chExt cx="914400" cy="914400"/>
          </a:xfrm>
        </p:grpSpPr>
        <p:sp>
          <p:nvSpPr>
            <p:cNvPr id="15" name="Oval 14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53422" y="2863724"/>
            <a:ext cx="914400" cy="914400"/>
            <a:chOff x="5364088" y="2787774"/>
            <a:chExt cx="914400" cy="914400"/>
          </a:xfrm>
        </p:grpSpPr>
        <p:sp>
          <p:nvSpPr>
            <p:cNvPr id="18" name="Oval 17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9737" y="1434246"/>
            <a:ext cx="306803" cy="306803"/>
            <a:chOff x="1547664" y="3147814"/>
            <a:chExt cx="720080" cy="720080"/>
          </a:xfrm>
        </p:grpSpPr>
        <p:sp>
          <p:nvSpPr>
            <p:cNvPr id="7" name="Oval 6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7220" y="1434246"/>
            <a:ext cx="306803" cy="306803"/>
            <a:chOff x="1547664" y="3147814"/>
            <a:chExt cx="720080" cy="720080"/>
          </a:xfrm>
        </p:grpSpPr>
        <p:sp>
          <p:nvSpPr>
            <p:cNvPr id="24" name="Oval 23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Chevron 24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10800000">
            <a:off x="3913479" y="3167523"/>
            <a:ext cx="306803" cy="306803"/>
            <a:chOff x="1547664" y="3147814"/>
            <a:chExt cx="720080" cy="720080"/>
          </a:xfrm>
        </p:grpSpPr>
        <p:sp>
          <p:nvSpPr>
            <p:cNvPr id="27" name="Oval 26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8169371" y="2300884"/>
            <a:ext cx="306803" cy="306803"/>
            <a:chOff x="1547664" y="3147814"/>
            <a:chExt cx="720080" cy="720080"/>
          </a:xfrm>
        </p:grpSpPr>
        <p:sp>
          <p:nvSpPr>
            <p:cNvPr id="30" name="Oval 29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Block Arc 14"/>
          <p:cNvSpPr/>
          <p:nvPr/>
        </p:nvSpPr>
        <p:spPr>
          <a:xfrm rot="16200000">
            <a:off x="1212690" y="1420832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02480" y="1450550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ardrop 6"/>
          <p:cNvSpPr/>
          <p:nvPr/>
        </p:nvSpPr>
        <p:spPr>
          <a:xfrm rot="8100000">
            <a:off x="3920239" y="1430872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16"/>
          <p:cNvSpPr/>
          <p:nvPr/>
        </p:nvSpPr>
        <p:spPr>
          <a:xfrm rot="2700000">
            <a:off x="5298806" y="310907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ounded Rectangle 27"/>
          <p:cNvSpPr/>
          <p:nvPr/>
        </p:nvSpPr>
        <p:spPr>
          <a:xfrm>
            <a:off x="2571070" y="3194540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67418" y="2118466"/>
            <a:ext cx="2023958" cy="863358"/>
            <a:chOff x="803640" y="3362835"/>
            <a:chExt cx="2059657" cy="863358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054899" y="2118466"/>
            <a:ext cx="2023958" cy="863358"/>
            <a:chOff x="803640" y="3362835"/>
            <a:chExt cx="2059657" cy="863358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742380" y="2118466"/>
            <a:ext cx="2023958" cy="863358"/>
            <a:chOff x="803640" y="3362835"/>
            <a:chExt cx="2059657" cy="863358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723626" y="3859437"/>
            <a:ext cx="2023958" cy="863358"/>
            <a:chOff x="803640" y="3362835"/>
            <a:chExt cx="2059657" cy="863358"/>
          </a:xfrm>
        </p:grpSpPr>
        <p:sp>
          <p:nvSpPr>
            <p:cNvPr id="51" name="TextBox 5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411109" y="3859437"/>
            <a:ext cx="2023958" cy="863358"/>
            <a:chOff x="803640" y="3362835"/>
            <a:chExt cx="2059657" cy="863358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62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NetBook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15771" y="1347614"/>
            <a:ext cx="624015" cy="624015"/>
            <a:chOff x="5364088" y="2787774"/>
            <a:chExt cx="914400" cy="914400"/>
          </a:xfrm>
        </p:grpSpPr>
        <p:sp>
          <p:nvSpPr>
            <p:cNvPr id="7" name="Oval 6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Block Arc 14"/>
          <p:cNvSpPr/>
          <p:nvPr/>
        </p:nvSpPr>
        <p:spPr>
          <a:xfrm rot="16200000">
            <a:off x="4904623" y="1545780"/>
            <a:ext cx="227531" cy="22767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715771" y="2223739"/>
            <a:ext cx="624015" cy="624015"/>
            <a:chOff x="5364088" y="2787774"/>
            <a:chExt cx="914400" cy="914400"/>
          </a:xfrm>
        </p:grpSpPr>
        <p:sp>
          <p:nvSpPr>
            <p:cNvPr id="11" name="Oval 10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15771" y="3099863"/>
            <a:ext cx="624015" cy="624015"/>
            <a:chOff x="5364088" y="2787774"/>
            <a:chExt cx="914400" cy="914400"/>
          </a:xfrm>
        </p:grpSpPr>
        <p:sp>
          <p:nvSpPr>
            <p:cNvPr id="15" name="Oval 14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08104" y="1227942"/>
            <a:ext cx="3096344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ectangle 36"/>
          <p:cNvSpPr/>
          <p:nvPr/>
        </p:nvSpPr>
        <p:spPr>
          <a:xfrm>
            <a:off x="4907103" y="2423589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27"/>
          <p:cNvSpPr/>
          <p:nvPr/>
        </p:nvSpPr>
        <p:spPr>
          <a:xfrm>
            <a:off x="4893947" y="3293437"/>
            <a:ext cx="270085" cy="207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508104" y="2096715"/>
            <a:ext cx="3096344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08104" y="2965489"/>
            <a:ext cx="3096344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67544" y="4302460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C486191C-A4CF-4B46-B438-0E0C7CBA0FA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210970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46182"/>
              </p:ext>
            </p:extLst>
          </p:nvPr>
        </p:nvGraphicFramePr>
        <p:xfrm>
          <a:off x="716140" y="1302382"/>
          <a:ext cx="1823864" cy="33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2592"/>
              </p:ext>
            </p:extLst>
          </p:nvPr>
        </p:nvGraphicFramePr>
        <p:xfrm>
          <a:off x="2675400" y="1302382"/>
          <a:ext cx="1823864" cy="33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$180</a:t>
                      </a:r>
                      <a:endParaRPr lang="ko-KR" altLang="en-US" sz="3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2002"/>
              </p:ext>
            </p:extLst>
          </p:nvPr>
        </p:nvGraphicFramePr>
        <p:xfrm>
          <a:off x="4634660" y="1302382"/>
          <a:ext cx="1823864" cy="33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$130</a:t>
                      </a:r>
                      <a:endParaRPr lang="ko-KR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21181"/>
              </p:ext>
            </p:extLst>
          </p:nvPr>
        </p:nvGraphicFramePr>
        <p:xfrm>
          <a:off x="6593919" y="1302382"/>
          <a:ext cx="1823864" cy="33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Block Arc 14"/>
          <p:cNvSpPr/>
          <p:nvPr/>
        </p:nvSpPr>
        <p:spPr>
          <a:xfrm rot="16200000">
            <a:off x="1430869" y="1995574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ectangle 36"/>
          <p:cNvSpPr/>
          <p:nvPr/>
        </p:nvSpPr>
        <p:spPr>
          <a:xfrm>
            <a:off x="5394710" y="2035427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7394037" y="1949657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27"/>
          <p:cNvSpPr/>
          <p:nvPr/>
        </p:nvSpPr>
        <p:spPr>
          <a:xfrm>
            <a:off x="3431006" y="2036005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64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60" name="Group 359"/>
          <p:cNvGrpSpPr/>
          <p:nvPr/>
        </p:nvGrpSpPr>
        <p:grpSpPr>
          <a:xfrm>
            <a:off x="955608" y="1931210"/>
            <a:ext cx="1800183" cy="1832423"/>
            <a:chOff x="963093" y="1142955"/>
            <a:chExt cx="1800183" cy="1832423"/>
          </a:xfrm>
        </p:grpSpPr>
        <p:grpSp>
          <p:nvGrpSpPr>
            <p:cNvPr id="15" name="Group 14"/>
            <p:cNvGrpSpPr/>
            <p:nvPr/>
          </p:nvGrpSpPr>
          <p:grpSpPr>
            <a:xfrm>
              <a:off x="963093" y="2831378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" name="Oval 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63093" y="2643779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9" name="Oval 3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963093" y="2456176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0" name="Oval 49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963093" y="2268573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963093" y="2080970"/>
              <a:ext cx="1800183" cy="144000"/>
              <a:chOff x="2267745" y="2787775"/>
              <a:chExt cx="1800183" cy="1440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963093" y="1893367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83" name="Oval 82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963093" y="1705764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94" name="Oval 93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963093" y="1518161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105" name="Oval 10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963093" y="1330558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116" name="Oval 115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963093" y="1142955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127" name="Oval 1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9" name="Group 358"/>
          <p:cNvGrpSpPr/>
          <p:nvPr/>
        </p:nvGrpSpPr>
        <p:grpSpPr>
          <a:xfrm>
            <a:off x="3671863" y="1931210"/>
            <a:ext cx="1800183" cy="1832423"/>
            <a:chOff x="3923928" y="1226655"/>
            <a:chExt cx="1800183" cy="1832423"/>
          </a:xfrm>
        </p:grpSpPr>
        <p:grpSp>
          <p:nvGrpSpPr>
            <p:cNvPr id="138" name="Group 137"/>
            <p:cNvGrpSpPr/>
            <p:nvPr/>
          </p:nvGrpSpPr>
          <p:grpSpPr>
            <a:xfrm>
              <a:off x="3923928" y="2915078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39" name="Oval 13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3923928" y="2727479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50" name="Oval 149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3923928" y="2539876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61" name="Oval 160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923928" y="2352273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72" name="Oval 171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923928" y="2164670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83" name="Oval 182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3923928" y="1977067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94" name="Oval 193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3923928" y="1789464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05" name="Oval 20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3923928" y="1601861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16" name="Oval 215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3923928" y="1414258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27" name="Oval 2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>
              <a:off x="3923928" y="1226655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38" name="Oval 237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8" name="Group 357"/>
          <p:cNvGrpSpPr/>
          <p:nvPr/>
        </p:nvGrpSpPr>
        <p:grpSpPr>
          <a:xfrm>
            <a:off x="6388119" y="1931210"/>
            <a:ext cx="1800183" cy="1832423"/>
            <a:chOff x="6588224" y="1286955"/>
            <a:chExt cx="1800183" cy="1832423"/>
          </a:xfrm>
        </p:grpSpPr>
        <p:grpSp>
          <p:nvGrpSpPr>
            <p:cNvPr id="248" name="Group 247"/>
            <p:cNvGrpSpPr/>
            <p:nvPr/>
          </p:nvGrpSpPr>
          <p:grpSpPr>
            <a:xfrm>
              <a:off x="6588224" y="2975378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49" name="Oval 24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>
              <a:off x="6588224" y="2787779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60" name="Oval 259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6588224" y="2600176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71" name="Oval 270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6588224" y="2412573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82" name="Oval 281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>
              <a:off x="6588224" y="2224970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93" name="Oval 292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Oval 29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Oval 300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Oval 301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6588224" y="2037367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04" name="Oval 303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Oval 312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6588224" y="1849764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15" name="Oval 31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Oval 31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Oval 31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5" name="Group 324"/>
            <p:cNvGrpSpPr/>
            <p:nvPr/>
          </p:nvGrpSpPr>
          <p:grpSpPr>
            <a:xfrm>
              <a:off x="6588224" y="1662161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326" name="Oval 325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>
              <a:off x="6588224" y="1474558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337" name="Oval 33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>
              <a:off x="6588224" y="1286955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348" name="Oval 347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1" name="Oval 360"/>
          <p:cNvSpPr/>
          <p:nvPr/>
        </p:nvSpPr>
        <p:spPr>
          <a:xfrm>
            <a:off x="1514396" y="1171345"/>
            <a:ext cx="682607" cy="682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2" name="Oval 361"/>
          <p:cNvSpPr/>
          <p:nvPr/>
        </p:nvSpPr>
        <p:spPr>
          <a:xfrm>
            <a:off x="4230652" y="1171345"/>
            <a:ext cx="682607" cy="682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6946907" y="1171345"/>
            <a:ext cx="682607" cy="682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531143" y="1327981"/>
            <a:ext cx="6645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46%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4241931" y="1320116"/>
            <a:ext cx="6645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63%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6952719" y="1312251"/>
            <a:ext cx="6645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78%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67" name="Group 366"/>
          <p:cNvGrpSpPr/>
          <p:nvPr/>
        </p:nvGrpSpPr>
        <p:grpSpPr>
          <a:xfrm>
            <a:off x="949435" y="3835641"/>
            <a:ext cx="1806356" cy="863358"/>
            <a:chOff x="803640" y="3362835"/>
            <a:chExt cx="2059657" cy="863358"/>
          </a:xfrm>
        </p:grpSpPr>
        <p:sp>
          <p:nvSpPr>
            <p:cNvPr id="368" name="TextBox 36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3671049" y="3835641"/>
            <a:ext cx="1806356" cy="863358"/>
            <a:chOff x="803640" y="3362835"/>
            <a:chExt cx="2059657" cy="863358"/>
          </a:xfrm>
        </p:grpSpPr>
        <p:sp>
          <p:nvSpPr>
            <p:cNvPr id="371" name="TextBox 37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6392663" y="3835641"/>
            <a:ext cx="1806356" cy="863358"/>
            <a:chOff x="803640" y="3362835"/>
            <a:chExt cx="2059657" cy="863358"/>
          </a:xfrm>
        </p:grpSpPr>
        <p:sp>
          <p:nvSpPr>
            <p:cNvPr id="374" name="TextBox 37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902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1438" y="1539294"/>
            <a:ext cx="624015" cy="624015"/>
            <a:chOff x="5364088" y="2787774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Block Arc 14"/>
          <p:cNvSpPr/>
          <p:nvPr/>
        </p:nvSpPr>
        <p:spPr>
          <a:xfrm rot="16200000">
            <a:off x="568241" y="1737460"/>
            <a:ext cx="227531" cy="22767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1438" y="2405589"/>
            <a:ext cx="624015" cy="624015"/>
            <a:chOff x="5364088" y="2787774"/>
            <a:chExt cx="914400" cy="914400"/>
          </a:xfrm>
        </p:grpSpPr>
        <p:sp>
          <p:nvSpPr>
            <p:cNvPr id="13" name="Oval 12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438" y="3271884"/>
            <a:ext cx="624015" cy="624015"/>
            <a:chOff x="5364088" y="2787774"/>
            <a:chExt cx="914400" cy="914400"/>
          </a:xfrm>
        </p:grpSpPr>
        <p:sp>
          <p:nvSpPr>
            <p:cNvPr id="16" name="Oval 15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47853" y="1419622"/>
            <a:ext cx="2016224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ectangle 36"/>
          <p:cNvSpPr/>
          <p:nvPr/>
        </p:nvSpPr>
        <p:spPr>
          <a:xfrm>
            <a:off x="562770" y="2615269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27"/>
          <p:cNvSpPr/>
          <p:nvPr/>
        </p:nvSpPr>
        <p:spPr>
          <a:xfrm>
            <a:off x="549614" y="3485117"/>
            <a:ext cx="270085" cy="207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147853" y="2281016"/>
            <a:ext cx="2016224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47853" y="3142410"/>
            <a:ext cx="2016224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5520" y="4138179"/>
            <a:ext cx="624015" cy="624015"/>
            <a:chOff x="5364088" y="2787774"/>
            <a:chExt cx="914400" cy="914400"/>
          </a:xfrm>
        </p:grpSpPr>
        <p:sp>
          <p:nvSpPr>
            <p:cNvPr id="30" name="Oval 2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47853" y="4003805"/>
            <a:ext cx="2016224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Rectangle 16"/>
          <p:cNvSpPr/>
          <p:nvPr/>
        </p:nvSpPr>
        <p:spPr>
          <a:xfrm rot="2700000">
            <a:off x="578077" y="4278306"/>
            <a:ext cx="178897" cy="34036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 Placeholder 1"/>
          <p:cNvSpPr txBox="1">
            <a:spLocks/>
          </p:cNvSpPr>
          <p:nvPr/>
        </p:nvSpPr>
        <p:spPr>
          <a:xfrm>
            <a:off x="395536" y="147331"/>
            <a:ext cx="2952328" cy="1200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43" name="Frame 42"/>
          <p:cNvSpPr/>
          <p:nvPr/>
        </p:nvSpPr>
        <p:spPr>
          <a:xfrm rot="18900000">
            <a:off x="6357213" y="1495074"/>
            <a:ext cx="1164819" cy="1164819"/>
          </a:xfrm>
          <a:prstGeom prst="frame">
            <a:avLst>
              <a:gd name="adj1" fmla="val 77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45A51F-D51E-4990-B1E6-41EA580827E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2C4CCD0-F317-4CE8-85E2-542A9897BDD2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714BDFE-E853-4E4E-8E76-2A4BB65032C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8" name="그림 개체 틀 37">
            <a:extLst>
              <a:ext uri="{FF2B5EF4-FFF2-40B4-BE49-F238E27FC236}">
                <a16:creationId xmlns:a16="http://schemas.microsoft.com/office/drawing/2014/main" id="{A9279663-8533-40CD-B2A7-73949CEAC06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36961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 rot="13851310">
            <a:off x="3096313" y="2396418"/>
            <a:ext cx="1772081" cy="360040"/>
            <a:chOff x="3779912" y="1815666"/>
            <a:chExt cx="1772081" cy="360040"/>
          </a:xfrm>
        </p:grpSpPr>
        <p:sp>
          <p:nvSpPr>
            <p:cNvPr id="17" name="Pentagon 16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7384107">
            <a:off x="4229771" y="2340262"/>
            <a:ext cx="1772081" cy="360040"/>
            <a:chOff x="3779912" y="1815666"/>
            <a:chExt cx="1772081" cy="360040"/>
          </a:xfrm>
        </p:grpSpPr>
        <p:sp>
          <p:nvSpPr>
            <p:cNvPr id="14" name="Pentagon 13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63042" y="1571524"/>
            <a:ext cx="1772081" cy="360040"/>
            <a:chOff x="3779912" y="1815666"/>
            <a:chExt cx="1772081" cy="360040"/>
          </a:xfrm>
        </p:grpSpPr>
        <p:sp>
          <p:nvSpPr>
            <p:cNvPr id="9" name="Pentagon 8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2987824" y="1319496"/>
            <a:ext cx="864096" cy="86409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35255" y="2975680"/>
            <a:ext cx="864096" cy="86409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82686" y="1319496"/>
            <a:ext cx="864096" cy="86409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Block Arc 14"/>
          <p:cNvSpPr/>
          <p:nvPr/>
        </p:nvSpPr>
        <p:spPr>
          <a:xfrm rot="16200000">
            <a:off x="3253166" y="1584729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Rectangle 16"/>
          <p:cNvSpPr/>
          <p:nvPr/>
        </p:nvSpPr>
        <p:spPr>
          <a:xfrm rot="2700000">
            <a:off x="4460187" y="3194995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ounded Rectangle 27"/>
          <p:cNvSpPr/>
          <p:nvPr/>
        </p:nvSpPr>
        <p:spPr>
          <a:xfrm>
            <a:off x="5550199" y="1625159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271159" y="3940640"/>
            <a:ext cx="2592288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00192" y="1320234"/>
            <a:ext cx="2592288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7403" y="1320234"/>
            <a:ext cx="2592288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71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/>
              <a:t>Background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5084" y="2859782"/>
            <a:ext cx="501891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"/>
          <p:cNvSpPr txBox="1">
            <a:spLocks/>
          </p:cNvSpPr>
          <p:nvPr/>
        </p:nvSpPr>
        <p:spPr>
          <a:xfrm>
            <a:off x="395536" y="699294"/>
            <a:ext cx="2952328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36096" y="283517"/>
            <a:ext cx="3168352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24172" y="4011910"/>
            <a:ext cx="3168352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76100" y="1786118"/>
            <a:ext cx="1332148" cy="1602022"/>
            <a:chOff x="803640" y="3362835"/>
            <a:chExt cx="2059657" cy="160202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95536" y="2804324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5536" y="3795886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5244150" y="1513554"/>
            <a:ext cx="2376264" cy="2115632"/>
          </a:xfrm>
          <a:prstGeom prst="frame">
            <a:avLst>
              <a:gd name="adj1" fmla="val 138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Frame 26"/>
          <p:cNvSpPr/>
          <p:nvPr/>
        </p:nvSpPr>
        <p:spPr>
          <a:xfrm>
            <a:off x="3800094" y="90723"/>
            <a:ext cx="1255940" cy="1258555"/>
          </a:xfrm>
          <a:prstGeom prst="frame">
            <a:avLst>
              <a:gd name="adj1" fmla="val 26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Frame 27"/>
          <p:cNvSpPr/>
          <p:nvPr/>
        </p:nvSpPr>
        <p:spPr>
          <a:xfrm>
            <a:off x="7796030" y="3794223"/>
            <a:ext cx="1255940" cy="1258555"/>
          </a:xfrm>
          <a:prstGeom prst="frame">
            <a:avLst>
              <a:gd name="adj1" fmla="val 26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E13F3E-59B9-40F2-BBC8-18BBD0D6EFA0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1DE4598-FB05-4709-9F46-3AF139A7487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F3043DC1-A89C-43E6-9A79-885C7FBD310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1814632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05179845"/>
              </p:ext>
            </p:extLst>
          </p:nvPr>
        </p:nvGraphicFramePr>
        <p:xfrm>
          <a:off x="2820111" y="1224747"/>
          <a:ext cx="3552089" cy="3323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85504" y="2258604"/>
            <a:ext cx="7992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45%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8183" y="3554748"/>
            <a:ext cx="7992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30%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8994" y="1834251"/>
            <a:ext cx="7992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25%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744203" y="2034306"/>
            <a:ext cx="1703904" cy="170390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Block Arc 14"/>
          <p:cNvSpPr/>
          <p:nvPr/>
        </p:nvSpPr>
        <p:spPr>
          <a:xfrm rot="16200000">
            <a:off x="4229268" y="2555156"/>
            <a:ext cx="661771" cy="66220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228184" y="1434095"/>
            <a:ext cx="2376264" cy="2608807"/>
            <a:chOff x="803640" y="3362835"/>
            <a:chExt cx="2059657" cy="2608807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663318"/>
              <a:ext cx="205965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9552" y="1434095"/>
            <a:ext cx="2376264" cy="1500812"/>
            <a:chOff x="803640" y="3362835"/>
            <a:chExt cx="2059657" cy="150081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66331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9552" y="2971182"/>
            <a:ext cx="2376264" cy="1500812"/>
            <a:chOff x="803640" y="3362835"/>
            <a:chExt cx="2059657" cy="150081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66331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525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08231" y="1082094"/>
            <a:ext cx="5024209" cy="3042920"/>
            <a:chOff x="3687661" y="1203598"/>
            <a:chExt cx="2252491" cy="3042920"/>
          </a:xfrm>
        </p:grpSpPr>
        <p:sp>
          <p:nvSpPr>
            <p:cNvPr id="5" name="TextBox 4"/>
            <p:cNvSpPr txBox="1"/>
            <p:nvPr/>
          </p:nvSpPr>
          <p:spPr>
            <a:xfrm>
              <a:off x="3687661" y="1568862"/>
              <a:ext cx="225249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830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508231" y="1082094"/>
            <a:ext cx="2252491" cy="3042920"/>
            <a:chOff x="3687661" y="1203598"/>
            <a:chExt cx="2252491" cy="3042920"/>
          </a:xfrm>
        </p:grpSpPr>
        <p:sp>
          <p:nvSpPr>
            <p:cNvPr id="6" name="TextBox 5"/>
            <p:cNvSpPr txBox="1"/>
            <p:nvPr/>
          </p:nvSpPr>
          <p:spPr>
            <a:xfrm>
              <a:off x="3687661" y="1568862"/>
              <a:ext cx="225249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20762" y="1082094"/>
            <a:ext cx="2252491" cy="3042920"/>
            <a:chOff x="3687661" y="1203598"/>
            <a:chExt cx="2252491" cy="3042920"/>
          </a:xfrm>
        </p:grpSpPr>
        <p:sp>
          <p:nvSpPr>
            <p:cNvPr id="12" name="TextBox 11"/>
            <p:cNvSpPr txBox="1"/>
            <p:nvPr/>
          </p:nvSpPr>
          <p:spPr>
            <a:xfrm>
              <a:off x="3687661" y="1568862"/>
              <a:ext cx="225249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808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6A135F-A529-42B2-91FE-4ED8B24178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752301-D92E-4D79-BF2B-4305B126D797}"/>
              </a:ext>
            </a:extLst>
          </p:cNvPr>
          <p:cNvGrpSpPr/>
          <p:nvPr/>
        </p:nvGrpSpPr>
        <p:grpSpPr>
          <a:xfrm>
            <a:off x="241998" y="2652204"/>
            <a:ext cx="3495415" cy="2238106"/>
            <a:chOff x="2401342" y="248706"/>
            <a:chExt cx="5620059" cy="3598510"/>
          </a:xfrm>
          <a:solidFill>
            <a:schemeClr val="accent1"/>
          </a:solidFill>
        </p:grpSpPr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E3ED16A4-1376-4238-9F5E-F0B1FFDB562F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65098AB4-3535-4F1E-89FE-167B43C54770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825C163D-A1BF-41C8-B303-595E350C1FDA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8DC744F5-F671-4926-8885-018D87EFF748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645BFE60-66EB-4AB1-99BB-AC1028C9DAB2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9752675A-9CE1-4787-BDA7-2F13CE27E255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AA3E2F-FFD7-41C8-937B-1BB1FD6D48AA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E2FB70C2-4275-44C2-BEBB-19D2A59B2B29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BBB44E7F-6D1B-47B6-9E98-3ED138935D38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6C2339E1-B72E-4353-8A5C-175C317F45CF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658111E6-1D20-456F-800A-B2F95B3FF91B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0678419F-6DC9-4A44-A8DE-1A75E6FE4310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1">
              <a:extLst>
                <a:ext uri="{FF2B5EF4-FFF2-40B4-BE49-F238E27FC236}">
                  <a16:creationId xmlns:a16="http://schemas.microsoft.com/office/drawing/2014/main" id="{47EA14DE-3051-4A53-AFAB-78F38092F6BF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E8861E65-EAD0-466F-B6C6-5253411D3A55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F0A73230-26FA-4986-B498-5344E4819AB0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6F66F626-346C-49CA-B56E-D85565363C03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9483083D-2EA9-47BD-B7D3-431AFD4D109C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다리꼴 22">
              <a:extLst>
                <a:ext uri="{FF2B5EF4-FFF2-40B4-BE49-F238E27FC236}">
                  <a16:creationId xmlns:a16="http://schemas.microsoft.com/office/drawing/2014/main" id="{370D5F0B-6713-44A3-87F1-5C4347632CD8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4838416-64E2-4B8A-B0BE-38B6123CE7AB}"/>
              </a:ext>
            </a:extLst>
          </p:cNvPr>
          <p:cNvGrpSpPr/>
          <p:nvPr/>
        </p:nvGrpSpPr>
        <p:grpSpPr>
          <a:xfrm>
            <a:off x="1529781" y="1437580"/>
            <a:ext cx="783538" cy="1506193"/>
            <a:chOff x="5304862" y="-789923"/>
            <a:chExt cx="645890" cy="1241591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7EF55E3-CB9F-48ED-87C1-08F32340C6BA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30" name="이등변 삼각형 49">
                <a:extLst>
                  <a:ext uri="{FF2B5EF4-FFF2-40B4-BE49-F238E27FC236}">
                    <a16:creationId xmlns:a16="http://schemas.microsoft.com/office/drawing/2014/main" id="{28216990-4F60-4C97-A358-84C93070C22A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96BE585-05E0-4033-B2FB-312588F9F10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EA24E68-55C7-4862-96C3-1274E6ED7550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3751921-BBCD-40BB-9C8D-EE9005C6AD62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2FAE15D-637E-4A82-9437-8BDF92AC2116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4E23ACC3-7A6C-4563-A8DC-97C9FA37BDAF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19885A41-8F4B-4C95-845E-D567F1462026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39ACFC6-D3BB-4CA7-9070-DE2A922BA65F}"/>
              </a:ext>
            </a:extLst>
          </p:cNvPr>
          <p:cNvGrpSpPr/>
          <p:nvPr/>
        </p:nvGrpSpPr>
        <p:grpSpPr>
          <a:xfrm>
            <a:off x="5458180" y="2043948"/>
            <a:ext cx="3556378" cy="2826670"/>
            <a:chOff x="3854258" y="1056963"/>
            <a:chExt cx="4671709" cy="3713154"/>
          </a:xfrm>
        </p:grpSpPr>
        <p:grpSp>
          <p:nvGrpSpPr>
            <p:cNvPr id="34" name="Group 84">
              <a:extLst>
                <a:ext uri="{FF2B5EF4-FFF2-40B4-BE49-F238E27FC236}">
                  <a16:creationId xmlns:a16="http://schemas.microsoft.com/office/drawing/2014/main" id="{70398491-A14D-4F7A-9C4F-90DA29B18079}"/>
                </a:ext>
              </a:extLst>
            </p:cNvPr>
            <p:cNvGrpSpPr/>
            <p:nvPr/>
          </p:nvGrpSpPr>
          <p:grpSpPr>
            <a:xfrm>
              <a:off x="3854258" y="1770622"/>
              <a:ext cx="3332582" cy="2999495"/>
              <a:chOff x="3203848" y="1779662"/>
              <a:chExt cx="3332582" cy="299949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5" name="Rectangle 85">
                <a:extLst>
                  <a:ext uri="{FF2B5EF4-FFF2-40B4-BE49-F238E27FC236}">
                    <a16:creationId xmlns:a16="http://schemas.microsoft.com/office/drawing/2014/main" id="{3B033B92-7C07-4BF8-A770-4E6E5E22FA5B}"/>
                  </a:ext>
                </a:extLst>
              </p:cNvPr>
              <p:cNvSpPr/>
              <p:nvPr/>
            </p:nvSpPr>
            <p:spPr>
              <a:xfrm>
                <a:off x="3203848" y="1779662"/>
                <a:ext cx="108000" cy="2773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Block Arc 86">
                <a:extLst>
                  <a:ext uri="{FF2B5EF4-FFF2-40B4-BE49-F238E27FC236}">
                    <a16:creationId xmlns:a16="http://schemas.microsoft.com/office/drawing/2014/main" id="{1E51C634-B8F7-4BE4-A0DC-2B9B3BE08621}"/>
                  </a:ext>
                </a:extLst>
              </p:cNvPr>
              <p:cNvSpPr/>
              <p:nvPr/>
            </p:nvSpPr>
            <p:spPr>
              <a:xfrm>
                <a:off x="3203848" y="4326895"/>
                <a:ext cx="452262" cy="452262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87">
                <a:extLst>
                  <a:ext uri="{FF2B5EF4-FFF2-40B4-BE49-F238E27FC236}">
                    <a16:creationId xmlns:a16="http://schemas.microsoft.com/office/drawing/2014/main" id="{209FC2C7-0BD0-4992-A34D-7A774582B6C8}"/>
                  </a:ext>
                </a:extLst>
              </p:cNvPr>
              <p:cNvSpPr/>
              <p:nvPr/>
            </p:nvSpPr>
            <p:spPr>
              <a:xfrm>
                <a:off x="3425216" y="4671157"/>
                <a:ext cx="2916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Block Arc 88">
                <a:extLst>
                  <a:ext uri="{FF2B5EF4-FFF2-40B4-BE49-F238E27FC236}">
                    <a16:creationId xmlns:a16="http://schemas.microsoft.com/office/drawing/2014/main" id="{7A705B8D-A3B7-44CA-BB11-A89B93AAB84E}"/>
                  </a:ext>
                </a:extLst>
              </p:cNvPr>
              <p:cNvSpPr/>
              <p:nvPr/>
            </p:nvSpPr>
            <p:spPr>
              <a:xfrm rot="16200000">
                <a:off x="6084168" y="4326895"/>
                <a:ext cx="452262" cy="452262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89">
                <a:extLst>
                  <a:ext uri="{FF2B5EF4-FFF2-40B4-BE49-F238E27FC236}">
                    <a16:creationId xmlns:a16="http://schemas.microsoft.com/office/drawing/2014/main" id="{647DBB64-0A3C-4820-BA27-52FB993FECB8}"/>
                  </a:ext>
                </a:extLst>
              </p:cNvPr>
              <p:cNvSpPr/>
              <p:nvPr/>
            </p:nvSpPr>
            <p:spPr>
              <a:xfrm>
                <a:off x="6428430" y="3989950"/>
                <a:ext cx="108000" cy="57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Group 108">
              <a:extLst>
                <a:ext uri="{FF2B5EF4-FFF2-40B4-BE49-F238E27FC236}">
                  <a16:creationId xmlns:a16="http://schemas.microsoft.com/office/drawing/2014/main" id="{8AF3A65B-2EAF-4E1C-BE11-3180C2465DDB}"/>
                </a:ext>
              </a:extLst>
            </p:cNvPr>
            <p:cNvGrpSpPr/>
            <p:nvPr/>
          </p:nvGrpSpPr>
          <p:grpSpPr>
            <a:xfrm>
              <a:off x="5767918" y="1056963"/>
              <a:ext cx="2758049" cy="2928608"/>
              <a:chOff x="4848046" y="3681671"/>
              <a:chExt cx="2758049" cy="2928608"/>
            </a:xfrm>
          </p:grpSpPr>
          <p:sp>
            <p:nvSpPr>
              <p:cNvPr id="41" name="Teardrop 30">
                <a:extLst>
                  <a:ext uri="{FF2B5EF4-FFF2-40B4-BE49-F238E27FC236}">
                    <a16:creationId xmlns:a16="http://schemas.microsoft.com/office/drawing/2014/main" id="{9FBDCF1B-CAA9-47FC-9E34-6B442B13AA5F}"/>
                  </a:ext>
                </a:extLst>
              </p:cNvPr>
              <p:cNvSpPr/>
              <p:nvPr/>
            </p:nvSpPr>
            <p:spPr>
              <a:xfrm rot="8100000">
                <a:off x="5417737" y="4225696"/>
                <a:ext cx="1602534" cy="1602536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Rounded Rectangle 110">
                <a:extLst>
                  <a:ext uri="{FF2B5EF4-FFF2-40B4-BE49-F238E27FC236}">
                    <a16:creationId xmlns:a16="http://schemas.microsoft.com/office/drawing/2014/main" id="{D9B921C3-B021-4ABC-B3DB-DFA5379FB4A4}"/>
                  </a:ext>
                </a:extLst>
              </p:cNvPr>
              <p:cNvSpPr/>
              <p:nvPr/>
            </p:nvSpPr>
            <p:spPr>
              <a:xfrm>
                <a:off x="5903273" y="6071006"/>
                <a:ext cx="631463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Rounded Rectangle 111">
                <a:extLst>
                  <a:ext uri="{FF2B5EF4-FFF2-40B4-BE49-F238E27FC236}">
                    <a16:creationId xmlns:a16="http://schemas.microsoft.com/office/drawing/2014/main" id="{D883D21A-1DA6-4A64-AD8F-AE23DEA8AB46}"/>
                  </a:ext>
                </a:extLst>
              </p:cNvPr>
              <p:cNvSpPr/>
              <p:nvPr/>
            </p:nvSpPr>
            <p:spPr>
              <a:xfrm>
                <a:off x="5929584" y="6274865"/>
                <a:ext cx="578841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Rounded Rectangle 112">
                <a:extLst>
                  <a:ext uri="{FF2B5EF4-FFF2-40B4-BE49-F238E27FC236}">
                    <a16:creationId xmlns:a16="http://schemas.microsoft.com/office/drawing/2014/main" id="{D6B1BDFE-321C-4F78-9CA1-43885494A3AB}"/>
                  </a:ext>
                </a:extLst>
              </p:cNvPr>
              <p:cNvSpPr/>
              <p:nvPr/>
            </p:nvSpPr>
            <p:spPr>
              <a:xfrm>
                <a:off x="5982205" y="6478724"/>
                <a:ext cx="473597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Rounded Rectangle 113">
                <a:extLst>
                  <a:ext uri="{FF2B5EF4-FFF2-40B4-BE49-F238E27FC236}">
                    <a16:creationId xmlns:a16="http://schemas.microsoft.com/office/drawing/2014/main" id="{E1E1F07A-85D0-4AC3-B382-4B199D404CA7}"/>
                  </a:ext>
                </a:extLst>
              </p:cNvPr>
              <p:cNvSpPr/>
              <p:nvPr/>
            </p:nvSpPr>
            <p:spPr>
              <a:xfrm rot="2700000">
                <a:off x="7086448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114">
                <a:extLst>
                  <a:ext uri="{FF2B5EF4-FFF2-40B4-BE49-F238E27FC236}">
                    <a16:creationId xmlns:a16="http://schemas.microsoft.com/office/drawing/2014/main" id="{7B75D427-E2A3-4B7A-B5B3-10D2A743732A}"/>
                  </a:ext>
                </a:extLst>
              </p:cNvPr>
              <p:cNvSpPr/>
              <p:nvPr/>
            </p:nvSpPr>
            <p:spPr>
              <a:xfrm rot="18900000" flipH="1">
                <a:off x="5218102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ounded Rectangle 115">
                <a:extLst>
                  <a:ext uri="{FF2B5EF4-FFF2-40B4-BE49-F238E27FC236}">
                    <a16:creationId xmlns:a16="http://schemas.microsoft.com/office/drawing/2014/main" id="{D3CD10DB-1AEA-4290-BCB0-C507845A974C}"/>
                  </a:ext>
                </a:extLst>
              </p:cNvPr>
              <p:cNvSpPr/>
              <p:nvPr/>
            </p:nvSpPr>
            <p:spPr>
              <a:xfrm>
                <a:off x="6155070" y="3681671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116">
                <a:extLst>
                  <a:ext uri="{FF2B5EF4-FFF2-40B4-BE49-F238E27FC236}">
                    <a16:creationId xmlns:a16="http://schemas.microsoft.com/office/drawing/2014/main" id="{8211762D-DE19-487D-8B13-F599B5F5A7B0}"/>
                  </a:ext>
                </a:extLst>
              </p:cNvPr>
              <p:cNvSpPr/>
              <p:nvPr/>
            </p:nvSpPr>
            <p:spPr>
              <a:xfrm rot="5400000">
                <a:off x="7354095" y="4745637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ounded Rectangle 117">
                <a:extLst>
                  <a:ext uri="{FF2B5EF4-FFF2-40B4-BE49-F238E27FC236}">
                    <a16:creationId xmlns:a16="http://schemas.microsoft.com/office/drawing/2014/main" id="{30E84D8D-9482-47C0-9DDA-7BA61E9206AD}"/>
                  </a:ext>
                </a:extLst>
              </p:cNvPr>
              <p:cNvSpPr/>
              <p:nvPr/>
            </p:nvSpPr>
            <p:spPr>
              <a:xfrm rot="16200000" flipH="1">
                <a:off x="4956046" y="4745638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126">
              <a:extLst>
                <a:ext uri="{FF2B5EF4-FFF2-40B4-BE49-F238E27FC236}">
                  <a16:creationId xmlns:a16="http://schemas.microsoft.com/office/drawing/2014/main" id="{0F486A18-E593-4745-8CB7-E0169D65C5D6}"/>
                </a:ext>
              </a:extLst>
            </p:cNvPr>
            <p:cNvGrpSpPr/>
            <p:nvPr/>
          </p:nvGrpSpPr>
          <p:grpSpPr>
            <a:xfrm>
              <a:off x="6695459" y="1705261"/>
              <a:ext cx="677334" cy="1442553"/>
              <a:chOff x="6777274" y="1831284"/>
              <a:chExt cx="552841" cy="1177414"/>
            </a:xfrm>
          </p:grpSpPr>
          <p:grpSp>
            <p:nvGrpSpPr>
              <p:cNvPr id="51" name="Group 123">
                <a:extLst>
                  <a:ext uri="{FF2B5EF4-FFF2-40B4-BE49-F238E27FC236}">
                    <a16:creationId xmlns:a16="http://schemas.microsoft.com/office/drawing/2014/main" id="{1AB49C7C-C480-4D53-8A90-4F32BB4810A7}"/>
                  </a:ext>
                </a:extLst>
              </p:cNvPr>
              <p:cNvGrpSpPr/>
              <p:nvPr/>
            </p:nvGrpSpPr>
            <p:grpSpPr>
              <a:xfrm>
                <a:off x="6939980" y="1831284"/>
                <a:ext cx="385719" cy="718117"/>
                <a:chOff x="6783521" y="1654812"/>
                <a:chExt cx="726841" cy="1353205"/>
              </a:xfrm>
            </p:grpSpPr>
            <p:sp>
              <p:nvSpPr>
                <p:cNvPr id="53" name="Freeform 121">
                  <a:extLst>
                    <a:ext uri="{FF2B5EF4-FFF2-40B4-BE49-F238E27FC236}">
                      <a16:creationId xmlns:a16="http://schemas.microsoft.com/office/drawing/2014/main" id="{F44B3CC4-4EF7-4CB3-AB2E-53FCC0D7E0FD}"/>
                    </a:ext>
                  </a:extLst>
                </p:cNvPr>
                <p:cNvSpPr/>
                <p:nvPr/>
              </p:nvSpPr>
              <p:spPr>
                <a:xfrm>
                  <a:off x="6783521" y="1886618"/>
                  <a:ext cx="726841" cy="1121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841" h="1121399">
                      <a:moveTo>
                        <a:pt x="236325" y="1049494"/>
                      </a:moveTo>
                      <a:lnTo>
                        <a:pt x="495287" y="1049494"/>
                      </a:lnTo>
                      <a:cubicBezTo>
                        <a:pt x="491080" y="1064561"/>
                        <a:pt x="487966" y="1079199"/>
                        <a:pt x="485273" y="1093187"/>
                      </a:cubicBezTo>
                      <a:lnTo>
                        <a:pt x="245258" y="1092728"/>
                      </a:lnTo>
                      <a:close/>
                      <a:moveTo>
                        <a:pt x="363421" y="203844"/>
                      </a:moveTo>
                      <a:cubicBezTo>
                        <a:pt x="401307" y="203844"/>
                        <a:pt x="432020" y="234557"/>
                        <a:pt x="432020" y="272443"/>
                      </a:cubicBezTo>
                      <a:cubicBezTo>
                        <a:pt x="432020" y="310329"/>
                        <a:pt x="401307" y="341042"/>
                        <a:pt x="363421" y="341042"/>
                      </a:cubicBezTo>
                      <a:cubicBezTo>
                        <a:pt x="325534" y="341042"/>
                        <a:pt x="294821" y="310329"/>
                        <a:pt x="294821" y="272443"/>
                      </a:cubicBezTo>
                      <a:cubicBezTo>
                        <a:pt x="294821" y="234557"/>
                        <a:pt x="325534" y="203844"/>
                        <a:pt x="363421" y="203844"/>
                      </a:cubicBezTo>
                      <a:close/>
                      <a:moveTo>
                        <a:pt x="363421" y="135244"/>
                      </a:moveTo>
                      <a:cubicBezTo>
                        <a:pt x="287648" y="135244"/>
                        <a:pt x="226222" y="196671"/>
                        <a:pt x="226222" y="272443"/>
                      </a:cubicBezTo>
                      <a:cubicBezTo>
                        <a:pt x="226222" y="348216"/>
                        <a:pt x="287648" y="409642"/>
                        <a:pt x="363421" y="409642"/>
                      </a:cubicBezTo>
                      <a:cubicBezTo>
                        <a:pt x="439193" y="409642"/>
                        <a:pt x="500619" y="348216"/>
                        <a:pt x="500619" y="272443"/>
                      </a:cubicBezTo>
                      <a:cubicBezTo>
                        <a:pt x="500619" y="196671"/>
                        <a:pt x="439193" y="135244"/>
                        <a:pt x="363421" y="135244"/>
                      </a:cubicBezTo>
                      <a:close/>
                      <a:moveTo>
                        <a:pt x="196200" y="0"/>
                      </a:moveTo>
                      <a:cubicBezTo>
                        <a:pt x="300307" y="58658"/>
                        <a:pt x="427219" y="59450"/>
                        <a:pt x="531959" y="2129"/>
                      </a:cubicBezTo>
                      <a:cubicBezTo>
                        <a:pt x="645195" y="251105"/>
                        <a:pt x="615578" y="521951"/>
                        <a:pt x="565642" y="749813"/>
                      </a:cubicBezTo>
                      <a:lnTo>
                        <a:pt x="726841" y="904479"/>
                      </a:lnTo>
                      <a:lnTo>
                        <a:pt x="700460" y="1113326"/>
                      </a:lnTo>
                      <a:lnTo>
                        <a:pt x="510728" y="982128"/>
                      </a:lnTo>
                      <a:lnTo>
                        <a:pt x="503274" y="1014651"/>
                      </a:lnTo>
                      <a:lnTo>
                        <a:pt x="228241" y="1014651"/>
                      </a:lnTo>
                      <a:cubicBezTo>
                        <a:pt x="226194" y="1005458"/>
                        <a:pt x="223902" y="996068"/>
                        <a:pt x="221524" y="986461"/>
                      </a:cubicBezTo>
                      <a:lnTo>
                        <a:pt x="26381" y="1121399"/>
                      </a:lnTo>
                      <a:lnTo>
                        <a:pt x="0" y="912552"/>
                      </a:lnTo>
                      <a:lnTo>
                        <a:pt x="162681" y="756465"/>
                      </a:lnTo>
                      <a:lnTo>
                        <a:pt x="163137" y="757906"/>
                      </a:lnTo>
                      <a:lnTo>
                        <a:pt x="165881" y="748957"/>
                      </a:lnTo>
                      <a:cubicBezTo>
                        <a:pt x="117348" y="521774"/>
                        <a:pt x="87568" y="246912"/>
                        <a:pt x="1962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Freeform 122">
                  <a:extLst>
                    <a:ext uri="{FF2B5EF4-FFF2-40B4-BE49-F238E27FC236}">
                      <a16:creationId xmlns:a16="http://schemas.microsoft.com/office/drawing/2014/main" id="{183BA1A5-8FD8-4E06-BCEC-E8FA8C4EDB46}"/>
                    </a:ext>
                  </a:extLst>
                </p:cNvPr>
                <p:cNvSpPr/>
                <p:nvPr/>
              </p:nvSpPr>
              <p:spPr>
                <a:xfrm>
                  <a:off x="6997804" y="1654812"/>
                  <a:ext cx="298274" cy="24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274" h="244742">
                      <a:moveTo>
                        <a:pt x="147328" y="0"/>
                      </a:moveTo>
                      <a:cubicBezTo>
                        <a:pt x="212319" y="65590"/>
                        <a:pt x="261867" y="134854"/>
                        <a:pt x="298274" y="206570"/>
                      </a:cubicBezTo>
                      <a:cubicBezTo>
                        <a:pt x="205418" y="258299"/>
                        <a:pt x="92251" y="257374"/>
                        <a:pt x="0" y="204273"/>
                      </a:cubicBezTo>
                      <a:cubicBezTo>
                        <a:pt x="35363" y="132633"/>
                        <a:pt x="83678" y="64016"/>
                        <a:pt x="147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2" name="Freeform 124">
                <a:extLst>
                  <a:ext uri="{FF2B5EF4-FFF2-40B4-BE49-F238E27FC236}">
                    <a16:creationId xmlns:a16="http://schemas.microsoft.com/office/drawing/2014/main" id="{6EE13C99-40A9-46B0-A984-8B6A614052A9}"/>
                  </a:ext>
                </a:extLst>
              </p:cNvPr>
              <p:cNvSpPr/>
              <p:nvPr/>
            </p:nvSpPr>
            <p:spPr>
              <a:xfrm>
                <a:off x="6777274" y="2572267"/>
                <a:ext cx="552841" cy="436431"/>
              </a:xfrm>
              <a:custGeom>
                <a:avLst/>
                <a:gdLst/>
                <a:ahLst/>
                <a:cxnLst/>
                <a:rect l="l" t="t" r="r" b="b"/>
                <a:pathLst>
                  <a:path w="935319" h="738371">
                    <a:moveTo>
                      <a:pt x="570246" y="5904"/>
                    </a:moveTo>
                    <a:cubicBezTo>
                      <a:pt x="462283" y="64891"/>
                      <a:pt x="426421" y="317189"/>
                      <a:pt x="649701" y="474399"/>
                    </a:cubicBezTo>
                    <a:cubicBezTo>
                      <a:pt x="593836" y="327977"/>
                      <a:pt x="630970" y="255746"/>
                      <a:pt x="667057" y="182470"/>
                    </a:cubicBezTo>
                    <a:cubicBezTo>
                      <a:pt x="667659" y="219721"/>
                      <a:pt x="629598" y="299814"/>
                      <a:pt x="723199" y="346469"/>
                    </a:cubicBezTo>
                    <a:cubicBezTo>
                      <a:pt x="679394" y="206128"/>
                      <a:pt x="864427" y="161920"/>
                      <a:pt x="670152" y="6949"/>
                    </a:cubicBezTo>
                    <a:cubicBezTo>
                      <a:pt x="951156" y="47548"/>
                      <a:pt x="868526" y="190548"/>
                      <a:pt x="935319" y="334595"/>
                    </a:cubicBezTo>
                    <a:cubicBezTo>
                      <a:pt x="886447" y="343095"/>
                      <a:pt x="815632" y="212619"/>
                      <a:pt x="831546" y="274410"/>
                    </a:cubicBezTo>
                    <a:cubicBezTo>
                      <a:pt x="915063" y="518579"/>
                      <a:pt x="665249" y="525551"/>
                      <a:pt x="744586" y="738371"/>
                    </a:cubicBezTo>
                    <a:cubicBezTo>
                      <a:pt x="498005" y="724435"/>
                      <a:pt x="570128" y="495242"/>
                      <a:pt x="454164" y="439509"/>
                    </a:cubicBezTo>
                    <a:cubicBezTo>
                      <a:pt x="422689" y="433882"/>
                      <a:pt x="384944" y="459601"/>
                      <a:pt x="454829" y="574141"/>
                    </a:cubicBezTo>
                    <a:cubicBezTo>
                      <a:pt x="47812" y="270832"/>
                      <a:pt x="333584" y="22904"/>
                      <a:pt x="570246" y="5904"/>
                    </a:cubicBezTo>
                    <a:close/>
                    <a:moveTo>
                      <a:pt x="0" y="0"/>
                    </a:moveTo>
                    <a:lnTo>
                      <a:pt x="9284" y="0"/>
                    </a:lnTo>
                    <a:lnTo>
                      <a:pt x="746" y="59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8DDBA36-BF74-4133-A6F5-C16C9439C38B}"/>
              </a:ext>
            </a:extLst>
          </p:cNvPr>
          <p:cNvGrpSpPr/>
          <p:nvPr/>
        </p:nvGrpSpPr>
        <p:grpSpPr>
          <a:xfrm>
            <a:off x="3769828" y="1218754"/>
            <a:ext cx="2894347" cy="3040395"/>
            <a:chOff x="2934131" y="1326889"/>
            <a:chExt cx="3277252" cy="3442621"/>
          </a:xfrm>
        </p:grpSpPr>
        <p:grpSp>
          <p:nvGrpSpPr>
            <p:cNvPr id="56" name="Group 5">
              <a:extLst>
                <a:ext uri="{FF2B5EF4-FFF2-40B4-BE49-F238E27FC236}">
                  <a16:creationId xmlns:a16="http://schemas.microsoft.com/office/drawing/2014/main" id="{A4E735A2-12E6-45A3-AF42-4829870BFA7B}"/>
                </a:ext>
              </a:extLst>
            </p:cNvPr>
            <p:cNvGrpSpPr/>
            <p:nvPr/>
          </p:nvGrpSpPr>
          <p:grpSpPr>
            <a:xfrm rot="2700000">
              <a:off x="4872379" y="1123264"/>
              <a:ext cx="472578" cy="879828"/>
              <a:chOff x="6783521" y="1654812"/>
              <a:chExt cx="726841" cy="1353205"/>
            </a:xfrm>
          </p:grpSpPr>
          <p:sp>
            <p:nvSpPr>
              <p:cNvPr id="57" name="Freeform 7">
                <a:extLst>
                  <a:ext uri="{FF2B5EF4-FFF2-40B4-BE49-F238E27FC236}">
                    <a16:creationId xmlns:a16="http://schemas.microsoft.com/office/drawing/2014/main" id="{41660675-C501-4920-BA33-AE3649AA8ECA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Freeform 8">
                <a:extLst>
                  <a:ext uri="{FF2B5EF4-FFF2-40B4-BE49-F238E27FC236}">
                    <a16:creationId xmlns:a16="http://schemas.microsoft.com/office/drawing/2014/main" id="{9B31D57F-7686-4FF0-A757-3E473E03CBDC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9" name="Group 27">
              <a:extLst>
                <a:ext uri="{FF2B5EF4-FFF2-40B4-BE49-F238E27FC236}">
                  <a16:creationId xmlns:a16="http://schemas.microsoft.com/office/drawing/2014/main" id="{F9AAC065-07A4-4900-9365-72F90D4CC28C}"/>
                </a:ext>
              </a:extLst>
            </p:cNvPr>
            <p:cNvGrpSpPr/>
            <p:nvPr/>
          </p:nvGrpSpPr>
          <p:grpSpPr>
            <a:xfrm>
              <a:off x="2934131" y="1828800"/>
              <a:ext cx="3277252" cy="2940710"/>
              <a:chOff x="2875611" y="1828800"/>
              <a:chExt cx="3277252" cy="2940710"/>
            </a:xfrm>
          </p:grpSpPr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6F551500-CEDA-4FEF-93F5-979CA170092E}"/>
                  </a:ext>
                </a:extLst>
              </p:cNvPr>
              <p:cNvSpPr/>
              <p:nvPr/>
            </p:nvSpPr>
            <p:spPr>
              <a:xfrm>
                <a:off x="4045306" y="3979468"/>
                <a:ext cx="1411833" cy="790042"/>
              </a:xfrm>
              <a:custGeom>
                <a:avLst/>
                <a:gdLst>
                  <a:gd name="connsiteX0" fmla="*/ 1404518 w 1411833"/>
                  <a:gd name="connsiteY0" fmla="*/ 585216 h 790042"/>
                  <a:gd name="connsiteX1" fmla="*/ 0 w 1411833"/>
                  <a:gd name="connsiteY1" fmla="*/ 790042 h 790042"/>
                  <a:gd name="connsiteX2" fmla="*/ 1411833 w 1411833"/>
                  <a:gd name="connsiteY2" fmla="*/ 0 h 790042"/>
                  <a:gd name="connsiteX3" fmla="*/ 1404518 w 1411833"/>
                  <a:gd name="connsiteY3" fmla="*/ 585216 h 790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1833" h="790042">
                    <a:moveTo>
                      <a:pt x="1404518" y="585216"/>
                    </a:moveTo>
                    <a:lnTo>
                      <a:pt x="0" y="790042"/>
                    </a:lnTo>
                    <a:lnTo>
                      <a:pt x="1411833" y="0"/>
                    </a:lnTo>
                    <a:cubicBezTo>
                      <a:pt x="1409395" y="195072"/>
                      <a:pt x="1406956" y="390144"/>
                      <a:pt x="1404518" y="5852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EC92A741-D6CA-47AE-90D3-1756F05BA228}"/>
                  </a:ext>
                </a:extLst>
              </p:cNvPr>
              <p:cNvSpPr/>
              <p:nvPr/>
            </p:nvSpPr>
            <p:spPr>
              <a:xfrm>
                <a:off x="2889504" y="3130906"/>
                <a:ext cx="2130190" cy="1046074"/>
              </a:xfrm>
              <a:custGeom>
                <a:avLst/>
                <a:gdLst>
                  <a:gd name="connsiteX0" fmla="*/ 2143354 w 2305136"/>
                  <a:gd name="connsiteY0" fmla="*/ 1457 h 1069476"/>
                  <a:gd name="connsiteX1" fmla="*/ 0 w 2305136"/>
                  <a:gd name="connsiteY1" fmla="*/ 440369 h 1069476"/>
                  <a:gd name="connsiteX2" fmla="*/ 7316 w 2305136"/>
                  <a:gd name="connsiteY2" fmla="*/ 1069476 h 1069476"/>
                  <a:gd name="connsiteX3" fmla="*/ 2150669 w 2305136"/>
                  <a:gd name="connsiteY3" fmla="*/ 593988 h 1069476"/>
                  <a:gd name="connsiteX4" fmla="*/ 2143354 w 2305136"/>
                  <a:gd name="connsiteY4" fmla="*/ 1457 h 1069476"/>
                  <a:gd name="connsiteX0" fmla="*/ 2143354 w 2259633"/>
                  <a:gd name="connsiteY0" fmla="*/ 47501 h 1115520"/>
                  <a:gd name="connsiteX1" fmla="*/ 0 w 2259633"/>
                  <a:gd name="connsiteY1" fmla="*/ 486413 h 1115520"/>
                  <a:gd name="connsiteX2" fmla="*/ 7316 w 2259633"/>
                  <a:gd name="connsiteY2" fmla="*/ 1115520 h 1115520"/>
                  <a:gd name="connsiteX3" fmla="*/ 2150669 w 2259633"/>
                  <a:gd name="connsiteY3" fmla="*/ 640032 h 1115520"/>
                  <a:gd name="connsiteX4" fmla="*/ 2143354 w 2259633"/>
                  <a:gd name="connsiteY4" fmla="*/ 47501 h 1115520"/>
                  <a:gd name="connsiteX0" fmla="*/ 2143354 w 2387606"/>
                  <a:gd name="connsiteY0" fmla="*/ 47501 h 1115520"/>
                  <a:gd name="connsiteX1" fmla="*/ 0 w 2387606"/>
                  <a:gd name="connsiteY1" fmla="*/ 486413 h 1115520"/>
                  <a:gd name="connsiteX2" fmla="*/ 7316 w 2387606"/>
                  <a:gd name="connsiteY2" fmla="*/ 1115520 h 1115520"/>
                  <a:gd name="connsiteX3" fmla="*/ 2150669 w 2387606"/>
                  <a:gd name="connsiteY3" fmla="*/ 640032 h 1115520"/>
                  <a:gd name="connsiteX4" fmla="*/ 2143354 w 2387606"/>
                  <a:gd name="connsiteY4" fmla="*/ 47501 h 1115520"/>
                  <a:gd name="connsiteX0" fmla="*/ 2143354 w 2335036"/>
                  <a:gd name="connsiteY0" fmla="*/ 84198 h 1152217"/>
                  <a:gd name="connsiteX1" fmla="*/ 0 w 2335036"/>
                  <a:gd name="connsiteY1" fmla="*/ 523110 h 1152217"/>
                  <a:gd name="connsiteX2" fmla="*/ 7316 w 2335036"/>
                  <a:gd name="connsiteY2" fmla="*/ 1152217 h 1152217"/>
                  <a:gd name="connsiteX3" fmla="*/ 2150669 w 2335036"/>
                  <a:gd name="connsiteY3" fmla="*/ 676729 h 1152217"/>
                  <a:gd name="connsiteX4" fmla="*/ 2143354 w 2335036"/>
                  <a:gd name="connsiteY4" fmla="*/ 84198 h 1152217"/>
                  <a:gd name="connsiteX0" fmla="*/ 2143354 w 2307818"/>
                  <a:gd name="connsiteY0" fmla="*/ 84198 h 1152217"/>
                  <a:gd name="connsiteX1" fmla="*/ 0 w 2307818"/>
                  <a:gd name="connsiteY1" fmla="*/ 523110 h 1152217"/>
                  <a:gd name="connsiteX2" fmla="*/ 7316 w 2307818"/>
                  <a:gd name="connsiteY2" fmla="*/ 1152217 h 1152217"/>
                  <a:gd name="connsiteX3" fmla="*/ 2150669 w 2307818"/>
                  <a:gd name="connsiteY3" fmla="*/ 676729 h 1152217"/>
                  <a:gd name="connsiteX4" fmla="*/ 2143354 w 2307818"/>
                  <a:gd name="connsiteY4" fmla="*/ 84198 h 1152217"/>
                  <a:gd name="connsiteX0" fmla="*/ 2143354 w 2307818"/>
                  <a:gd name="connsiteY0" fmla="*/ 0 h 1068019"/>
                  <a:gd name="connsiteX1" fmla="*/ 0 w 2307818"/>
                  <a:gd name="connsiteY1" fmla="*/ 438912 h 1068019"/>
                  <a:gd name="connsiteX2" fmla="*/ 7316 w 2307818"/>
                  <a:gd name="connsiteY2" fmla="*/ 1068019 h 1068019"/>
                  <a:gd name="connsiteX3" fmla="*/ 2150669 w 2307818"/>
                  <a:gd name="connsiteY3" fmla="*/ 592531 h 1068019"/>
                  <a:gd name="connsiteX4" fmla="*/ 2143354 w 2307818"/>
                  <a:gd name="connsiteY4" fmla="*/ 0 h 1068019"/>
                  <a:gd name="connsiteX0" fmla="*/ 2143354 w 2152136"/>
                  <a:gd name="connsiteY0" fmla="*/ 0 h 1068019"/>
                  <a:gd name="connsiteX1" fmla="*/ 0 w 2152136"/>
                  <a:gd name="connsiteY1" fmla="*/ 438912 h 1068019"/>
                  <a:gd name="connsiteX2" fmla="*/ 7316 w 2152136"/>
                  <a:gd name="connsiteY2" fmla="*/ 1068019 h 1068019"/>
                  <a:gd name="connsiteX3" fmla="*/ 2150669 w 2152136"/>
                  <a:gd name="connsiteY3" fmla="*/ 592531 h 1068019"/>
                  <a:gd name="connsiteX4" fmla="*/ 2143354 w 2152136"/>
                  <a:gd name="connsiteY4" fmla="*/ 0 h 1068019"/>
                  <a:gd name="connsiteX0" fmla="*/ 2136250 w 2145032"/>
                  <a:gd name="connsiteY0" fmla="*/ 0 h 1068019"/>
                  <a:gd name="connsiteX1" fmla="*/ 14842 w 2145032"/>
                  <a:gd name="connsiteY1" fmla="*/ 438912 h 1068019"/>
                  <a:gd name="connsiteX2" fmla="*/ 212 w 2145032"/>
                  <a:gd name="connsiteY2" fmla="*/ 1068019 h 1068019"/>
                  <a:gd name="connsiteX3" fmla="*/ 2143565 w 2145032"/>
                  <a:gd name="connsiteY3" fmla="*/ 592531 h 1068019"/>
                  <a:gd name="connsiteX4" fmla="*/ 2136250 w 2145032"/>
                  <a:gd name="connsiteY4" fmla="*/ 0 h 1068019"/>
                  <a:gd name="connsiteX0" fmla="*/ 2121408 w 2130190"/>
                  <a:gd name="connsiteY0" fmla="*/ 0 h 1075334"/>
                  <a:gd name="connsiteX1" fmla="*/ 0 w 2130190"/>
                  <a:gd name="connsiteY1" fmla="*/ 438912 h 1075334"/>
                  <a:gd name="connsiteX2" fmla="*/ 7316 w 2130190"/>
                  <a:gd name="connsiteY2" fmla="*/ 1075334 h 1075334"/>
                  <a:gd name="connsiteX3" fmla="*/ 2128723 w 2130190"/>
                  <a:gd name="connsiteY3" fmla="*/ 592531 h 1075334"/>
                  <a:gd name="connsiteX4" fmla="*/ 2121408 w 2130190"/>
                  <a:gd name="connsiteY4" fmla="*/ 0 h 1075334"/>
                  <a:gd name="connsiteX0" fmla="*/ 2121408 w 2130190"/>
                  <a:gd name="connsiteY0" fmla="*/ 0 h 1046074"/>
                  <a:gd name="connsiteX1" fmla="*/ 0 w 2130190"/>
                  <a:gd name="connsiteY1" fmla="*/ 438912 h 1046074"/>
                  <a:gd name="connsiteX2" fmla="*/ 7316 w 2130190"/>
                  <a:gd name="connsiteY2" fmla="*/ 1046074 h 1046074"/>
                  <a:gd name="connsiteX3" fmla="*/ 2128723 w 2130190"/>
                  <a:gd name="connsiteY3" fmla="*/ 592531 h 1046074"/>
                  <a:gd name="connsiteX4" fmla="*/ 2121408 w 2130190"/>
                  <a:gd name="connsiteY4" fmla="*/ 0 h 1046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0190" h="1046074">
                    <a:moveTo>
                      <a:pt x="2121408" y="0"/>
                    </a:moveTo>
                    <a:cubicBezTo>
                      <a:pt x="1676664" y="86171"/>
                      <a:pt x="714451" y="292608"/>
                      <a:pt x="0" y="438912"/>
                    </a:cubicBezTo>
                    <a:cubicBezTo>
                      <a:pt x="2439" y="648614"/>
                      <a:pt x="4877" y="836372"/>
                      <a:pt x="7316" y="1046074"/>
                    </a:cubicBezTo>
                    <a:lnTo>
                      <a:pt x="2128723" y="592531"/>
                    </a:lnTo>
                    <a:cubicBezTo>
                      <a:pt x="2133599" y="377952"/>
                      <a:pt x="2125065" y="296265"/>
                      <a:pt x="21214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Freeform 14">
                <a:extLst>
                  <a:ext uri="{FF2B5EF4-FFF2-40B4-BE49-F238E27FC236}">
                    <a16:creationId xmlns:a16="http://schemas.microsoft.com/office/drawing/2014/main" id="{9C13522F-36DD-4E80-BA1F-C69A9FCC3F92}"/>
                  </a:ext>
                </a:extLst>
              </p:cNvPr>
              <p:cNvSpPr/>
              <p:nvPr/>
            </p:nvSpPr>
            <p:spPr>
              <a:xfrm>
                <a:off x="3284525" y="2523744"/>
                <a:ext cx="2867558" cy="877824"/>
              </a:xfrm>
              <a:custGeom>
                <a:avLst/>
                <a:gdLst>
                  <a:gd name="connsiteX0" fmla="*/ 0 w 2896820"/>
                  <a:gd name="connsiteY0" fmla="*/ 292608 h 607162"/>
                  <a:gd name="connsiteX1" fmla="*/ 2874874 w 2896820"/>
                  <a:gd name="connsiteY1" fmla="*/ 0 h 607162"/>
                  <a:gd name="connsiteX2" fmla="*/ 2896820 w 2896820"/>
                  <a:gd name="connsiteY2" fmla="*/ 607162 h 607162"/>
                  <a:gd name="connsiteX3" fmla="*/ 1770279 w 2896820"/>
                  <a:gd name="connsiteY3" fmla="*/ 599846 h 607162"/>
                  <a:gd name="connsiteX4" fmla="*/ 0 w 2896820"/>
                  <a:gd name="connsiteY4" fmla="*/ 292608 h 607162"/>
                  <a:gd name="connsiteX0" fmla="*/ 0 w 2896820"/>
                  <a:gd name="connsiteY0" fmla="*/ 292608 h 877824"/>
                  <a:gd name="connsiteX1" fmla="*/ 2874874 w 2896820"/>
                  <a:gd name="connsiteY1" fmla="*/ 0 h 877824"/>
                  <a:gd name="connsiteX2" fmla="*/ 2896820 w 2896820"/>
                  <a:gd name="connsiteY2" fmla="*/ 607162 h 877824"/>
                  <a:gd name="connsiteX3" fmla="*/ 14631 w 2896820"/>
                  <a:gd name="connsiteY3" fmla="*/ 877824 h 877824"/>
                  <a:gd name="connsiteX4" fmla="*/ 0 w 2896820"/>
                  <a:gd name="connsiteY4" fmla="*/ 292608 h 877824"/>
                  <a:gd name="connsiteX0" fmla="*/ 7315 w 2882189"/>
                  <a:gd name="connsiteY0" fmla="*/ 292608 h 877824"/>
                  <a:gd name="connsiteX1" fmla="*/ 2860243 w 2882189"/>
                  <a:gd name="connsiteY1" fmla="*/ 0 h 877824"/>
                  <a:gd name="connsiteX2" fmla="*/ 2882189 w 2882189"/>
                  <a:gd name="connsiteY2" fmla="*/ 607162 h 877824"/>
                  <a:gd name="connsiteX3" fmla="*/ 0 w 2882189"/>
                  <a:gd name="connsiteY3" fmla="*/ 877824 h 877824"/>
                  <a:gd name="connsiteX4" fmla="*/ 7315 w 2882189"/>
                  <a:gd name="connsiteY4" fmla="*/ 292608 h 877824"/>
                  <a:gd name="connsiteX0" fmla="*/ 7315 w 2867558"/>
                  <a:gd name="connsiteY0" fmla="*/ 292608 h 877824"/>
                  <a:gd name="connsiteX1" fmla="*/ 2860243 w 2867558"/>
                  <a:gd name="connsiteY1" fmla="*/ 0 h 877824"/>
                  <a:gd name="connsiteX2" fmla="*/ 2867558 w 2867558"/>
                  <a:gd name="connsiteY2" fmla="*/ 607162 h 877824"/>
                  <a:gd name="connsiteX3" fmla="*/ 0 w 2867558"/>
                  <a:gd name="connsiteY3" fmla="*/ 877824 h 877824"/>
                  <a:gd name="connsiteX4" fmla="*/ 7315 w 2867558"/>
                  <a:gd name="connsiteY4" fmla="*/ 292608 h 877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7558" h="877824">
                    <a:moveTo>
                      <a:pt x="7315" y="292608"/>
                    </a:moveTo>
                    <a:lnTo>
                      <a:pt x="2860243" y="0"/>
                    </a:lnTo>
                    <a:cubicBezTo>
                      <a:pt x="2862681" y="202387"/>
                      <a:pt x="2865120" y="404775"/>
                      <a:pt x="2867558" y="607162"/>
                    </a:cubicBezTo>
                    <a:lnTo>
                      <a:pt x="0" y="877824"/>
                    </a:lnTo>
                    <a:cubicBezTo>
                      <a:pt x="2438" y="682752"/>
                      <a:pt x="4877" y="487680"/>
                      <a:pt x="7315" y="2926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Parallelogram 9">
                <a:extLst>
                  <a:ext uri="{FF2B5EF4-FFF2-40B4-BE49-F238E27FC236}">
                    <a16:creationId xmlns:a16="http://schemas.microsoft.com/office/drawing/2014/main" id="{958AE126-932D-409B-8790-186C33AAF04C}"/>
                  </a:ext>
                </a:extLst>
              </p:cNvPr>
              <p:cNvSpPr/>
              <p:nvPr/>
            </p:nvSpPr>
            <p:spPr>
              <a:xfrm rot="5400000">
                <a:off x="4368447" y="1335143"/>
                <a:ext cx="979857" cy="2588975"/>
              </a:xfrm>
              <a:prstGeom prst="parallelogram">
                <a:avLst>
                  <a:gd name="adj" fmla="val 3769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Parallelogram 10">
                <a:extLst>
                  <a:ext uri="{FF2B5EF4-FFF2-40B4-BE49-F238E27FC236}">
                    <a16:creationId xmlns:a16="http://schemas.microsoft.com/office/drawing/2014/main" id="{214F7C69-8C68-4416-AEC9-249B9DBA674F}"/>
                  </a:ext>
                </a:extLst>
              </p:cNvPr>
              <p:cNvSpPr/>
              <p:nvPr/>
            </p:nvSpPr>
            <p:spPr>
              <a:xfrm rot="5400000">
                <a:off x="3705034" y="2397247"/>
                <a:ext cx="899112" cy="1754156"/>
              </a:xfrm>
              <a:prstGeom prst="parallelogram">
                <a:avLst>
                  <a:gd name="adj" fmla="val 3443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Parallelogram 12">
                <a:extLst>
                  <a:ext uri="{FF2B5EF4-FFF2-40B4-BE49-F238E27FC236}">
                    <a16:creationId xmlns:a16="http://schemas.microsoft.com/office/drawing/2014/main" id="{48705703-0132-4EA4-B12D-2CCAB855BB9C}"/>
                  </a:ext>
                </a:extLst>
              </p:cNvPr>
              <p:cNvSpPr/>
              <p:nvPr/>
            </p:nvSpPr>
            <p:spPr>
              <a:xfrm rot="5400000">
                <a:off x="3680170" y="2775303"/>
                <a:ext cx="979857" cy="2588975"/>
              </a:xfrm>
              <a:prstGeom prst="parallelogram">
                <a:avLst>
                  <a:gd name="adj" fmla="val 3769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Freeform 13">
                <a:extLst>
                  <a:ext uri="{FF2B5EF4-FFF2-40B4-BE49-F238E27FC236}">
                    <a16:creationId xmlns:a16="http://schemas.microsoft.com/office/drawing/2014/main" id="{380D1634-6158-4AF6-88D2-863B7B63DC3E}"/>
                  </a:ext>
                </a:extLst>
              </p:cNvPr>
              <p:cNvSpPr/>
              <p:nvPr/>
            </p:nvSpPr>
            <p:spPr>
              <a:xfrm>
                <a:off x="3562502" y="1828800"/>
                <a:ext cx="1199693" cy="460858"/>
              </a:xfrm>
              <a:custGeom>
                <a:avLst/>
                <a:gdLst>
                  <a:gd name="connsiteX0" fmla="*/ 1089965 w 1199693"/>
                  <a:gd name="connsiteY0" fmla="*/ 0 h 460858"/>
                  <a:gd name="connsiteX1" fmla="*/ 0 w 1199693"/>
                  <a:gd name="connsiteY1" fmla="*/ 307238 h 460858"/>
                  <a:gd name="connsiteX2" fmla="*/ 1016813 w 1199693"/>
                  <a:gd name="connsiteY2" fmla="*/ 460858 h 460858"/>
                  <a:gd name="connsiteX3" fmla="*/ 1199693 w 1199693"/>
                  <a:gd name="connsiteY3" fmla="*/ 117043 h 460858"/>
                  <a:gd name="connsiteX4" fmla="*/ 1089965 w 1199693"/>
                  <a:gd name="connsiteY4" fmla="*/ 0 h 460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9693" h="460858">
                    <a:moveTo>
                      <a:pt x="1089965" y="0"/>
                    </a:moveTo>
                    <a:lnTo>
                      <a:pt x="0" y="307238"/>
                    </a:lnTo>
                    <a:lnTo>
                      <a:pt x="1016813" y="460858"/>
                    </a:lnTo>
                    <a:lnTo>
                      <a:pt x="1199693" y="117043"/>
                    </a:lnTo>
                    <a:lnTo>
                      <a:pt x="10899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1883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/>
              <a:t>Data Source &amp; Preprocessing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5084" y="2859782"/>
            <a:ext cx="501891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7659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/>
              <a:t>Modelling, Modelling Evaluation, Dashboard &amp; Insight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5084" y="2859782"/>
            <a:ext cx="501891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9902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/>
              <a:t>Business Impact Calculation &amp; Future Improvements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5084" y="2859782"/>
            <a:ext cx="501891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45339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B2E168-CD2D-44B7-B7C5-134E6ADD43E2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919775-8C8C-4388-8509-4B577DCECC5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886DD6-D556-4BD8-A015-BD2EE0C43CE7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5037E5-01FC-40A7-BDC1-BDFE07136784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73752A84-0B29-4A04-81BF-7198D2294114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834D0200-A7C9-4849-9693-38100F314608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0EB17B34-A786-4D4E-BDA9-522F3D273A58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C75E37C4-049C-43E0-87DB-BB9B1A9895AB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ED1392DA-2F91-4788-8E16-3533604215D0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62BE0672-3BFC-43DE-8F65-F31A8BB9743C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727BF60F-6FD9-46CD-927E-F0AC2953F14E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3824ACC8-5DE7-4FE3-81E3-5C0B251FF4A3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A0D951DF-2B9B-428A-81BC-C7CC20D7A4ED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7FF1BC90-AC67-4EC3-9B23-1753FD1BDD0A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82BE75C0-BCC6-4B97-91E1-00956625B151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01462A50-8A4E-4CE8-975E-8760AC97B68A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C720B1B7-75F6-44D8-AB2C-BB53183F2AF3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F091B027-5218-49FB-929C-0E8DBF6DCF5C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8725CAB3-2F1E-41D7-BCA3-B9F95406673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07C0F9E3-3C28-410B-B78B-EC350D26ECED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894C4F1F-FF64-4387-BD5E-F1C0C42F63CD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CB9E09FA-E47C-44E0-ABD2-BFF6B8EC02EE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28688378-B967-469F-8773-98F5B6E87FF3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AA29965E-03B0-40A7-8E22-F21406D0D9DD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A444D869-F9E9-4EEF-86C2-7C69DEF1DEC8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1586F4DB-CD4B-45B8-8208-8BD6229D014E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23F93CEF-88A0-44D6-8FA0-8289136519FB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9B0F2362-AF3E-4212-AD27-2D67A3BBE518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323DA55E-98C5-4CBD-955F-4BC329792802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A81ABB38-E7F4-4B97-B737-BD52615EC87F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F99B1173-9C94-4BED-849A-4E806CB92D12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04DCF29F-D180-4B9A-81A6-4E5DCA89A490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6A814CB0-F8A5-47A6-A045-906AF7C4080D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BDC2AFD4-6C79-46FD-A66D-EC5B75B0644D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4E17F477-FF6A-4269-B2FB-85F8453DB4B6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BBBF581C-6EB9-40DB-97C3-158C4D18F3B9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18453797-50D9-4362-A37C-77FEF17ACEEB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B9D55924-95C3-47A6-8499-855562DC8947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4DB34486-9EB8-4841-BF35-623ACD080C3A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F81332D1-E729-49AE-AEA8-F6800870EB1C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70CF66EF-EFBC-4950-BF6B-411A105D7178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46FF6E71-F610-4653-A5AC-24C9A4DA4359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CF17C7A2-3319-4CED-8990-6E7E98D26854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162DB7DC-B42D-452F-9489-AAE95FC7A6AD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8D312A6D-CC03-42D7-869D-4EEDF63EB1DA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788E56F8-95D6-4501-81FB-831AF3D7D463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94014E78-E259-4AF0-931B-927F943D7238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06C02A0F-041D-4574-BE43-0337773012D7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B492FA04-B477-4262-A981-F2D232C73ED3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A12A176D-3856-45BF-88EA-5AD79D8878CC}"/>
              </a:ext>
            </a:extLst>
          </p:cNvPr>
          <p:cNvGrpSpPr/>
          <p:nvPr/>
        </p:nvGrpSpPr>
        <p:grpSpPr>
          <a:xfrm>
            <a:off x="1995128" y="882935"/>
            <a:ext cx="957364" cy="957364"/>
            <a:chOff x="1889648" y="1302592"/>
            <a:chExt cx="972000" cy="972000"/>
          </a:xfrm>
        </p:grpSpPr>
        <p:grpSp>
          <p:nvGrpSpPr>
            <p:cNvPr id="18" name="Group 17"/>
            <p:cNvGrpSpPr/>
            <p:nvPr/>
          </p:nvGrpSpPr>
          <p:grpSpPr>
            <a:xfrm>
              <a:off x="1889648" y="1302592"/>
              <a:ext cx="972000" cy="972000"/>
              <a:chOff x="4914092" y="1771869"/>
              <a:chExt cx="972000" cy="972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914092" y="1771869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004048" y="1861825"/>
                <a:ext cx="792088" cy="79208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16A3786-7C58-4A52-B77E-ED8487DAB476}"/>
                </a:ext>
              </a:extLst>
            </p:cNvPr>
            <p:cNvSpPr txBox="1"/>
            <p:nvPr/>
          </p:nvSpPr>
          <p:spPr>
            <a:xfrm>
              <a:off x="1993194" y="1407715"/>
              <a:ext cx="8234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Credit Risk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586986B-6961-4B82-BE42-735A4CB8849A}"/>
              </a:ext>
            </a:extLst>
          </p:cNvPr>
          <p:cNvGrpSpPr/>
          <p:nvPr/>
        </p:nvGrpSpPr>
        <p:grpSpPr>
          <a:xfrm>
            <a:off x="2563763" y="1593997"/>
            <a:ext cx="957364" cy="957364"/>
            <a:chOff x="2458283" y="2013654"/>
            <a:chExt cx="972000" cy="97200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FEE1C2B-CE76-4F42-8EA5-E0F9031250B0}"/>
                </a:ext>
              </a:extLst>
            </p:cNvPr>
            <p:cNvGrpSpPr/>
            <p:nvPr/>
          </p:nvGrpSpPr>
          <p:grpSpPr>
            <a:xfrm>
              <a:off x="2458283" y="2013654"/>
              <a:ext cx="972000" cy="972000"/>
              <a:chOff x="4914092" y="1771869"/>
              <a:chExt cx="972000" cy="97200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B6C325-B67D-4F2A-B72F-5A9C44856F7C}"/>
                  </a:ext>
                </a:extLst>
              </p:cNvPr>
              <p:cNvSpPr/>
              <p:nvPr/>
            </p:nvSpPr>
            <p:spPr>
              <a:xfrm>
                <a:off x="4914092" y="1771869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095FD1B-CD72-4924-9374-9A035B1C3B8F}"/>
                  </a:ext>
                </a:extLst>
              </p:cNvPr>
              <p:cNvSpPr/>
              <p:nvPr/>
            </p:nvSpPr>
            <p:spPr>
              <a:xfrm>
                <a:off x="5004048" y="1861825"/>
                <a:ext cx="792088" cy="79208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0FFA8E5-8F1F-4824-82DE-3CEBAD43EC20}"/>
                </a:ext>
              </a:extLst>
            </p:cNvPr>
            <p:cNvSpPr txBox="1"/>
            <p:nvPr/>
          </p:nvSpPr>
          <p:spPr>
            <a:xfrm>
              <a:off x="2561829" y="2118777"/>
              <a:ext cx="8234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Market Risk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94A3D45-D4C2-404E-A23B-B1BB2D3222FB}"/>
              </a:ext>
            </a:extLst>
          </p:cNvPr>
          <p:cNvGrpSpPr/>
          <p:nvPr/>
        </p:nvGrpSpPr>
        <p:grpSpPr>
          <a:xfrm>
            <a:off x="1509128" y="1368935"/>
            <a:ext cx="957364" cy="957364"/>
            <a:chOff x="1403648" y="1788592"/>
            <a:chExt cx="972000" cy="972000"/>
          </a:xfrm>
        </p:grpSpPr>
        <p:grpSp>
          <p:nvGrpSpPr>
            <p:cNvPr id="21" name="Group 20"/>
            <p:cNvGrpSpPr/>
            <p:nvPr/>
          </p:nvGrpSpPr>
          <p:grpSpPr>
            <a:xfrm>
              <a:off x="1403648" y="1788592"/>
              <a:ext cx="972000" cy="972000"/>
              <a:chOff x="4362030" y="2312124"/>
              <a:chExt cx="972000" cy="9720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362030" y="2312124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451986" y="2402080"/>
                <a:ext cx="792088" cy="79208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B176BAA-D272-4FBD-B33C-46444B10F7DD}"/>
                </a:ext>
              </a:extLst>
            </p:cNvPr>
            <p:cNvSpPr txBox="1"/>
            <p:nvPr/>
          </p:nvSpPr>
          <p:spPr>
            <a:xfrm>
              <a:off x="1477910" y="1905733"/>
              <a:ext cx="8234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Liquidity Risk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0A58FD5-6F81-49B3-BAF4-27F019400A7A}"/>
              </a:ext>
            </a:extLst>
          </p:cNvPr>
          <p:cNvGrpSpPr/>
          <p:nvPr/>
        </p:nvGrpSpPr>
        <p:grpSpPr>
          <a:xfrm>
            <a:off x="1039702" y="1909190"/>
            <a:ext cx="957364" cy="957364"/>
            <a:chOff x="934222" y="2328847"/>
            <a:chExt cx="972000" cy="972000"/>
          </a:xfrm>
        </p:grpSpPr>
        <p:grpSp>
          <p:nvGrpSpPr>
            <p:cNvPr id="16" name="Group 15"/>
            <p:cNvGrpSpPr/>
            <p:nvPr/>
          </p:nvGrpSpPr>
          <p:grpSpPr>
            <a:xfrm>
              <a:off x="934222" y="2328847"/>
              <a:ext cx="972000" cy="972000"/>
              <a:chOff x="3809969" y="2852379"/>
              <a:chExt cx="972000" cy="972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809969" y="2852379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96308" y="2960162"/>
                <a:ext cx="792088" cy="79208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4C9CC3-825E-4179-9B23-729BFB57BADE}"/>
                </a:ext>
              </a:extLst>
            </p:cNvPr>
            <p:cNvSpPr txBox="1"/>
            <p:nvPr/>
          </p:nvSpPr>
          <p:spPr>
            <a:xfrm>
              <a:off x="1004867" y="2485156"/>
              <a:ext cx="8234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Operating Risk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Risk Management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Reputational Risk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-2412547" y="2013654"/>
            <a:ext cx="2592288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667881C-BE4D-4D68-902D-C0602066A325}"/>
              </a:ext>
            </a:extLst>
          </p:cNvPr>
          <p:cNvGrpSpPr/>
          <p:nvPr/>
        </p:nvGrpSpPr>
        <p:grpSpPr>
          <a:xfrm>
            <a:off x="487641" y="2449446"/>
            <a:ext cx="957364" cy="957364"/>
            <a:chOff x="382161" y="2869103"/>
            <a:chExt cx="972000" cy="972000"/>
          </a:xfrm>
        </p:grpSpPr>
        <p:grpSp>
          <p:nvGrpSpPr>
            <p:cNvPr id="15" name="Group 14"/>
            <p:cNvGrpSpPr/>
            <p:nvPr/>
          </p:nvGrpSpPr>
          <p:grpSpPr>
            <a:xfrm>
              <a:off x="382161" y="2869103"/>
              <a:ext cx="972000" cy="972000"/>
              <a:chOff x="3257908" y="3392635"/>
              <a:chExt cx="972000" cy="972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257908" y="3392635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47864" y="3482591"/>
                <a:ext cx="792088" cy="79208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04304C-98F3-4864-8A4D-ADD70A45F793}"/>
                </a:ext>
              </a:extLst>
            </p:cNvPr>
            <p:cNvSpPr txBox="1"/>
            <p:nvPr/>
          </p:nvSpPr>
          <p:spPr>
            <a:xfrm>
              <a:off x="514079" y="3145335"/>
              <a:ext cx="8234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Legal Risk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8" name="Block Arc 14">
            <a:extLst>
              <a:ext uri="{FF2B5EF4-FFF2-40B4-BE49-F238E27FC236}">
                <a16:creationId xmlns:a16="http://schemas.microsoft.com/office/drawing/2014/main" id="{DC8C1D87-B869-4982-92C1-BFD503ABCD1F}"/>
              </a:ext>
            </a:extLst>
          </p:cNvPr>
          <p:cNvSpPr/>
          <p:nvPr/>
        </p:nvSpPr>
        <p:spPr>
          <a:xfrm rot="16200000">
            <a:off x="-675393" y="1338184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Rectangle 36">
            <a:extLst>
              <a:ext uri="{FF2B5EF4-FFF2-40B4-BE49-F238E27FC236}">
                <a16:creationId xmlns:a16="http://schemas.microsoft.com/office/drawing/2014/main" id="{1E71D41B-6803-4E4A-BA42-440916864615}"/>
              </a:ext>
            </a:extLst>
          </p:cNvPr>
          <p:cNvSpPr/>
          <p:nvPr/>
        </p:nvSpPr>
        <p:spPr>
          <a:xfrm>
            <a:off x="-1232318" y="672558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id="{6770E145-9BA3-4FD1-BE68-5823E952A0FF}"/>
              </a:ext>
            </a:extLst>
          </p:cNvPr>
          <p:cNvSpPr/>
          <p:nvPr/>
        </p:nvSpPr>
        <p:spPr>
          <a:xfrm rot="2700000">
            <a:off x="-580313" y="689315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ounded Rectangle 27">
            <a:extLst>
              <a:ext uri="{FF2B5EF4-FFF2-40B4-BE49-F238E27FC236}">
                <a16:creationId xmlns:a16="http://schemas.microsoft.com/office/drawing/2014/main" id="{27391B4E-01CE-4544-9983-260C35B23220}"/>
              </a:ext>
            </a:extLst>
          </p:cNvPr>
          <p:cNvSpPr/>
          <p:nvPr/>
        </p:nvSpPr>
        <p:spPr>
          <a:xfrm>
            <a:off x="-1299861" y="1401196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14D213C-B3ED-4211-A78A-72A404D38152}"/>
              </a:ext>
            </a:extLst>
          </p:cNvPr>
          <p:cNvGrpSpPr/>
          <p:nvPr/>
        </p:nvGrpSpPr>
        <p:grpSpPr>
          <a:xfrm>
            <a:off x="2077763" y="2079997"/>
            <a:ext cx="957364" cy="957364"/>
            <a:chOff x="1972283" y="2499654"/>
            <a:chExt cx="972000" cy="97200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E6159AA-9404-46AB-B7F6-ABEFB7C09280}"/>
                </a:ext>
              </a:extLst>
            </p:cNvPr>
            <p:cNvGrpSpPr/>
            <p:nvPr/>
          </p:nvGrpSpPr>
          <p:grpSpPr>
            <a:xfrm>
              <a:off x="1972283" y="2499654"/>
              <a:ext cx="972000" cy="972000"/>
              <a:chOff x="4362030" y="2312124"/>
              <a:chExt cx="972000" cy="9720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DD7BF40-4BD0-455E-8497-52FE4ED92930}"/>
                  </a:ext>
                </a:extLst>
              </p:cNvPr>
              <p:cNvSpPr/>
              <p:nvPr/>
            </p:nvSpPr>
            <p:spPr>
              <a:xfrm>
                <a:off x="4362030" y="2312124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D752A20-A425-4870-B80E-EA67B1881493}"/>
                  </a:ext>
                </a:extLst>
              </p:cNvPr>
              <p:cNvSpPr/>
              <p:nvPr/>
            </p:nvSpPr>
            <p:spPr>
              <a:xfrm>
                <a:off x="4451986" y="2402080"/>
                <a:ext cx="792088" cy="79208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7173F37-D91A-41A9-BB27-351888A054F7}"/>
                </a:ext>
              </a:extLst>
            </p:cNvPr>
            <p:cNvSpPr txBox="1"/>
            <p:nvPr/>
          </p:nvSpPr>
          <p:spPr>
            <a:xfrm>
              <a:off x="2046545" y="2616795"/>
              <a:ext cx="8234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Strategic Risk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5DCA8A-0F10-4E88-8A43-25A0D4763BA2}"/>
              </a:ext>
            </a:extLst>
          </p:cNvPr>
          <p:cNvGrpSpPr/>
          <p:nvPr/>
        </p:nvGrpSpPr>
        <p:grpSpPr>
          <a:xfrm>
            <a:off x="1525703" y="2620252"/>
            <a:ext cx="957840" cy="957364"/>
            <a:chOff x="1420222" y="3039909"/>
            <a:chExt cx="972483" cy="97200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9092F8F-3295-4F8F-8A13-48561C8380F9}"/>
                </a:ext>
              </a:extLst>
            </p:cNvPr>
            <p:cNvGrpSpPr/>
            <p:nvPr/>
          </p:nvGrpSpPr>
          <p:grpSpPr>
            <a:xfrm>
              <a:off x="1420222" y="3039909"/>
              <a:ext cx="972000" cy="972000"/>
              <a:chOff x="3809969" y="2852379"/>
              <a:chExt cx="972000" cy="9720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1041DC4-C8DD-4922-AA8E-74355024906D}"/>
                  </a:ext>
                </a:extLst>
              </p:cNvPr>
              <p:cNvSpPr/>
              <p:nvPr/>
            </p:nvSpPr>
            <p:spPr>
              <a:xfrm>
                <a:off x="3809969" y="2852379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20A3C79-C2C1-4782-B0D4-89B8704FD1E1}"/>
                  </a:ext>
                </a:extLst>
              </p:cNvPr>
              <p:cNvSpPr/>
              <p:nvPr/>
            </p:nvSpPr>
            <p:spPr>
              <a:xfrm>
                <a:off x="3896308" y="2960162"/>
                <a:ext cx="792088" cy="79208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DEF434B-85D6-438C-BA06-7F31A0767696}"/>
                </a:ext>
              </a:extLst>
            </p:cNvPr>
            <p:cNvSpPr txBox="1"/>
            <p:nvPr/>
          </p:nvSpPr>
          <p:spPr>
            <a:xfrm>
              <a:off x="1475656" y="3196218"/>
              <a:ext cx="9170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cs typeface="Arial" pitchFamily="34" charset="0"/>
                </a:rPr>
                <a:t>Compliance Risk</a:t>
              </a:r>
              <a:endParaRPr lang="ko-KR" altLang="en-US" sz="1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6A97E66-96E6-409B-92BC-12F91A6921FA}"/>
              </a:ext>
            </a:extLst>
          </p:cNvPr>
          <p:cNvGrpSpPr/>
          <p:nvPr/>
        </p:nvGrpSpPr>
        <p:grpSpPr>
          <a:xfrm>
            <a:off x="4671660" y="1682972"/>
            <a:ext cx="624015" cy="624015"/>
            <a:chOff x="5364088" y="2787774"/>
            <a:chExt cx="914400" cy="91440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6F20227-65F0-4A8C-913B-3876D46BE424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C2CFBC4-1450-49B1-8E24-C2E1BC37FCC8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7" name="Block Arc 14">
            <a:extLst>
              <a:ext uri="{FF2B5EF4-FFF2-40B4-BE49-F238E27FC236}">
                <a16:creationId xmlns:a16="http://schemas.microsoft.com/office/drawing/2014/main" id="{2A414A70-C6AA-4BEB-B508-4566414F7DE5}"/>
              </a:ext>
            </a:extLst>
          </p:cNvPr>
          <p:cNvSpPr/>
          <p:nvPr/>
        </p:nvSpPr>
        <p:spPr>
          <a:xfrm rot="16200000">
            <a:off x="4860512" y="1881138"/>
            <a:ext cx="227531" cy="22767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8417CF7-4101-47A1-8961-CA8AD813082E}"/>
              </a:ext>
            </a:extLst>
          </p:cNvPr>
          <p:cNvGrpSpPr/>
          <p:nvPr/>
        </p:nvGrpSpPr>
        <p:grpSpPr>
          <a:xfrm>
            <a:off x="4671660" y="2559097"/>
            <a:ext cx="624015" cy="624015"/>
            <a:chOff x="5364088" y="2787774"/>
            <a:chExt cx="914400" cy="9144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EFE0AE0-8A02-4D00-B6AE-E677DAACF029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A1A70AA-6C41-4EFD-B95C-C5299F3018A3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92E4CF4-B1B4-480F-951D-6F88A139BC13}"/>
              </a:ext>
            </a:extLst>
          </p:cNvPr>
          <p:cNvGrpSpPr/>
          <p:nvPr/>
        </p:nvGrpSpPr>
        <p:grpSpPr>
          <a:xfrm>
            <a:off x="4671660" y="3435221"/>
            <a:ext cx="624015" cy="624015"/>
            <a:chOff x="5364088" y="2787774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7E7954E-944F-42F7-BD69-D34F2DB0DD8E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121F039-E77F-4C6F-A2D4-A771CC4527B2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93BB106-BAB3-46D7-ADB9-0599CB1672CE}"/>
              </a:ext>
            </a:extLst>
          </p:cNvPr>
          <p:cNvGrpSpPr/>
          <p:nvPr/>
        </p:nvGrpSpPr>
        <p:grpSpPr>
          <a:xfrm>
            <a:off x="5463993" y="1563300"/>
            <a:ext cx="3096344" cy="863358"/>
            <a:chOff x="803640" y="3362835"/>
            <a:chExt cx="2059657" cy="86335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44EB9A0-A300-4F98-9C3C-0C7562DAE3D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6A9D436-43E4-4996-B10C-27169B31970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7" name="Rectangle 36">
            <a:extLst>
              <a:ext uri="{FF2B5EF4-FFF2-40B4-BE49-F238E27FC236}">
                <a16:creationId xmlns:a16="http://schemas.microsoft.com/office/drawing/2014/main" id="{2BDB2B7D-BDEA-49EC-8DF2-5CFAA24E7F91}"/>
              </a:ext>
            </a:extLst>
          </p:cNvPr>
          <p:cNvSpPr/>
          <p:nvPr/>
        </p:nvSpPr>
        <p:spPr>
          <a:xfrm>
            <a:off x="4862992" y="2758947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ounded Rectangle 27">
            <a:extLst>
              <a:ext uri="{FF2B5EF4-FFF2-40B4-BE49-F238E27FC236}">
                <a16:creationId xmlns:a16="http://schemas.microsoft.com/office/drawing/2014/main" id="{073D05C5-EC88-43FA-892B-C24CB3506930}"/>
              </a:ext>
            </a:extLst>
          </p:cNvPr>
          <p:cNvSpPr/>
          <p:nvPr/>
        </p:nvSpPr>
        <p:spPr>
          <a:xfrm>
            <a:off x="4849836" y="3628795"/>
            <a:ext cx="270085" cy="207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6A3B5BC-BAEA-4FB4-803D-CC19CDBF0C06}"/>
              </a:ext>
            </a:extLst>
          </p:cNvPr>
          <p:cNvGrpSpPr/>
          <p:nvPr/>
        </p:nvGrpSpPr>
        <p:grpSpPr>
          <a:xfrm>
            <a:off x="5463993" y="2432073"/>
            <a:ext cx="3096344" cy="863358"/>
            <a:chOff x="803640" y="3362835"/>
            <a:chExt cx="2059657" cy="86335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D5631E7-0B47-41C5-8B64-8D78FE003F3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E775C67-B585-46A7-846D-7AEBA16743D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72AD834-E4CF-4676-8517-BB5E5A48DF16}"/>
              </a:ext>
            </a:extLst>
          </p:cNvPr>
          <p:cNvGrpSpPr/>
          <p:nvPr/>
        </p:nvGrpSpPr>
        <p:grpSpPr>
          <a:xfrm>
            <a:off x="5463993" y="3300847"/>
            <a:ext cx="3096344" cy="863358"/>
            <a:chOff x="803640" y="3362835"/>
            <a:chExt cx="2059657" cy="86335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54D15C5-4A8C-4C8B-8C9C-5687A331D8A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CFD416B-6AC2-4E1C-93CA-F9F7D11ACF4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12E9F59-C96E-4F48-9E69-BDA1A2198227}"/>
              </a:ext>
            </a:extLst>
          </p:cNvPr>
          <p:cNvGrpSpPr/>
          <p:nvPr/>
        </p:nvGrpSpPr>
        <p:grpSpPr>
          <a:xfrm>
            <a:off x="252391" y="3657440"/>
            <a:ext cx="1849847" cy="1053015"/>
            <a:chOff x="821665" y="3577004"/>
            <a:chExt cx="1878127" cy="135254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3F2C27E-EEB6-4111-A29C-DB0E6101E120}"/>
                </a:ext>
              </a:extLst>
            </p:cNvPr>
            <p:cNvGrpSpPr/>
            <p:nvPr/>
          </p:nvGrpSpPr>
          <p:grpSpPr>
            <a:xfrm>
              <a:off x="821665" y="3577004"/>
              <a:ext cx="1878127" cy="1352543"/>
              <a:chOff x="3257908" y="3392635"/>
              <a:chExt cx="972000" cy="97200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093CEA8-184C-4B09-88D2-171CE6C2D3DA}"/>
                  </a:ext>
                </a:extLst>
              </p:cNvPr>
              <p:cNvSpPr/>
              <p:nvPr/>
            </p:nvSpPr>
            <p:spPr>
              <a:xfrm>
                <a:off x="3257908" y="3392635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5598FD0-623E-4926-9501-066FBCBA956A}"/>
                  </a:ext>
                </a:extLst>
              </p:cNvPr>
              <p:cNvSpPr/>
              <p:nvPr/>
            </p:nvSpPr>
            <p:spPr>
              <a:xfrm>
                <a:off x="3347864" y="3482591"/>
                <a:ext cx="792088" cy="79208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B57E593-03E9-420B-B914-0975289B2DED}"/>
                </a:ext>
              </a:extLst>
            </p:cNvPr>
            <p:cNvSpPr txBox="1"/>
            <p:nvPr/>
          </p:nvSpPr>
          <p:spPr>
            <a:xfrm>
              <a:off x="1043113" y="3955951"/>
              <a:ext cx="14582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Reputational Risk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1034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A08B5C-4158-4455-A684-E246CA6DE247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A30A71-6A2F-4EB8-B11B-083E261B8989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2D78C-1215-4C09-991F-B0C5653D83B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1CF3DA-F3A8-4B05-86E3-F23759AEE3CA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885886F7-AE6F-4223-8336-DEB12D038DBF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AF29BC58-5BD5-489F-BD14-9CBBC4E13D48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840FA957-31C2-46E1-8CAB-371CDA0D4833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713AD694-13AE-4244-B481-1C00EA9508A7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ACC06A35-C465-4AA3-A8DF-A10C54C34B57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E99B4857-1295-4506-A7FC-C10E2FD6C4D2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C21F4520-B434-47F6-905E-6385EE883F6B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D3908BE0-D9BE-4FAE-865B-B043254DA2CF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47562D35-6697-4291-8FE2-DB89C837DD7B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030FCE8B-39D3-4E84-9126-01E6B7CC5EC9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9CC1FABB-A4D3-48C2-BC7D-776A0A13998E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117A4FA2-963F-464B-AFB7-54473558E046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8D997698-957E-41C9-B8C5-4B37C4A4496C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79D0BB08-57EF-4716-8071-CA4E83B02FEB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7D3E4D86-C571-4329-8693-0AF986FEB6DB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DA47F4E6-41BA-4BF0-857A-0C2FC1E26EE1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B492C6F2-61E2-42A7-A26F-34A5088F73D6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286A3D0D-27BB-4222-AAB2-C806B0D45DD8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91E6D103-838A-497F-AE9E-C0D092666BE5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E58ADA8B-1D2F-4BC2-B0C9-1139DE4861CB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F8B0551B-289C-4FF9-8BBD-490AFC2E33CE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2DC4F72A-899B-4BF0-8326-50B40F8052EC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3F4012AD-7AE7-48FB-945D-0C6E310D541C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2063440B-38AA-4A13-AA2F-CC85C55E83AF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B6F8D9F9-F59B-4C2E-9401-DA34DA966F7C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11AC5446-2D7D-481D-8EDC-D296D86E61C3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F7DEAE03-6B12-479A-B8D6-9AB11EF37F02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0557FF36-1CC7-4807-8952-A3AAFE50AFC7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B599B8CB-19BB-4C03-9E2A-7DA888207F81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0C069AB6-C1D6-471F-B748-A479593B014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A00C0D48-DCD7-4E78-A627-D7EEA1466C7D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845DB246-7084-4D89-86BC-691427F3902A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55E83121-1984-466B-A272-CD57E08AFE31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AB0EE0B0-2653-46ED-827E-4FE2479C71E5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98D66C21-5BBD-4FE2-821D-CE08A45BDC61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292330D0-9E6C-4323-9D52-33A0B1461296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C3C73CE5-5166-4D52-8DB5-C3A250FAB31D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334924FA-A674-4F89-9F4B-C0F7CC24CD4E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415A2AD2-FDED-458F-A2DE-7D28384AFF19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F639DDC3-8ED7-40BC-8900-5423638A79AC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373EE4EB-7846-4F94-80AC-83D32C9C802F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62381125-C50B-43D0-8B71-2A80684501A9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1120857A-B525-4DF2-BC32-17D49C005E00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61296AFB-1DAC-47D8-8813-D4631A0EC257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71F980C2-4571-46BB-96EF-0277ED53E1FE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id="{2DF8AFC9-5A98-4B1A-A7F6-E5E94AFEE57D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id="{D93513F4-4B47-4039-891B-8244275DE232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id="{F5A63891-A9F0-48E9-B481-FA4930337237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id="{176D7F6C-CD9F-4894-A03B-27EF8904C6B3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id="{CD10AC96-B602-4FCB-8594-0073FE93C383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id="{9FDA12BB-06C6-44EF-A10F-D6E0C17A8E17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id="{D1C318CF-7A10-40B6-A5AA-12501593F22A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id="{EA41E933-5D59-4190-A379-0E0C6353C98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id="{1319AB9B-BE29-48E6-8620-5D48E119930A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id="{644CB5FA-7F26-4032-B947-0F5D232CF2E0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id="{333E1C4B-4C00-4AAB-9CA6-79840321F53E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8C66D112-090F-4CC0-B6A9-8A89E0516B18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4750B55E-FECC-4273-A497-6DE2735B85CB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A7F63EFB-D994-4EB4-99AA-ABBB099E32A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B8D88B1F-16BB-4510-BEFA-88D84F9BAD17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id="{94DE5902-E739-4223-99F5-99DF0356E2C3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id="{5F6795A6-CCDB-4498-A825-BEEAFECCA2A7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6BDF30F8-9120-4350-8D37-7649ECF5A848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709C9379-094B-4443-B340-2681514F8F7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id="{12E65282-9A99-4375-871E-1FB75347163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id="{71B7F208-9CC6-4EE8-8E84-238EF9086615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id="{1B8E1F48-A449-4167-AA38-161B3FE0881D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id="{2D765891-70D6-476F-B032-AF5D3CB3388B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id="{6E70A1FC-A74C-4CEF-9B3C-E0F5587A229D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id="{1A530C9F-D948-4AC1-9B19-100A160E3B26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id="{EAC809A7-0C9E-4DA7-9915-7F9AF8AA222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id="{B1A6E8D9-2576-431C-B02D-06B4149B6F5C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id="{E7D49A91-BD93-40A0-97F1-A109CE94F37D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id="{607F4908-8BA3-4C5A-A76C-450B8229DCC5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id="{61EAACCC-0410-4F3C-AC1B-D36776EB5A00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id="{5D747319-E42D-4D8B-8CC4-FA466CA7818F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id="{9C43E9C5-95B8-4FB8-9532-C20B1B455369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id="{3AEA3578-C692-4173-8A62-BFDCB0C4DAD1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id="{C078CAEB-0A49-40DA-9C6C-9737B6C622C8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id="{7B99078D-6030-4589-B2C7-8A2B6A61A983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id="{77F35E13-2466-4D41-980C-E10826252F7B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id="{EE1D1918-B786-4006-B685-7428C13E88EF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id="{7FE9840D-FCBA-436C-9A04-D0E8ACBFE942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id="{31B62283-4232-409D-B777-4259D6BB5E21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id="{9F40F0DF-A0B3-480B-96C4-77365968007F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id="{66FA38BB-57FF-454E-8FFF-ACD9CADB842C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id="{23903EE0-C7F7-4442-A125-891F1CE3DC22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id="{0CE55371-52ED-4520-BD14-11DD3D3238D5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id="{AB7E5ADF-0054-45F5-ADAF-B17E7B50765C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id="{3F147F70-435D-42BC-B52C-C79751704A84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id="{9A7E4D6F-AC3A-4564-A753-90AF222B61D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id="{6FDA4625-7E9D-482A-A098-A793E454AD5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id="{354E0152-41BE-4551-9BA5-20B294A2F20F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id="{B3684D17-738E-49B4-8452-2AA516CFA043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id="{CFD1DD74-9E35-432F-8380-401FE3D332E8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id="{2121B4D3-2F08-4225-A1BA-4D99A276CB20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62E347F-F29B-41C7-AB50-EB9003D53E81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D49CBD0-3642-4C65-86A5-D8E89184AECC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0D9F21C-A436-4164-AE8D-2EDAC5FD365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0AC795A-03F9-40AE-B437-12EA1B76C35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98149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97601" y="2344692"/>
            <a:ext cx="6133512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Block Arc 14"/>
          <p:cNvSpPr/>
          <p:nvPr/>
        </p:nvSpPr>
        <p:spPr>
          <a:xfrm rot="16200000">
            <a:off x="7461077" y="1586376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rapezoid 22"/>
          <p:cNvSpPr/>
          <p:nvPr/>
        </p:nvSpPr>
        <p:spPr>
          <a:xfrm>
            <a:off x="3319763" y="1643413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 6"/>
          <p:cNvSpPr/>
          <p:nvPr/>
        </p:nvSpPr>
        <p:spPr>
          <a:xfrm>
            <a:off x="5398485" y="1563638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25"/>
          <p:cNvSpPr/>
          <p:nvPr/>
        </p:nvSpPr>
        <p:spPr>
          <a:xfrm>
            <a:off x="1322589" y="1628267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Oval 3"/>
          <p:cNvSpPr/>
          <p:nvPr/>
        </p:nvSpPr>
        <p:spPr>
          <a:xfrm>
            <a:off x="1353585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398089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42593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87097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175" y="2643758"/>
            <a:ext cx="1322851" cy="858180"/>
            <a:chOff x="2113657" y="4283314"/>
            <a:chExt cx="3647460" cy="858180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80679" y="2643758"/>
            <a:ext cx="1322851" cy="858180"/>
            <a:chOff x="2113657" y="4283314"/>
            <a:chExt cx="3647460" cy="858180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25183" y="2643758"/>
            <a:ext cx="1322851" cy="858180"/>
            <a:chOff x="2113657" y="4283314"/>
            <a:chExt cx="3647460" cy="858180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9687" y="2643758"/>
            <a:ext cx="1322851" cy="858180"/>
            <a:chOff x="2113657" y="4283314"/>
            <a:chExt cx="3647460" cy="858180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332867" y="3651870"/>
            <a:ext cx="6478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Get a modern PowerPoint  Presentation that is beautifully designed</a:t>
            </a:r>
          </a:p>
        </p:txBody>
      </p:sp>
    </p:spTree>
    <p:extLst>
      <p:ext uri="{BB962C8B-B14F-4D97-AF65-F5344CB8AC3E}">
        <p14:creationId xmlns:p14="http://schemas.microsoft.com/office/powerpoint/2010/main" val="150881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1520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1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8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81700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20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1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11879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2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4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42058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7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172238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0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858154" y="3787508"/>
            <a:ext cx="1363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50BAF42-7403-478F-8BAF-4CFC2C63DDA3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3707E31-0FFF-41F0-B2F6-B1967719D62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CB7743CE-21DE-491C-B8F0-65AD2FEE90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E155D18D-A695-4900-9437-6DB4D81C78C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78246DE-2C87-4281-AB44-F814AAF9315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78501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0977" y="2584607"/>
            <a:ext cx="864096" cy="585152"/>
            <a:chOff x="698280" y="1347614"/>
            <a:chExt cx="1221638" cy="864096"/>
          </a:xfrm>
        </p:grpSpPr>
        <p:sp>
          <p:nvSpPr>
            <p:cNvPr id="5" name="Chevron 4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flipV="1">
            <a:off x="2646990" y="2584607"/>
            <a:ext cx="864096" cy="585152"/>
            <a:chOff x="698280" y="1347614"/>
            <a:chExt cx="1221638" cy="864096"/>
          </a:xfrm>
        </p:grpSpPr>
        <p:sp>
          <p:nvSpPr>
            <p:cNvPr id="10" name="Chevron 9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43003" y="2584607"/>
            <a:ext cx="864096" cy="585152"/>
            <a:chOff x="698280" y="1347614"/>
            <a:chExt cx="1221638" cy="864096"/>
          </a:xfrm>
        </p:grpSpPr>
        <p:sp>
          <p:nvSpPr>
            <p:cNvPr id="13" name="Chevron 12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V="1">
            <a:off x="5639016" y="2584607"/>
            <a:ext cx="864096" cy="585152"/>
            <a:chOff x="698280" y="1347614"/>
            <a:chExt cx="1221638" cy="864096"/>
          </a:xfrm>
        </p:grpSpPr>
        <p:sp>
          <p:nvSpPr>
            <p:cNvPr id="16" name="Chevron 15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35028" y="2584607"/>
            <a:ext cx="864096" cy="585152"/>
            <a:chOff x="698280" y="1347614"/>
            <a:chExt cx="1221638" cy="864096"/>
          </a:xfrm>
        </p:grpSpPr>
        <p:sp>
          <p:nvSpPr>
            <p:cNvPr id="22" name="Chevron 21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99563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1589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95576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87602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3615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Block Arc 14"/>
          <p:cNvSpPr/>
          <p:nvPr/>
        </p:nvSpPr>
        <p:spPr>
          <a:xfrm rot="16200000">
            <a:off x="7482076" y="2707920"/>
            <a:ext cx="272411" cy="27259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36"/>
          <p:cNvSpPr/>
          <p:nvPr/>
        </p:nvSpPr>
        <p:spPr>
          <a:xfrm>
            <a:off x="3009803" y="2799320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ardrop 6"/>
          <p:cNvSpPr/>
          <p:nvPr/>
        </p:nvSpPr>
        <p:spPr>
          <a:xfrm rot="8100000">
            <a:off x="4485783" y="2731299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 rot="2700000">
            <a:off x="6020235" y="2729734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27"/>
          <p:cNvSpPr/>
          <p:nvPr/>
        </p:nvSpPr>
        <p:spPr>
          <a:xfrm>
            <a:off x="1510510" y="275682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76127" y="3250468"/>
            <a:ext cx="1817049" cy="1130325"/>
            <a:chOff x="6228184" y="1730811"/>
            <a:chExt cx="2592288" cy="1130325"/>
          </a:xfrm>
        </p:grpSpPr>
        <p:sp>
          <p:nvSpPr>
            <p:cNvPr id="35" name="TextBox 34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18678" y="1347614"/>
            <a:ext cx="1817049" cy="1130325"/>
            <a:chOff x="6228184" y="1730811"/>
            <a:chExt cx="2592288" cy="1130325"/>
          </a:xfrm>
        </p:grpSpPr>
        <p:sp>
          <p:nvSpPr>
            <p:cNvPr id="38" name="TextBox 37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661229" y="3250468"/>
            <a:ext cx="1817049" cy="1130325"/>
            <a:chOff x="6228184" y="1730811"/>
            <a:chExt cx="2592288" cy="1130325"/>
          </a:xfrm>
        </p:grpSpPr>
        <p:sp>
          <p:nvSpPr>
            <p:cNvPr id="41" name="TextBox 40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03780" y="1347614"/>
            <a:ext cx="1817049" cy="1130325"/>
            <a:chOff x="6228184" y="1730811"/>
            <a:chExt cx="2592288" cy="1130325"/>
          </a:xfrm>
        </p:grpSpPr>
        <p:sp>
          <p:nvSpPr>
            <p:cNvPr id="44" name="TextBox 43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46331" y="3250468"/>
            <a:ext cx="1817049" cy="1130325"/>
            <a:chOff x="6228184" y="1730811"/>
            <a:chExt cx="2592288" cy="1130325"/>
          </a:xfrm>
        </p:grpSpPr>
        <p:sp>
          <p:nvSpPr>
            <p:cNvPr id="47" name="TextBox 46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46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4B1CEE8-D2F9-483C-8BEF-169268D8F77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34792"/>
            <a:ext cx="9144000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810856"/>
            <a:ext cx="9144000" cy="288032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929170" y="1188392"/>
            <a:ext cx="1285659" cy="8976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382903" y="1226598"/>
            <a:ext cx="301309" cy="641714"/>
            <a:chOff x="6777274" y="1831284"/>
            <a:chExt cx="552841" cy="1177414"/>
          </a:xfrm>
          <a:solidFill>
            <a:schemeClr val="bg1"/>
          </a:solidFill>
        </p:grpSpPr>
        <p:grpSp>
          <p:nvGrpSpPr>
            <p:cNvPr id="8" name="Group 7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  <a:grpFill/>
          </p:grpSpPr>
          <p:sp>
            <p:nvSpPr>
              <p:cNvPr id="10" name="Freeform 9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88261" y="4155926"/>
            <a:ext cx="7776864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6840" y="4237626"/>
            <a:ext cx="719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6137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2752</Words>
  <Application>Microsoft Office PowerPoint</Application>
  <PresentationFormat>On-screen Show (16:9)</PresentationFormat>
  <Paragraphs>358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damianus deni</cp:lastModifiedBy>
  <cp:revision>107</cp:revision>
  <dcterms:created xsi:type="dcterms:W3CDTF">2016-12-05T23:26:54Z</dcterms:created>
  <dcterms:modified xsi:type="dcterms:W3CDTF">2021-04-03T06:55:32Z</dcterms:modified>
</cp:coreProperties>
</file>