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2" r:id="rId2"/>
  </p:sldMasterIdLst>
  <p:notesMasterIdLst>
    <p:notesMasterId r:id="rId11"/>
  </p:notesMasterIdLst>
  <p:handoutMasterIdLst>
    <p:handoutMasterId r:id="rId12"/>
  </p:handoutMasterIdLst>
  <p:sldIdLst>
    <p:sldId id="632" r:id="rId3"/>
    <p:sldId id="640" r:id="rId4"/>
    <p:sldId id="639" r:id="rId5"/>
    <p:sldId id="638" r:id="rId6"/>
    <p:sldId id="634" r:id="rId7"/>
    <p:sldId id="635" r:id="rId8"/>
    <p:sldId id="636" r:id="rId9"/>
    <p:sldId id="637" r:id="rId10"/>
  </p:sldIdLst>
  <p:sldSz cx="12190413" cy="68595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4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98F"/>
    <a:srgbClr val="49648C"/>
    <a:srgbClr val="D6D4D7"/>
    <a:srgbClr val="C1EBFB"/>
    <a:srgbClr val="F1F9FA"/>
    <a:srgbClr val="EFF6EE"/>
    <a:srgbClr val="FAF7EF"/>
    <a:srgbClr val="F9F2EF"/>
    <a:srgbClr val="EFE8E6"/>
    <a:srgbClr val="E1C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98" autoAdjust="0"/>
    <p:restoredTop sz="99596" autoAdjust="0"/>
  </p:normalViewPr>
  <p:slideViewPr>
    <p:cSldViewPr>
      <p:cViewPr>
        <p:scale>
          <a:sx n="75" d="100"/>
          <a:sy n="75" d="100"/>
        </p:scale>
        <p:origin x="1382" y="408"/>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4320"/>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18859"/>
    </p:cViewPr>
  </p:sorterViewPr>
  <p:notesViewPr>
    <p:cSldViewPr>
      <p:cViewPr varScale="1">
        <p:scale>
          <a:sx n="98" d="100"/>
          <a:sy n="98" d="100"/>
        </p:scale>
        <p:origin x="-389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Data for sentiment prediction training</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dgm:spPr>
        <a:solidFill>
          <a:srgbClr val="D6D4D7"/>
        </a:solidFill>
      </dgm:spPr>
      <dgm:t>
        <a:bodyPr/>
        <a:lstStyle/>
        <a:p>
          <a:r>
            <a:rPr lang="en-ID" dirty="0" err="1">
              <a:solidFill>
                <a:srgbClr val="50698F"/>
              </a:solidFill>
            </a:rPr>
            <a:t>Github</a:t>
          </a:r>
          <a:endParaRPr lang="en-ID" dirty="0">
            <a:solidFill>
              <a:srgbClr val="50698F"/>
            </a:solidFill>
          </a:endParaRP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dgm:spPr>
        <a:solidFill>
          <a:srgbClr val="D6D4D7"/>
        </a:solidFill>
      </dgm:spPr>
      <dgm:t>
        <a:bodyPr/>
        <a:lstStyle/>
        <a:p>
          <a:r>
            <a:rPr lang="en-ID" dirty="0" err="1">
              <a:solidFill>
                <a:srgbClr val="50698F"/>
              </a:solidFill>
            </a:rPr>
            <a:t>IndoNLU</a:t>
          </a:r>
          <a:endParaRPr lang="en-ID" dirty="0">
            <a:solidFill>
              <a:srgbClr val="50698F"/>
            </a:solidFill>
          </a:endParaRP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47D158F5-750F-4B5D-B114-B22CFFC1D2F8}">
      <dgm:prSet phldrT="[Text]"/>
      <dgm:spPr>
        <a:solidFill>
          <a:srgbClr val="D6D4D7"/>
        </a:solidFill>
      </dgm:spPr>
      <dgm:t>
        <a:bodyPr/>
        <a:lstStyle/>
        <a:p>
          <a:r>
            <a:rPr lang="en-ID" dirty="0">
              <a:solidFill>
                <a:srgbClr val="50698F"/>
              </a:solidFill>
            </a:rPr>
            <a:t>Others</a:t>
          </a:r>
        </a:p>
      </dgm:t>
    </dgm:pt>
    <dgm:pt modelId="{9BE900EA-BDD6-4288-B86A-8112CA416207}" type="parTrans" cxnId="{0E7263A7-C94F-46D8-B2A2-744EE47CD2CB}">
      <dgm:prSet/>
      <dgm:spPr/>
      <dgm:t>
        <a:bodyPr/>
        <a:lstStyle/>
        <a:p>
          <a:endParaRPr lang="en-ID"/>
        </a:p>
      </dgm:t>
    </dgm:pt>
    <dgm:pt modelId="{1B00DAB1-3C0D-4A25-AFC3-E0551E793255}" type="sibTrans" cxnId="{0E7263A7-C94F-46D8-B2A2-744EE47CD2CB}">
      <dgm:prSet/>
      <dgm:spPr/>
      <dgm:t>
        <a:bodyPr/>
        <a:lstStyle/>
        <a:p>
          <a:endParaRPr lang="en-ID"/>
        </a:p>
      </dgm:t>
    </dgm:pt>
    <dgm:pt modelId="{70DA57E3-D873-4178-874D-95EF62358774}">
      <dgm:prSet custT="1"/>
      <dgm:spPr>
        <a:solidFill>
          <a:schemeClr val="accent1">
            <a:lumMod val="20000"/>
            <a:lumOff val="80000"/>
          </a:schemeClr>
        </a:solidFill>
      </dgm:spPr>
      <dgm:t>
        <a:bodyPr/>
        <a:lstStyle/>
        <a:p>
          <a:pPr algn="l">
            <a:buFont typeface="+mj-lt"/>
            <a:buNone/>
          </a:pPr>
          <a:r>
            <a:rPr lang="en-ID" sz="900" b="1" dirty="0" err="1">
              <a:solidFill>
                <a:srgbClr val="003781"/>
              </a:solidFill>
            </a:rPr>
            <a:t>Github</a:t>
          </a:r>
          <a:r>
            <a:rPr lang="en-ID" sz="900" b="1" dirty="0">
              <a:solidFill>
                <a:srgbClr val="003781"/>
              </a:solidFill>
            </a:rPr>
            <a:t> – </a:t>
          </a:r>
          <a:r>
            <a:rPr lang="en-ID" sz="900" b="1" dirty="0" err="1">
              <a:solidFill>
                <a:srgbClr val="003781"/>
              </a:solidFill>
            </a:rPr>
            <a:t>rizalespe</a:t>
          </a:r>
          <a:r>
            <a:rPr lang="en-ID" sz="900" b="1" dirty="0">
              <a:solidFill>
                <a:srgbClr val="003781"/>
              </a:solidFill>
            </a:rPr>
            <a:t> (</a:t>
          </a:r>
          <a:r>
            <a:rPr lang="en-ID" sz="900" b="1"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dirty="0">
              <a:solidFill>
                <a:srgbClr val="003781"/>
              </a:solidFill>
            </a:rPr>
            <a:t> )</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Pilkada</a:t>
          </a:r>
          <a:r>
            <a:rPr lang="en-ID" sz="900" dirty="0">
              <a:solidFill>
                <a:srgbClr val="003781"/>
              </a:solidFill>
            </a:rPr>
            <a:t> DKI 2017</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layanan</a:t>
          </a:r>
          <a:r>
            <a:rPr lang="en-ID" sz="900" dirty="0">
              <a:solidFill>
                <a:srgbClr val="003781"/>
              </a:solidFill>
            </a:rPr>
            <a:t> </a:t>
          </a:r>
          <a:r>
            <a:rPr lang="en-ID" sz="900" dirty="0" err="1">
              <a:solidFill>
                <a:srgbClr val="003781"/>
              </a:solidFill>
            </a:rPr>
            <a:t>telekomunikasi</a:t>
          </a:r>
          <a:r>
            <a:rPr lang="en-ID" sz="900" dirty="0">
              <a:solidFill>
                <a:srgbClr val="003781"/>
              </a:solidFill>
            </a:rPr>
            <a:t> Indonesia</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a:t>
          </a:r>
          <a:r>
            <a:rPr lang="en-ID" sz="900" dirty="0" err="1">
              <a:solidFill>
                <a:srgbClr val="003781"/>
              </a:solidFill>
            </a:rPr>
            <a:t>komentar</a:t>
          </a:r>
          <a:r>
            <a:rPr lang="en-ID" sz="900" dirty="0">
              <a:solidFill>
                <a:srgbClr val="003781"/>
              </a:solidFill>
            </a:rPr>
            <a:t> Instagram Cyberbullying</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tayangan</a:t>
          </a:r>
          <a:r>
            <a:rPr lang="en-ID" sz="900" dirty="0">
              <a:solidFill>
                <a:srgbClr val="003781"/>
              </a:solidFill>
            </a:rPr>
            <a:t> </a:t>
          </a:r>
          <a:r>
            <a:rPr lang="en-ID" sz="900" dirty="0" err="1">
              <a:solidFill>
                <a:srgbClr val="003781"/>
              </a:solidFill>
            </a:rPr>
            <a:t>televisi</a:t>
          </a:r>
          <a:endParaRPr lang="en-ID" sz="900" dirty="0">
            <a:solidFill>
              <a:srgbClr val="003781"/>
            </a:solidFill>
          </a:endParaRP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opini</a:t>
          </a:r>
          <a:r>
            <a:rPr lang="en-ID" sz="900" dirty="0">
              <a:solidFill>
                <a:srgbClr val="003781"/>
              </a:solidFill>
            </a:rPr>
            <a:t> film</a:t>
          </a:r>
        </a:p>
        <a:p>
          <a:pPr algn="l">
            <a:buFont typeface="+mj-lt"/>
            <a:buNone/>
          </a:pPr>
          <a:r>
            <a:rPr lang="en-ID" sz="900" dirty="0">
              <a:solidFill>
                <a:srgbClr val="003781"/>
              </a:solidFill>
            </a:rPr>
            <a:t>- Dataset emoji</a:t>
          </a:r>
          <a:endParaRPr lang="en-ID" sz="900" dirty="0"/>
        </a:p>
      </dgm:t>
    </dgm:pt>
    <dgm:pt modelId="{2DB84DC5-1CFE-462B-BB26-37ED1061BCBB}" type="parTrans" cxnId="{4380B557-B2B0-4060-9BD2-A61D092BE6A5}">
      <dgm:prSet/>
      <dgm:spPr/>
      <dgm:t>
        <a:bodyPr/>
        <a:lstStyle/>
        <a:p>
          <a:endParaRPr lang="en-ID"/>
        </a:p>
      </dgm:t>
    </dgm:pt>
    <dgm:pt modelId="{04170948-145F-4017-B478-3508CFA82020}" type="sibTrans" cxnId="{4380B557-B2B0-4060-9BD2-A61D092BE6A5}">
      <dgm:prSet/>
      <dgm:spPr/>
      <dgm:t>
        <a:bodyPr/>
        <a:lstStyle/>
        <a:p>
          <a:endParaRPr lang="en-ID"/>
        </a:p>
      </dgm:t>
    </dgm:pt>
    <dgm:pt modelId="{21A26298-6215-4829-9F9D-9C917EF2E3BF}">
      <dgm:prSet custT="1"/>
      <dgm:spPr>
        <a:solidFill>
          <a:schemeClr val="accent1">
            <a:lumMod val="20000"/>
            <a:lumOff val="80000"/>
          </a:schemeClr>
        </a:solidFill>
      </dgm:spPr>
      <dgm:t>
        <a:bodyPr/>
        <a:lstStyle/>
        <a:p>
          <a:pPr algn="l"/>
          <a:r>
            <a:rPr lang="en-ID" sz="900" b="1" dirty="0" err="1">
              <a:solidFill>
                <a:srgbClr val="003781"/>
              </a:solidFill>
            </a:rPr>
            <a:t>Github</a:t>
          </a:r>
          <a:r>
            <a:rPr lang="en-ID" sz="900" b="1" dirty="0">
              <a:solidFill>
                <a:srgbClr val="003781"/>
              </a:solidFill>
            </a:rPr>
            <a:t> – </a:t>
          </a:r>
          <a:r>
            <a:rPr lang="en-ID" sz="900" b="1" dirty="0" err="1">
              <a:solidFill>
                <a:srgbClr val="003781"/>
              </a:solidFill>
            </a:rPr>
            <a:t>indobenchmark</a:t>
          </a:r>
          <a:r>
            <a:rPr lang="en-ID" sz="900" b="1" dirty="0">
              <a:solidFill>
                <a:srgbClr val="003781"/>
              </a:solidFill>
            </a:rPr>
            <a:t> (</a:t>
          </a:r>
          <a:r>
            <a:rPr lang="en-ID" sz="900" b="1" dirty="0">
              <a:solidFill>
                <a:srgbClr val="003781"/>
              </a:solidFill>
              <a:hlinkClick xmlns:r="http://schemas.openxmlformats.org/officeDocument/2006/relationships" r:id="rId2"/>
            </a:rPr>
            <a:t>https://github.com/indobenchmark/indonlu/tree/master/dataset/smsa_doc-sentiment-prosa</a:t>
          </a:r>
          <a:r>
            <a:rPr lang="en-ID" sz="900" b="1" dirty="0">
              <a:solidFill>
                <a:srgbClr val="003781"/>
              </a:solidFill>
            </a:rPr>
            <a:t>)</a:t>
          </a:r>
          <a:r>
            <a:rPr lang="en-ID" sz="900" dirty="0">
              <a:solidFill>
                <a:srgbClr val="003781"/>
              </a:solidFill>
            </a:rPr>
            <a:t> </a:t>
          </a:r>
          <a:endParaRPr lang="en-ID" sz="600" dirty="0"/>
        </a:p>
      </dgm:t>
    </dgm:pt>
    <dgm:pt modelId="{1152F76D-DCF1-492E-8C2B-95E4FBBF72B3}" type="parTrans" cxnId="{AA367897-3D53-4B50-BC1C-8959E3826817}">
      <dgm:prSet/>
      <dgm:spPr/>
      <dgm:t>
        <a:bodyPr/>
        <a:lstStyle/>
        <a:p>
          <a:endParaRPr lang="en-ID"/>
        </a:p>
      </dgm:t>
    </dgm:pt>
    <dgm:pt modelId="{5B6E1DCC-4935-4A55-A218-9F2E04E0F295}" type="sibTrans" cxnId="{AA367897-3D53-4B50-BC1C-8959E3826817}">
      <dgm:prSet/>
      <dgm:spPr/>
      <dgm:t>
        <a:bodyPr/>
        <a:lstStyle/>
        <a:p>
          <a:endParaRPr lang="en-ID"/>
        </a:p>
      </dgm:t>
    </dgm:pt>
    <dgm:pt modelId="{43C1FEA2-79FD-47F6-9416-C2D2350F8B70}">
      <dgm:prSet custT="1"/>
      <dgm:spPr>
        <a:solidFill>
          <a:schemeClr val="accent1">
            <a:lumMod val="20000"/>
            <a:lumOff val="80000"/>
          </a:schemeClr>
        </a:solidFill>
      </dgm:spPr>
      <dgm:t>
        <a:bodyPr/>
        <a:lstStyle/>
        <a:p>
          <a:pPr algn="l">
            <a:buFont typeface="+mj-lt"/>
            <a:buNone/>
          </a:pPr>
          <a:r>
            <a:rPr lang="en-ID" sz="900" b="1" dirty="0">
              <a:solidFill>
                <a:srgbClr val="003781"/>
              </a:solidFill>
            </a:rPr>
            <a:t>Meltwater</a:t>
          </a:r>
          <a:endParaRPr lang="en-ID" sz="900" dirty="0"/>
        </a:p>
      </dgm:t>
    </dgm:pt>
    <dgm:pt modelId="{EC9DF93B-A0F7-4203-A1FD-2D4F6CA2590F}" type="parTrans" cxnId="{F525529E-17F8-460A-AA35-57C6FDA713DE}">
      <dgm:prSet/>
      <dgm:spPr/>
      <dgm:t>
        <a:bodyPr/>
        <a:lstStyle/>
        <a:p>
          <a:endParaRPr lang="en-ID"/>
        </a:p>
      </dgm:t>
    </dgm:pt>
    <dgm:pt modelId="{6EC0AFCE-DD60-42F1-A492-EDC486E67FB1}" type="sibTrans" cxnId="{F525529E-17F8-460A-AA35-57C6FDA713DE}">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66913D7F-02F2-4C3D-8A44-A85CFBCA3CB9}" type="pres">
      <dgm:prSet presAssocID="{4781C09F-9D19-4A35-BBE8-F64C47F4824E}" presName="root1" presStyleCnt="0"/>
      <dgm:spPr/>
    </dgm:pt>
    <dgm:pt modelId="{35965975-1763-42E8-A0A9-2B7448BC0B63}" type="pres">
      <dgm:prSet presAssocID="{4781C09F-9D19-4A35-BBE8-F64C47F4824E}" presName="LevelOneTextNode" presStyleLbl="node0" presStyleIdx="0" presStyleCnt="1" custLinFactNeighborX="3921" custLinFactNeighborY="1228">
        <dgm:presLayoutVars>
          <dgm:chPref val="3"/>
        </dgm:presLayoutVars>
      </dgm:prSet>
      <dgm:spPr/>
    </dgm:pt>
    <dgm:pt modelId="{291E05DC-2F58-46A1-B05B-BA2470D810F4}" type="pres">
      <dgm:prSet presAssocID="{4781C09F-9D19-4A35-BBE8-F64C47F4824E}" presName="level2hierChild" presStyleCnt="0"/>
      <dgm:spPr/>
    </dgm:pt>
    <dgm:pt modelId="{F856F9A6-DB9F-4534-879E-7C1E083BDF37}" type="pres">
      <dgm:prSet presAssocID="{553EC3AC-C1C9-4BD7-800C-FAA831928C3F}" presName="conn2-1" presStyleLbl="parChTrans1D2" presStyleIdx="0" presStyleCnt="3"/>
      <dgm:spPr/>
    </dgm:pt>
    <dgm:pt modelId="{D4791497-B878-4DD2-9A78-A9BF912BA82F}" type="pres">
      <dgm:prSet presAssocID="{553EC3AC-C1C9-4BD7-800C-FAA831928C3F}" presName="connTx" presStyleLbl="parChTrans1D2" presStyleIdx="0" presStyleCnt="3"/>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2" presStyleIdx="0" presStyleCnt="3" custLinFactNeighborX="1656" custLinFactNeighborY="-13378">
        <dgm:presLayoutVars>
          <dgm:chPref val="3"/>
        </dgm:presLayoutVars>
      </dgm:prSet>
      <dgm:spPr/>
    </dgm:pt>
    <dgm:pt modelId="{621D13B4-2F56-40BF-9D69-D40AA2EEBA5B}" type="pres">
      <dgm:prSet presAssocID="{ED8A4D5A-218A-4FB0-A06E-375793C27C62}" presName="level3hierChild" presStyleCnt="0"/>
      <dgm:spPr/>
    </dgm:pt>
    <dgm:pt modelId="{573F8E7E-A554-4744-8989-B93E10893469}" type="pres">
      <dgm:prSet presAssocID="{2DB84DC5-1CFE-462B-BB26-37ED1061BCBB}" presName="conn2-1" presStyleLbl="parChTrans1D3" presStyleIdx="0" presStyleCnt="3"/>
      <dgm:spPr/>
    </dgm:pt>
    <dgm:pt modelId="{2381D428-C84D-4111-9894-0B2F5D048543}" type="pres">
      <dgm:prSet presAssocID="{2DB84DC5-1CFE-462B-BB26-37ED1061BCBB}" presName="connTx" presStyleLbl="parChTrans1D3" presStyleIdx="0" presStyleCnt="3"/>
      <dgm:spPr/>
    </dgm:pt>
    <dgm:pt modelId="{78F6A0C2-7054-45FF-B2D0-4C575CA9D085}" type="pres">
      <dgm:prSet presAssocID="{70DA57E3-D873-4178-874D-95EF62358774}" presName="root2" presStyleCnt="0"/>
      <dgm:spPr/>
    </dgm:pt>
    <dgm:pt modelId="{C2EAB7C8-65E3-4058-9880-B1310133AB3F}" type="pres">
      <dgm:prSet presAssocID="{70DA57E3-D873-4178-874D-95EF62358774}" presName="LevelTwoTextNode" presStyleLbl="node3" presStyleIdx="0" presStyleCnt="3" custScaleX="120551" custScaleY="184497" custLinFactNeighborX="4314" custLinFactNeighborY="-13378">
        <dgm:presLayoutVars>
          <dgm:chPref val="3"/>
        </dgm:presLayoutVars>
      </dgm:prSet>
      <dgm:spPr/>
    </dgm:pt>
    <dgm:pt modelId="{082271FC-C7F1-4639-A07F-1626F055C459}" type="pres">
      <dgm:prSet presAssocID="{70DA57E3-D873-4178-874D-95EF62358774}" presName="level3hierChild" presStyleCnt="0"/>
      <dgm:spPr/>
    </dgm:pt>
    <dgm:pt modelId="{F52C6B63-4661-4D7C-8522-9E266A2D887E}" type="pres">
      <dgm:prSet presAssocID="{350A42B2-3627-4557-A408-5146A83F6037}" presName="conn2-1" presStyleLbl="parChTrans1D2" presStyleIdx="1" presStyleCnt="3"/>
      <dgm:spPr/>
    </dgm:pt>
    <dgm:pt modelId="{51F072A5-02B4-4B0B-BBBD-6565DB6CCCC2}" type="pres">
      <dgm:prSet presAssocID="{350A42B2-3627-4557-A408-5146A83F6037}" presName="connTx" presStyleLbl="parChTrans1D2" presStyleIdx="1" presStyleCnt="3"/>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2" presStyleIdx="1" presStyleCnt="3" custLinFactNeighborX="1656" custLinFactNeighborY="197">
        <dgm:presLayoutVars>
          <dgm:chPref val="3"/>
        </dgm:presLayoutVars>
      </dgm:prSet>
      <dgm:spPr/>
    </dgm:pt>
    <dgm:pt modelId="{532B06F4-7123-41D5-9339-A7C6B918C74F}" type="pres">
      <dgm:prSet presAssocID="{0691221E-BAAF-42D8-816E-AB49F1C97DD5}" presName="level3hierChild" presStyleCnt="0"/>
      <dgm:spPr/>
    </dgm:pt>
    <dgm:pt modelId="{A0916046-837B-4104-ABA9-033E1E503F7A}" type="pres">
      <dgm:prSet presAssocID="{1152F76D-DCF1-492E-8C2B-95E4FBBF72B3}" presName="conn2-1" presStyleLbl="parChTrans1D3" presStyleIdx="1" presStyleCnt="3"/>
      <dgm:spPr/>
    </dgm:pt>
    <dgm:pt modelId="{FBF1A988-E645-464E-A190-C45474D008DF}" type="pres">
      <dgm:prSet presAssocID="{1152F76D-DCF1-492E-8C2B-95E4FBBF72B3}" presName="connTx" presStyleLbl="parChTrans1D3" presStyleIdx="1" presStyleCnt="3"/>
      <dgm:spPr/>
    </dgm:pt>
    <dgm:pt modelId="{B43348E4-8EC7-4193-AF9D-DE3C2F11D317}" type="pres">
      <dgm:prSet presAssocID="{21A26298-6215-4829-9F9D-9C917EF2E3BF}" presName="root2" presStyleCnt="0"/>
      <dgm:spPr/>
    </dgm:pt>
    <dgm:pt modelId="{E6B50FA5-C20E-4DB6-8738-0FF675AB3619}" type="pres">
      <dgm:prSet presAssocID="{21A26298-6215-4829-9F9D-9C917EF2E3BF}" presName="LevelTwoTextNode" presStyleLbl="node3" presStyleIdx="1" presStyleCnt="3" custScaleX="119135" custScaleY="74087" custLinFactNeighborX="5222" custLinFactNeighborY="-494">
        <dgm:presLayoutVars>
          <dgm:chPref val="3"/>
        </dgm:presLayoutVars>
      </dgm:prSet>
      <dgm:spPr/>
    </dgm:pt>
    <dgm:pt modelId="{8765CA51-EF9E-4899-80ED-DC22E6434E3D}" type="pres">
      <dgm:prSet presAssocID="{21A26298-6215-4829-9F9D-9C917EF2E3BF}" presName="level3hierChild" presStyleCnt="0"/>
      <dgm:spPr/>
    </dgm:pt>
    <dgm:pt modelId="{2D2737F4-2433-454B-B201-985ED75C497C}" type="pres">
      <dgm:prSet presAssocID="{9BE900EA-BDD6-4288-B86A-8112CA416207}" presName="conn2-1" presStyleLbl="parChTrans1D2" presStyleIdx="2" presStyleCnt="3"/>
      <dgm:spPr/>
    </dgm:pt>
    <dgm:pt modelId="{88ECCA98-C1AA-4E9E-AD41-C0DF391D7F3A}" type="pres">
      <dgm:prSet presAssocID="{9BE900EA-BDD6-4288-B86A-8112CA416207}" presName="connTx" presStyleLbl="parChTrans1D2" presStyleIdx="2" presStyleCnt="3"/>
      <dgm:spPr/>
    </dgm:pt>
    <dgm:pt modelId="{007BBC22-4EA6-45E4-B623-6B090A3D0BAD}" type="pres">
      <dgm:prSet presAssocID="{47D158F5-750F-4B5D-B114-B22CFFC1D2F8}" presName="root2" presStyleCnt="0"/>
      <dgm:spPr/>
    </dgm:pt>
    <dgm:pt modelId="{C299407E-F259-4A0E-8199-BC35C4758FCB}" type="pres">
      <dgm:prSet presAssocID="{47D158F5-750F-4B5D-B114-B22CFFC1D2F8}" presName="LevelTwoTextNode" presStyleLbl="node2" presStyleIdx="2" presStyleCnt="3" custLinFactNeighborX="1656" custLinFactNeighborY="40575">
        <dgm:presLayoutVars>
          <dgm:chPref val="3"/>
        </dgm:presLayoutVars>
      </dgm:prSet>
      <dgm:spPr/>
    </dgm:pt>
    <dgm:pt modelId="{840C52EA-770B-4957-8EE5-B426FE3AE60B}" type="pres">
      <dgm:prSet presAssocID="{47D158F5-750F-4B5D-B114-B22CFFC1D2F8}" presName="level3hierChild" presStyleCnt="0"/>
      <dgm:spPr/>
    </dgm:pt>
    <dgm:pt modelId="{579CC114-B0C8-4452-9EA5-092619357013}" type="pres">
      <dgm:prSet presAssocID="{EC9DF93B-A0F7-4203-A1FD-2D4F6CA2590F}" presName="conn2-1" presStyleLbl="parChTrans1D3" presStyleIdx="2" presStyleCnt="3"/>
      <dgm:spPr/>
    </dgm:pt>
    <dgm:pt modelId="{154675CC-DA15-4004-A2E2-FB7D23B248E7}" type="pres">
      <dgm:prSet presAssocID="{EC9DF93B-A0F7-4203-A1FD-2D4F6CA2590F}" presName="connTx" presStyleLbl="parChTrans1D3" presStyleIdx="2" presStyleCnt="3"/>
      <dgm:spPr/>
    </dgm:pt>
    <dgm:pt modelId="{E6F4E524-B3F7-427D-9F3C-D60C41E30B6D}" type="pres">
      <dgm:prSet presAssocID="{43C1FEA2-79FD-47F6-9416-C2D2350F8B70}" presName="root2" presStyleCnt="0"/>
      <dgm:spPr/>
    </dgm:pt>
    <dgm:pt modelId="{631DD2BD-E610-4DBC-B2AF-9692B85C6E47}" type="pres">
      <dgm:prSet presAssocID="{43C1FEA2-79FD-47F6-9416-C2D2350F8B70}" presName="LevelTwoTextNode" presStyleLbl="node3" presStyleIdx="2" presStyleCnt="3" custScaleX="120551" custScaleY="54877" custLinFactNeighborX="5222" custLinFactNeighborY="39884">
        <dgm:presLayoutVars>
          <dgm:chPref val="3"/>
        </dgm:presLayoutVars>
      </dgm:prSet>
      <dgm:spPr/>
    </dgm:pt>
    <dgm:pt modelId="{4841C392-9244-4B26-8475-25FF8FFB0566}" type="pres">
      <dgm:prSet presAssocID="{43C1FEA2-79FD-47F6-9416-C2D2350F8B70}" presName="level3hierChild" presStyleCnt="0"/>
      <dgm:spPr/>
    </dgm:pt>
  </dgm:ptLst>
  <dgm:cxnLst>
    <dgm:cxn modelId="{A0F3D70C-990D-40B5-A3F5-6F018DA6CD52}" type="presOf" srcId="{350A42B2-3627-4557-A408-5146A83F6037}" destId="{F52C6B63-4661-4D7C-8522-9E266A2D887E}" srcOrd="0" destOrd="0" presId="urn:microsoft.com/office/officeart/2008/layout/HorizontalMultiLevelHierarchy"/>
    <dgm:cxn modelId="{D7433F1D-7FA1-44CC-BCF8-346BE7FDEBA0}" type="presOf" srcId="{9BE900EA-BDD6-4288-B86A-8112CA416207}" destId="{88ECCA98-C1AA-4E9E-AD41-C0DF391D7F3A}" srcOrd="1" destOrd="0" presId="urn:microsoft.com/office/officeart/2008/layout/HorizontalMultiLevelHierarchy"/>
    <dgm:cxn modelId="{6CF85E1F-ED6F-4542-A859-E3E9F2CA1B0F}" type="presOf" srcId="{6C47AD6B-531E-4260-9D12-BBC278CA8734}" destId="{09EC65AE-E696-4DE4-977E-F156A7FD5995}" srcOrd="0" destOrd="0" presId="urn:microsoft.com/office/officeart/2008/layout/HorizontalMultiLevelHierarchy"/>
    <dgm:cxn modelId="{B3E0422A-BE9E-40D4-906A-EF614B51A3A6}" type="presOf" srcId="{1152F76D-DCF1-492E-8C2B-95E4FBBF72B3}" destId="{A0916046-837B-4104-ABA9-033E1E503F7A}" srcOrd="0" destOrd="0" presId="urn:microsoft.com/office/officeart/2008/layout/HorizontalMultiLevelHierarchy"/>
    <dgm:cxn modelId="{B9F44F38-9331-4BB4-AE25-961D29520D08}" type="presOf" srcId="{47D158F5-750F-4B5D-B114-B22CFFC1D2F8}" destId="{C299407E-F259-4A0E-8199-BC35C4758FCB}" srcOrd="0" destOrd="0" presId="urn:microsoft.com/office/officeart/2008/layout/HorizontalMultiLevelHierarchy"/>
    <dgm:cxn modelId="{FCD6D760-BE19-4F75-A937-1DF2AA282A95}" type="presOf" srcId="{4781C09F-9D19-4A35-BBE8-F64C47F4824E}" destId="{35965975-1763-42E8-A0A9-2B7448BC0B63}" srcOrd="0" destOrd="0" presId="urn:microsoft.com/office/officeart/2008/layout/HorizontalMultiLevelHierarchy"/>
    <dgm:cxn modelId="{2F83D068-DE1D-42A3-8759-0294C83753BD}" type="presOf" srcId="{553EC3AC-C1C9-4BD7-800C-FAA831928C3F}" destId="{F856F9A6-DB9F-4534-879E-7C1E083BDF37}" srcOrd="0"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644ACC4B-5CAB-41DB-93DD-F16BE2A691DB}" type="presOf" srcId="{0691221E-BAAF-42D8-816E-AB49F1C97DD5}" destId="{3F6DCDF8-B3B3-4864-84F1-E8EE86C59F4E}" srcOrd="0" destOrd="0" presId="urn:microsoft.com/office/officeart/2008/layout/HorizontalMultiLevelHierarchy"/>
    <dgm:cxn modelId="{933D4B6F-FCC9-4214-8F5C-E8C0E1DB9949}" srcId="{6C47AD6B-531E-4260-9D12-BBC278CA8734}" destId="{4781C09F-9D19-4A35-BBE8-F64C47F4824E}" srcOrd="0" destOrd="0" parTransId="{3BB05AD2-F8CC-41CD-AB01-4E964A9872ED}" sibTransId="{6713DE5E-CADD-4991-B276-787784BA8FED}"/>
    <dgm:cxn modelId="{4380B557-B2B0-4060-9BD2-A61D092BE6A5}" srcId="{ED8A4D5A-218A-4FB0-A06E-375793C27C62}" destId="{70DA57E3-D873-4178-874D-95EF62358774}" srcOrd="0" destOrd="0" parTransId="{2DB84DC5-1CFE-462B-BB26-37ED1061BCBB}" sibTransId="{04170948-145F-4017-B478-3508CFA82020}"/>
    <dgm:cxn modelId="{B0E1F977-E51A-473C-8707-F5A60547759D}" type="presOf" srcId="{9BE900EA-BDD6-4288-B86A-8112CA416207}" destId="{2D2737F4-2433-454B-B201-985ED75C497C}" srcOrd="0" destOrd="0" presId="urn:microsoft.com/office/officeart/2008/layout/HorizontalMultiLevelHierarchy"/>
    <dgm:cxn modelId="{CD20217C-194F-4A11-A2D4-CE4718B0D90D}" type="presOf" srcId="{43C1FEA2-79FD-47F6-9416-C2D2350F8B70}" destId="{631DD2BD-E610-4DBC-B2AF-9692B85C6E47}" srcOrd="0" destOrd="0" presId="urn:microsoft.com/office/officeart/2008/layout/HorizontalMultiLevelHierarchy"/>
    <dgm:cxn modelId="{A109DD8A-A194-4689-9F4D-E98F86B1355F}" type="presOf" srcId="{21A26298-6215-4829-9F9D-9C917EF2E3BF}" destId="{E6B50FA5-C20E-4DB6-8738-0FF675AB3619}" srcOrd="0" destOrd="0" presId="urn:microsoft.com/office/officeart/2008/layout/HorizontalMultiLevelHierarchy"/>
    <dgm:cxn modelId="{2B454997-EA43-4B5D-9B64-546F73505C7C}" type="presOf" srcId="{ED8A4D5A-218A-4FB0-A06E-375793C27C62}" destId="{05FEF6E4-5CCC-4B28-8EB1-68270640A142}" srcOrd="0" destOrd="0" presId="urn:microsoft.com/office/officeart/2008/layout/HorizontalMultiLevelHierarchy"/>
    <dgm:cxn modelId="{AA367897-3D53-4B50-BC1C-8959E3826817}" srcId="{0691221E-BAAF-42D8-816E-AB49F1C97DD5}" destId="{21A26298-6215-4829-9F9D-9C917EF2E3BF}" srcOrd="0" destOrd="0" parTransId="{1152F76D-DCF1-492E-8C2B-95E4FBBF72B3}" sibTransId="{5B6E1DCC-4935-4A55-A218-9F2E04E0F295}"/>
    <dgm:cxn modelId="{D3A5329D-04E5-47E0-AA6F-FF809B91074F}" type="presOf" srcId="{70DA57E3-D873-4178-874D-95EF62358774}" destId="{C2EAB7C8-65E3-4058-9880-B1310133AB3F}" srcOrd="0" destOrd="0" presId="urn:microsoft.com/office/officeart/2008/layout/HorizontalMultiLevelHierarchy"/>
    <dgm:cxn modelId="{F525529E-17F8-460A-AA35-57C6FDA713DE}" srcId="{47D158F5-750F-4B5D-B114-B22CFFC1D2F8}" destId="{43C1FEA2-79FD-47F6-9416-C2D2350F8B70}" srcOrd="0" destOrd="0" parTransId="{EC9DF93B-A0F7-4203-A1FD-2D4F6CA2590F}" sibTransId="{6EC0AFCE-DD60-42F1-A492-EDC486E67FB1}"/>
    <dgm:cxn modelId="{0E7263A7-C94F-46D8-B2A2-744EE47CD2CB}" srcId="{4781C09F-9D19-4A35-BBE8-F64C47F4824E}" destId="{47D158F5-750F-4B5D-B114-B22CFFC1D2F8}" srcOrd="2" destOrd="0" parTransId="{9BE900EA-BDD6-4288-B86A-8112CA416207}" sibTransId="{1B00DAB1-3C0D-4A25-AFC3-E0551E793255}"/>
    <dgm:cxn modelId="{1A803BAA-FC4D-43CE-B6FD-57BAE0D6B6C5}" type="presOf" srcId="{2DB84DC5-1CFE-462B-BB26-37ED1061BCBB}" destId="{573F8E7E-A554-4744-8989-B93E10893469}" srcOrd="0" destOrd="0" presId="urn:microsoft.com/office/officeart/2008/layout/HorizontalMultiLevelHierarchy"/>
    <dgm:cxn modelId="{583418B9-845C-4834-9FF6-14A3A81ABC3A}" type="presOf" srcId="{EC9DF93B-A0F7-4203-A1FD-2D4F6CA2590F}" destId="{154675CC-DA15-4004-A2E2-FB7D23B248E7}" srcOrd="1" destOrd="0" presId="urn:microsoft.com/office/officeart/2008/layout/HorizontalMultiLevelHierarchy"/>
    <dgm:cxn modelId="{656D75B9-1496-47A7-8C49-269F3F0B7AFE}" type="presOf" srcId="{553EC3AC-C1C9-4BD7-800C-FAA831928C3F}" destId="{D4791497-B878-4DD2-9A78-A9BF912BA82F}" srcOrd="1" destOrd="0" presId="urn:microsoft.com/office/officeart/2008/layout/HorizontalMultiLevelHierarchy"/>
    <dgm:cxn modelId="{D01F95C1-6606-4EDF-8E06-370EDC11E374}" type="presOf" srcId="{EC9DF93B-A0F7-4203-A1FD-2D4F6CA2590F}" destId="{579CC114-B0C8-4452-9EA5-092619357013}" srcOrd="0" destOrd="0" presId="urn:microsoft.com/office/officeart/2008/layout/HorizontalMultiLevelHierarchy"/>
    <dgm:cxn modelId="{86DFD7D6-1AFB-44CC-B3DF-EE92BCA3FE81}" type="presOf" srcId="{350A42B2-3627-4557-A408-5146A83F6037}" destId="{51F072A5-02B4-4B0B-BBBD-6565DB6CCCC2}" srcOrd="1" destOrd="0" presId="urn:microsoft.com/office/officeart/2008/layout/HorizontalMultiLevelHierarchy"/>
    <dgm:cxn modelId="{0A2043E4-B2AF-4256-9E87-3AFD6E570CE4}" type="presOf" srcId="{1152F76D-DCF1-492E-8C2B-95E4FBBF72B3}" destId="{FBF1A988-E645-464E-A190-C45474D008DF}" srcOrd="1"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FDDEF5EC-0A7A-4BCE-864B-05961F88D31C}" type="presOf" srcId="{2DB84DC5-1CFE-462B-BB26-37ED1061BCBB}" destId="{2381D428-C84D-4111-9894-0B2F5D048543}" srcOrd="1" destOrd="0" presId="urn:microsoft.com/office/officeart/2008/layout/HorizontalMultiLevelHierarchy"/>
    <dgm:cxn modelId="{DEF3D414-95B5-4DC2-A89D-95688E5E653C}" type="presParOf" srcId="{09EC65AE-E696-4DE4-977E-F156A7FD5995}" destId="{66913D7F-02F2-4C3D-8A44-A85CFBCA3CB9}" srcOrd="0" destOrd="0" presId="urn:microsoft.com/office/officeart/2008/layout/HorizontalMultiLevelHierarchy"/>
    <dgm:cxn modelId="{E5FA721A-23F8-4397-B099-CF8E6533E408}" type="presParOf" srcId="{66913D7F-02F2-4C3D-8A44-A85CFBCA3CB9}" destId="{35965975-1763-42E8-A0A9-2B7448BC0B63}" srcOrd="0" destOrd="0" presId="urn:microsoft.com/office/officeart/2008/layout/HorizontalMultiLevelHierarchy"/>
    <dgm:cxn modelId="{B6836F49-A28E-49F1-AD26-99E956C74738}" type="presParOf" srcId="{66913D7F-02F2-4C3D-8A44-A85CFBCA3CB9}" destId="{291E05DC-2F58-46A1-B05B-BA2470D810F4}" srcOrd="1" destOrd="0" presId="urn:microsoft.com/office/officeart/2008/layout/HorizontalMultiLevelHierarchy"/>
    <dgm:cxn modelId="{D00CEB5B-26A2-412F-84DC-4219A9566E28}" type="presParOf" srcId="{291E05DC-2F58-46A1-B05B-BA2470D810F4}" destId="{F856F9A6-DB9F-4534-879E-7C1E083BDF37}" srcOrd="0" destOrd="0" presId="urn:microsoft.com/office/officeart/2008/layout/HorizontalMultiLevelHierarchy"/>
    <dgm:cxn modelId="{EE24F94D-5E1D-4347-87AD-3C24EE4AA247}" type="presParOf" srcId="{F856F9A6-DB9F-4534-879E-7C1E083BDF37}" destId="{D4791497-B878-4DD2-9A78-A9BF912BA82F}" srcOrd="0" destOrd="0" presId="urn:microsoft.com/office/officeart/2008/layout/HorizontalMultiLevelHierarchy"/>
    <dgm:cxn modelId="{823C510D-F302-45B1-AE21-FCF9FAB1C206}" type="presParOf" srcId="{291E05DC-2F58-46A1-B05B-BA2470D810F4}" destId="{20A90858-A007-439B-A93C-850AB27E46C4}" srcOrd="1" destOrd="0" presId="urn:microsoft.com/office/officeart/2008/layout/HorizontalMultiLevelHierarchy"/>
    <dgm:cxn modelId="{6C9FFCCB-1FD0-4546-96A8-81F2614ADE34}" type="presParOf" srcId="{20A90858-A007-439B-A93C-850AB27E46C4}" destId="{05FEF6E4-5CCC-4B28-8EB1-68270640A142}" srcOrd="0" destOrd="0" presId="urn:microsoft.com/office/officeart/2008/layout/HorizontalMultiLevelHierarchy"/>
    <dgm:cxn modelId="{F8E59193-F1A2-456A-BBCD-C883CA87F76B}" type="presParOf" srcId="{20A90858-A007-439B-A93C-850AB27E46C4}" destId="{621D13B4-2F56-40BF-9D69-D40AA2EEBA5B}" srcOrd="1" destOrd="0" presId="urn:microsoft.com/office/officeart/2008/layout/HorizontalMultiLevelHierarchy"/>
    <dgm:cxn modelId="{6DCB0457-8488-4F8E-9F37-F41ACF95E3BF}" type="presParOf" srcId="{621D13B4-2F56-40BF-9D69-D40AA2EEBA5B}" destId="{573F8E7E-A554-4744-8989-B93E10893469}" srcOrd="0" destOrd="0" presId="urn:microsoft.com/office/officeart/2008/layout/HorizontalMultiLevelHierarchy"/>
    <dgm:cxn modelId="{743971B5-2EFB-43C6-86E5-2A5CEEE4B9FB}" type="presParOf" srcId="{573F8E7E-A554-4744-8989-B93E10893469}" destId="{2381D428-C84D-4111-9894-0B2F5D048543}" srcOrd="0" destOrd="0" presId="urn:microsoft.com/office/officeart/2008/layout/HorizontalMultiLevelHierarchy"/>
    <dgm:cxn modelId="{FA8EFBCD-3F3D-4E61-B5BD-63B200D0D334}" type="presParOf" srcId="{621D13B4-2F56-40BF-9D69-D40AA2EEBA5B}" destId="{78F6A0C2-7054-45FF-B2D0-4C575CA9D085}" srcOrd="1" destOrd="0" presId="urn:microsoft.com/office/officeart/2008/layout/HorizontalMultiLevelHierarchy"/>
    <dgm:cxn modelId="{680072F7-805A-4EAE-A8F3-A096D09C4D00}" type="presParOf" srcId="{78F6A0C2-7054-45FF-B2D0-4C575CA9D085}" destId="{C2EAB7C8-65E3-4058-9880-B1310133AB3F}" srcOrd="0" destOrd="0" presId="urn:microsoft.com/office/officeart/2008/layout/HorizontalMultiLevelHierarchy"/>
    <dgm:cxn modelId="{1B08A1ED-A097-40C1-90A3-B37D51B51B65}" type="presParOf" srcId="{78F6A0C2-7054-45FF-B2D0-4C575CA9D085}" destId="{082271FC-C7F1-4639-A07F-1626F055C459}" srcOrd="1" destOrd="0" presId="urn:microsoft.com/office/officeart/2008/layout/HorizontalMultiLevelHierarchy"/>
    <dgm:cxn modelId="{512BDFE0-FC82-42CB-9942-F3F340A598F4}" type="presParOf" srcId="{291E05DC-2F58-46A1-B05B-BA2470D810F4}" destId="{F52C6B63-4661-4D7C-8522-9E266A2D887E}" srcOrd="2" destOrd="0" presId="urn:microsoft.com/office/officeart/2008/layout/HorizontalMultiLevelHierarchy"/>
    <dgm:cxn modelId="{379D5ABA-396A-4BEE-A094-7106B24612F1}" type="presParOf" srcId="{F52C6B63-4661-4D7C-8522-9E266A2D887E}" destId="{51F072A5-02B4-4B0B-BBBD-6565DB6CCCC2}" srcOrd="0" destOrd="0" presId="urn:microsoft.com/office/officeart/2008/layout/HorizontalMultiLevelHierarchy"/>
    <dgm:cxn modelId="{C55D0736-0D17-4C04-8AF3-BDC277EB1D19}" type="presParOf" srcId="{291E05DC-2F58-46A1-B05B-BA2470D810F4}" destId="{FE6E2489-C02D-4B4D-B1D4-6346C7A86062}" srcOrd="3" destOrd="0" presId="urn:microsoft.com/office/officeart/2008/layout/HorizontalMultiLevelHierarchy"/>
    <dgm:cxn modelId="{F9CCC907-0699-4122-8729-D875E93F8FEB}" type="presParOf" srcId="{FE6E2489-C02D-4B4D-B1D4-6346C7A86062}" destId="{3F6DCDF8-B3B3-4864-84F1-E8EE86C59F4E}" srcOrd="0" destOrd="0" presId="urn:microsoft.com/office/officeart/2008/layout/HorizontalMultiLevelHierarchy"/>
    <dgm:cxn modelId="{A2FB4D31-EB6E-45AD-B6F4-119BB947BE8B}" type="presParOf" srcId="{FE6E2489-C02D-4B4D-B1D4-6346C7A86062}" destId="{532B06F4-7123-41D5-9339-A7C6B918C74F}" srcOrd="1" destOrd="0" presId="urn:microsoft.com/office/officeart/2008/layout/HorizontalMultiLevelHierarchy"/>
    <dgm:cxn modelId="{E41B60BE-B0A9-411F-8B82-9B7E41A18BD4}" type="presParOf" srcId="{532B06F4-7123-41D5-9339-A7C6B918C74F}" destId="{A0916046-837B-4104-ABA9-033E1E503F7A}" srcOrd="0" destOrd="0" presId="urn:microsoft.com/office/officeart/2008/layout/HorizontalMultiLevelHierarchy"/>
    <dgm:cxn modelId="{89CA7E7B-ABF6-4875-B2DB-26AF5AE1D5A3}" type="presParOf" srcId="{A0916046-837B-4104-ABA9-033E1E503F7A}" destId="{FBF1A988-E645-464E-A190-C45474D008DF}" srcOrd="0" destOrd="0" presId="urn:microsoft.com/office/officeart/2008/layout/HorizontalMultiLevelHierarchy"/>
    <dgm:cxn modelId="{5237222F-ADD7-4264-9061-D7C8339CADFB}" type="presParOf" srcId="{532B06F4-7123-41D5-9339-A7C6B918C74F}" destId="{B43348E4-8EC7-4193-AF9D-DE3C2F11D317}" srcOrd="1" destOrd="0" presId="urn:microsoft.com/office/officeart/2008/layout/HorizontalMultiLevelHierarchy"/>
    <dgm:cxn modelId="{550F1302-9270-4251-BDAF-9C6E9F976AC6}" type="presParOf" srcId="{B43348E4-8EC7-4193-AF9D-DE3C2F11D317}" destId="{E6B50FA5-C20E-4DB6-8738-0FF675AB3619}" srcOrd="0" destOrd="0" presId="urn:microsoft.com/office/officeart/2008/layout/HorizontalMultiLevelHierarchy"/>
    <dgm:cxn modelId="{035C976D-927E-4365-98D4-77B6E2239D78}" type="presParOf" srcId="{B43348E4-8EC7-4193-AF9D-DE3C2F11D317}" destId="{8765CA51-EF9E-4899-80ED-DC22E6434E3D}" srcOrd="1" destOrd="0" presId="urn:microsoft.com/office/officeart/2008/layout/HorizontalMultiLevelHierarchy"/>
    <dgm:cxn modelId="{A6EB3D65-A5DE-466D-9561-360C10CC5142}" type="presParOf" srcId="{291E05DC-2F58-46A1-B05B-BA2470D810F4}" destId="{2D2737F4-2433-454B-B201-985ED75C497C}" srcOrd="4" destOrd="0" presId="urn:microsoft.com/office/officeart/2008/layout/HorizontalMultiLevelHierarchy"/>
    <dgm:cxn modelId="{DC3332F3-4370-4A69-BCAC-59E473064A75}" type="presParOf" srcId="{2D2737F4-2433-454B-B201-985ED75C497C}" destId="{88ECCA98-C1AA-4E9E-AD41-C0DF391D7F3A}" srcOrd="0" destOrd="0" presId="urn:microsoft.com/office/officeart/2008/layout/HorizontalMultiLevelHierarchy"/>
    <dgm:cxn modelId="{DCC5682E-5069-47F9-8CDD-4A8823C4D689}" type="presParOf" srcId="{291E05DC-2F58-46A1-B05B-BA2470D810F4}" destId="{007BBC22-4EA6-45E4-B623-6B090A3D0BAD}" srcOrd="5" destOrd="0" presId="urn:microsoft.com/office/officeart/2008/layout/HorizontalMultiLevelHierarchy"/>
    <dgm:cxn modelId="{283C2D8C-BE74-4A0D-8C1B-E1C4232F5A3E}" type="presParOf" srcId="{007BBC22-4EA6-45E4-B623-6B090A3D0BAD}" destId="{C299407E-F259-4A0E-8199-BC35C4758FCB}" srcOrd="0" destOrd="0" presId="urn:microsoft.com/office/officeart/2008/layout/HorizontalMultiLevelHierarchy"/>
    <dgm:cxn modelId="{6197058B-BD57-4A70-8722-595009984A81}" type="presParOf" srcId="{007BBC22-4EA6-45E4-B623-6B090A3D0BAD}" destId="{840C52EA-770B-4957-8EE5-B426FE3AE60B}" srcOrd="1" destOrd="0" presId="urn:microsoft.com/office/officeart/2008/layout/HorizontalMultiLevelHierarchy"/>
    <dgm:cxn modelId="{FA494875-E180-48C5-B3CD-56C5E56785F0}" type="presParOf" srcId="{840C52EA-770B-4957-8EE5-B426FE3AE60B}" destId="{579CC114-B0C8-4452-9EA5-092619357013}" srcOrd="0" destOrd="0" presId="urn:microsoft.com/office/officeart/2008/layout/HorizontalMultiLevelHierarchy"/>
    <dgm:cxn modelId="{B0084511-706E-4F0A-86F8-6760D0D6C91B}" type="presParOf" srcId="{579CC114-B0C8-4452-9EA5-092619357013}" destId="{154675CC-DA15-4004-A2E2-FB7D23B248E7}" srcOrd="0" destOrd="0" presId="urn:microsoft.com/office/officeart/2008/layout/HorizontalMultiLevelHierarchy"/>
    <dgm:cxn modelId="{096D7D65-7B2E-412A-A80B-BA1B97C7D2DE}" type="presParOf" srcId="{840C52EA-770B-4957-8EE5-B426FE3AE60B}" destId="{E6F4E524-B3F7-427D-9F3C-D60C41E30B6D}" srcOrd="1" destOrd="0" presId="urn:microsoft.com/office/officeart/2008/layout/HorizontalMultiLevelHierarchy"/>
    <dgm:cxn modelId="{7F5F29C0-32DC-4E49-A792-8668B63C4160}" type="presParOf" srcId="{E6F4E524-B3F7-427D-9F3C-D60C41E30B6D}" destId="{631DD2BD-E610-4DBC-B2AF-9692B85C6E47}" srcOrd="0" destOrd="0" presId="urn:microsoft.com/office/officeart/2008/layout/HorizontalMultiLevelHierarchy"/>
    <dgm:cxn modelId="{9B9D6505-A825-4834-A555-4C7A3BA8664A}" type="presParOf" srcId="{E6F4E524-B3F7-427D-9F3C-D60C41E30B6D}" destId="{4841C392-9244-4B26-8475-25FF8FFB05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Sentiment Analysis Model</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dgm:spPr>
        <a:solidFill>
          <a:srgbClr val="D6D4D7"/>
        </a:solidFill>
      </dgm:spPr>
      <dgm:t>
        <a:bodyPr/>
        <a:lstStyle/>
        <a:p>
          <a:pPr>
            <a:buFont typeface="Arial" panose="020B0604020202020204" pitchFamily="34" charset="0"/>
            <a:buChar char="•"/>
          </a:pPr>
          <a:r>
            <a:rPr lang="en-ID" dirty="0">
              <a:solidFill>
                <a:srgbClr val="50698F"/>
              </a:solidFill>
            </a:rPr>
            <a:t>Single words</a:t>
          </a:r>
        </a:p>
        <a:p>
          <a:pPr>
            <a:buFont typeface="Arial" panose="020B0604020202020204" pitchFamily="34" charset="0"/>
            <a:buChar char="•"/>
          </a:pPr>
          <a:r>
            <a:rPr lang="en-ID" dirty="0">
              <a:solidFill>
                <a:srgbClr val="50698F"/>
              </a:solidFill>
            </a:rPr>
            <a:t>Phrases</a:t>
          </a:r>
        </a:p>
        <a:p>
          <a:pPr>
            <a:buFont typeface="Arial" panose="020B0604020202020204" pitchFamily="34" charset="0"/>
            <a:buChar char="•"/>
          </a:pPr>
          <a:r>
            <a:rPr lang="en-ID" dirty="0">
              <a:solidFill>
                <a:srgbClr val="50698F"/>
              </a:solidFill>
            </a:rPr>
            <a:t>Sentences</a:t>
          </a:r>
        </a:p>
        <a:p>
          <a:pPr>
            <a:buFont typeface="Arial" panose="020B0604020202020204" pitchFamily="34" charset="0"/>
            <a:buChar char="•"/>
          </a:pPr>
          <a:r>
            <a:rPr lang="en-ID" dirty="0">
              <a:solidFill>
                <a:srgbClr val="50698F"/>
              </a:solidFill>
            </a:rPr>
            <a:t>Emoticon </a:t>
          </a: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dgm:spPr>
        <a:solidFill>
          <a:srgbClr val="D6D4D7"/>
        </a:solidFill>
      </dgm:spPr>
      <dgm:t>
        <a:bodyPr/>
        <a:lstStyle/>
        <a:p>
          <a:r>
            <a:rPr lang="en-ID" dirty="0">
              <a:solidFill>
                <a:srgbClr val="50698F"/>
              </a:solidFill>
            </a:rPr>
            <a:t>File Input</a:t>
          </a: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B94EB632-ED6A-439D-BBFB-D5708552BABE}">
      <dgm:prSet/>
      <dgm:spPr/>
      <dgm:t>
        <a:bodyPr/>
        <a:lstStyle/>
        <a:p>
          <a:r>
            <a:rPr lang="en-ID" dirty="0"/>
            <a:t>Sentiment Result </a:t>
          </a:r>
        </a:p>
      </dgm:t>
    </dgm:pt>
    <dgm:pt modelId="{5CD9EA1C-D355-4CB4-8CB6-318375197371}" type="parTrans" cxnId="{8261688A-354B-4E83-8F96-17F7919B2848}">
      <dgm:prSet/>
      <dgm:spPr/>
      <dgm:t>
        <a:bodyPr/>
        <a:lstStyle/>
        <a:p>
          <a:endParaRPr lang="en-ID"/>
        </a:p>
      </dgm:t>
    </dgm:pt>
    <dgm:pt modelId="{8951D4C6-F0B7-4FF4-BDB7-4E33FA351353}" type="sibTrans" cxnId="{8261688A-354B-4E83-8F96-17F7919B2848}">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F5A64B59-1086-426F-AEDE-A35146E8E086}" type="pres">
      <dgm:prSet presAssocID="{B94EB632-ED6A-439D-BBFB-D5708552BABE}" presName="root1" presStyleCnt="0"/>
      <dgm:spPr/>
    </dgm:pt>
    <dgm:pt modelId="{3CCDEDD6-5148-4AB9-97E1-B20F6E56CC4C}" type="pres">
      <dgm:prSet presAssocID="{B94EB632-ED6A-439D-BBFB-D5708552BABE}" presName="LevelOneTextNode" presStyleLbl="node0" presStyleIdx="0" presStyleCnt="1" custAng="5400000" custScaleX="154940" custScaleY="46327" custLinFactX="400000" custLinFactNeighborX="497546" custLinFactNeighborY="0">
        <dgm:presLayoutVars>
          <dgm:chPref val="3"/>
        </dgm:presLayoutVars>
      </dgm:prSet>
      <dgm:spPr/>
    </dgm:pt>
    <dgm:pt modelId="{7E8B81B7-867C-4605-BD99-696CD4AD06D1}" type="pres">
      <dgm:prSet presAssocID="{B94EB632-ED6A-439D-BBFB-D5708552BABE}" presName="level2hierChild" presStyleCnt="0"/>
      <dgm:spPr/>
    </dgm:pt>
    <dgm:pt modelId="{C30FD4EF-0A92-4D29-944A-8EB7FD9BE819}" type="pres">
      <dgm:prSet presAssocID="{3BB05AD2-F8CC-41CD-AB01-4E964A9872ED}" presName="conn2-1" presStyleLbl="parChTrans1D2" presStyleIdx="0" presStyleCnt="1"/>
      <dgm:spPr/>
    </dgm:pt>
    <dgm:pt modelId="{2D003A64-82F0-4B19-A5DB-57BE6EBFF467}" type="pres">
      <dgm:prSet presAssocID="{3BB05AD2-F8CC-41CD-AB01-4E964A9872ED}" presName="connTx" presStyleLbl="parChTrans1D2" presStyleIdx="0" presStyleCnt="1"/>
      <dgm:spPr/>
    </dgm:pt>
    <dgm:pt modelId="{5B2EEB88-4618-4361-9F39-4BA67E35B627}" type="pres">
      <dgm:prSet presAssocID="{4781C09F-9D19-4A35-BBE8-F64C47F4824E}" presName="root2" presStyleCnt="0"/>
      <dgm:spPr/>
    </dgm:pt>
    <dgm:pt modelId="{BEC555A2-1299-4C2B-A23C-A5E72DB4B25C}" type="pres">
      <dgm:prSet presAssocID="{4781C09F-9D19-4A35-BBE8-F64C47F4824E}" presName="LevelTwoTextNode" presStyleLbl="node2" presStyleIdx="0" presStyleCnt="1" custLinFactNeighborX="35794" custLinFactNeighborY="-503">
        <dgm:presLayoutVars>
          <dgm:chPref val="3"/>
        </dgm:presLayoutVars>
      </dgm:prSet>
      <dgm:spPr/>
    </dgm:pt>
    <dgm:pt modelId="{31B80EB3-3087-4006-9458-BB60EBA9D4D7}" type="pres">
      <dgm:prSet presAssocID="{4781C09F-9D19-4A35-BBE8-F64C47F4824E}" presName="level3hierChild" presStyleCnt="0"/>
      <dgm:spPr/>
    </dgm:pt>
    <dgm:pt modelId="{F856F9A6-DB9F-4534-879E-7C1E083BDF37}" type="pres">
      <dgm:prSet presAssocID="{553EC3AC-C1C9-4BD7-800C-FAA831928C3F}" presName="conn2-1" presStyleLbl="parChTrans1D3" presStyleIdx="0" presStyleCnt="2"/>
      <dgm:spPr/>
    </dgm:pt>
    <dgm:pt modelId="{D4791497-B878-4DD2-9A78-A9BF912BA82F}" type="pres">
      <dgm:prSet presAssocID="{553EC3AC-C1C9-4BD7-800C-FAA831928C3F}" presName="connTx" presStyleLbl="parChTrans1D3" presStyleIdx="0" presStyleCnt="2"/>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3" presStyleIdx="0" presStyleCnt="2" custLinFactX="-100000" custLinFactY="-17341" custLinFactNeighborX="-103026" custLinFactNeighborY="-100000">
        <dgm:presLayoutVars>
          <dgm:chPref val="3"/>
        </dgm:presLayoutVars>
      </dgm:prSet>
      <dgm:spPr/>
    </dgm:pt>
    <dgm:pt modelId="{621D13B4-2F56-40BF-9D69-D40AA2EEBA5B}" type="pres">
      <dgm:prSet presAssocID="{ED8A4D5A-218A-4FB0-A06E-375793C27C62}" presName="level3hierChild" presStyleCnt="0"/>
      <dgm:spPr/>
    </dgm:pt>
    <dgm:pt modelId="{F52C6B63-4661-4D7C-8522-9E266A2D887E}" type="pres">
      <dgm:prSet presAssocID="{350A42B2-3627-4557-A408-5146A83F6037}" presName="conn2-1" presStyleLbl="parChTrans1D3" presStyleIdx="1" presStyleCnt="2"/>
      <dgm:spPr/>
    </dgm:pt>
    <dgm:pt modelId="{51F072A5-02B4-4B0B-BBBD-6565DB6CCCC2}" type="pres">
      <dgm:prSet presAssocID="{350A42B2-3627-4557-A408-5146A83F6037}" presName="connTx" presStyleLbl="parChTrans1D3" presStyleIdx="1" presStyleCnt="2"/>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3" presStyleIdx="1" presStyleCnt="2" custLinFactX="-100000" custLinFactNeighborX="-103026" custLinFactNeighborY="92121">
        <dgm:presLayoutVars>
          <dgm:chPref val="3"/>
        </dgm:presLayoutVars>
      </dgm:prSet>
      <dgm:spPr/>
    </dgm:pt>
    <dgm:pt modelId="{532B06F4-7123-41D5-9339-A7C6B918C74F}" type="pres">
      <dgm:prSet presAssocID="{0691221E-BAAF-42D8-816E-AB49F1C97DD5}" presName="level3hierChild" presStyleCnt="0"/>
      <dgm:spPr/>
    </dgm:pt>
  </dgm:ptLst>
  <dgm:cxnLst>
    <dgm:cxn modelId="{6CF85E1F-ED6F-4542-A859-E3E9F2CA1B0F}" type="presOf" srcId="{6C47AD6B-531E-4260-9D12-BBC278CA8734}" destId="{09EC65AE-E696-4DE4-977E-F156A7FD5995}" srcOrd="0" destOrd="0" presId="urn:microsoft.com/office/officeart/2008/layout/HorizontalMultiLevelHierarchy"/>
    <dgm:cxn modelId="{2102D02A-3555-4CEF-A863-C3C5DF9B8552}" type="presOf" srcId="{0691221E-BAAF-42D8-816E-AB49F1C97DD5}" destId="{3F6DCDF8-B3B3-4864-84F1-E8EE86C59F4E}" srcOrd="0" destOrd="0" presId="urn:microsoft.com/office/officeart/2008/layout/HorizontalMultiLevelHierarchy"/>
    <dgm:cxn modelId="{5FE86740-2357-4957-AFF6-2EF4C81D234B}" type="presOf" srcId="{3BB05AD2-F8CC-41CD-AB01-4E964A9872ED}" destId="{2D003A64-82F0-4B19-A5DB-57BE6EBFF467}" srcOrd="1" destOrd="0" presId="urn:microsoft.com/office/officeart/2008/layout/HorizontalMultiLevelHierarchy"/>
    <dgm:cxn modelId="{367E2446-E4DC-4F65-A474-0781BE7AA85B}" type="presOf" srcId="{553EC3AC-C1C9-4BD7-800C-FAA831928C3F}" destId="{D4791497-B878-4DD2-9A78-A9BF912BA82F}" srcOrd="1"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933D4B6F-FCC9-4214-8F5C-E8C0E1DB9949}" srcId="{B94EB632-ED6A-439D-BBFB-D5708552BABE}" destId="{4781C09F-9D19-4A35-BBE8-F64C47F4824E}" srcOrd="0" destOrd="0" parTransId="{3BB05AD2-F8CC-41CD-AB01-4E964A9872ED}" sibTransId="{6713DE5E-CADD-4991-B276-787784BA8FED}"/>
    <dgm:cxn modelId="{8674FC75-14C6-4DF6-A3C4-6D2A4604EBC6}" type="presOf" srcId="{553EC3AC-C1C9-4BD7-800C-FAA831928C3F}" destId="{F856F9A6-DB9F-4534-879E-7C1E083BDF37}" srcOrd="0" destOrd="0" presId="urn:microsoft.com/office/officeart/2008/layout/HorizontalMultiLevelHierarchy"/>
    <dgm:cxn modelId="{AD6D5857-77F6-4402-9EAD-8D2FEBDAB33F}" type="presOf" srcId="{B94EB632-ED6A-439D-BBFB-D5708552BABE}" destId="{3CCDEDD6-5148-4AB9-97E1-B20F6E56CC4C}" srcOrd="0" destOrd="0" presId="urn:microsoft.com/office/officeart/2008/layout/HorizontalMultiLevelHierarchy"/>
    <dgm:cxn modelId="{8261688A-354B-4E83-8F96-17F7919B2848}" srcId="{6C47AD6B-531E-4260-9D12-BBC278CA8734}" destId="{B94EB632-ED6A-439D-BBFB-D5708552BABE}" srcOrd="0" destOrd="0" parTransId="{5CD9EA1C-D355-4CB4-8CB6-318375197371}" sibTransId="{8951D4C6-F0B7-4FF4-BDB7-4E33FA351353}"/>
    <dgm:cxn modelId="{16C3A590-49F3-411D-B897-943618DC0385}" type="presOf" srcId="{3BB05AD2-F8CC-41CD-AB01-4E964A9872ED}" destId="{C30FD4EF-0A92-4D29-944A-8EB7FD9BE819}" srcOrd="0" destOrd="0" presId="urn:microsoft.com/office/officeart/2008/layout/HorizontalMultiLevelHierarchy"/>
    <dgm:cxn modelId="{C81927AF-DB9A-42D1-9EB4-104F4F25D7F3}" type="presOf" srcId="{350A42B2-3627-4557-A408-5146A83F6037}" destId="{51F072A5-02B4-4B0B-BBBD-6565DB6CCCC2}" srcOrd="1" destOrd="0" presId="urn:microsoft.com/office/officeart/2008/layout/HorizontalMultiLevelHierarchy"/>
    <dgm:cxn modelId="{59A8BCD9-5006-4BFF-8B71-9F31F5DE96C9}" type="presOf" srcId="{ED8A4D5A-218A-4FB0-A06E-375793C27C62}" destId="{05FEF6E4-5CCC-4B28-8EB1-68270640A142}" srcOrd="0" destOrd="0" presId="urn:microsoft.com/office/officeart/2008/layout/HorizontalMultiLevelHierarchy"/>
    <dgm:cxn modelId="{44AB62DB-7C06-44E9-9B49-166327C6C87C}" type="presOf" srcId="{4781C09F-9D19-4A35-BBE8-F64C47F4824E}" destId="{BEC555A2-1299-4C2B-A23C-A5E72DB4B25C}" srcOrd="0"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D9461EFA-4A49-4826-8EF5-9267902263CF}" type="presOf" srcId="{350A42B2-3627-4557-A408-5146A83F6037}" destId="{F52C6B63-4661-4D7C-8522-9E266A2D887E}" srcOrd="0" destOrd="0" presId="urn:microsoft.com/office/officeart/2008/layout/HorizontalMultiLevelHierarchy"/>
    <dgm:cxn modelId="{121C692B-EAE2-4E0B-A84F-29FB615B205A}" type="presParOf" srcId="{09EC65AE-E696-4DE4-977E-F156A7FD5995}" destId="{F5A64B59-1086-426F-AEDE-A35146E8E086}" srcOrd="0" destOrd="0" presId="urn:microsoft.com/office/officeart/2008/layout/HorizontalMultiLevelHierarchy"/>
    <dgm:cxn modelId="{3B963583-60B3-4849-A62A-A8308CFB61DD}" type="presParOf" srcId="{F5A64B59-1086-426F-AEDE-A35146E8E086}" destId="{3CCDEDD6-5148-4AB9-97E1-B20F6E56CC4C}" srcOrd="0" destOrd="0" presId="urn:microsoft.com/office/officeart/2008/layout/HorizontalMultiLevelHierarchy"/>
    <dgm:cxn modelId="{2BFE4489-909C-4288-8994-B5D32D31E7D5}" type="presParOf" srcId="{F5A64B59-1086-426F-AEDE-A35146E8E086}" destId="{7E8B81B7-867C-4605-BD99-696CD4AD06D1}" srcOrd="1" destOrd="0" presId="urn:microsoft.com/office/officeart/2008/layout/HorizontalMultiLevelHierarchy"/>
    <dgm:cxn modelId="{D0072BAE-CB31-4364-813D-DBDA901AE50E}" type="presParOf" srcId="{7E8B81B7-867C-4605-BD99-696CD4AD06D1}" destId="{C30FD4EF-0A92-4D29-944A-8EB7FD9BE819}" srcOrd="0" destOrd="0" presId="urn:microsoft.com/office/officeart/2008/layout/HorizontalMultiLevelHierarchy"/>
    <dgm:cxn modelId="{03B5237F-BD34-41E9-8237-10F747245E86}" type="presParOf" srcId="{C30FD4EF-0A92-4D29-944A-8EB7FD9BE819}" destId="{2D003A64-82F0-4B19-A5DB-57BE6EBFF467}" srcOrd="0" destOrd="0" presId="urn:microsoft.com/office/officeart/2008/layout/HorizontalMultiLevelHierarchy"/>
    <dgm:cxn modelId="{642FEB32-3327-41E9-9835-556D5A4B2D42}" type="presParOf" srcId="{7E8B81B7-867C-4605-BD99-696CD4AD06D1}" destId="{5B2EEB88-4618-4361-9F39-4BA67E35B627}" srcOrd="1" destOrd="0" presId="urn:microsoft.com/office/officeart/2008/layout/HorizontalMultiLevelHierarchy"/>
    <dgm:cxn modelId="{4609E54A-8309-4B84-A8FB-8D83BADE7397}" type="presParOf" srcId="{5B2EEB88-4618-4361-9F39-4BA67E35B627}" destId="{BEC555A2-1299-4C2B-A23C-A5E72DB4B25C}" srcOrd="0" destOrd="0" presId="urn:microsoft.com/office/officeart/2008/layout/HorizontalMultiLevelHierarchy"/>
    <dgm:cxn modelId="{0246B9F3-34D2-49C4-809C-10FD32640CB5}" type="presParOf" srcId="{5B2EEB88-4618-4361-9F39-4BA67E35B627}" destId="{31B80EB3-3087-4006-9458-BB60EBA9D4D7}" srcOrd="1" destOrd="0" presId="urn:microsoft.com/office/officeart/2008/layout/HorizontalMultiLevelHierarchy"/>
    <dgm:cxn modelId="{EF384CFD-41E2-4B0F-91B6-4E50BA15626B}" type="presParOf" srcId="{31B80EB3-3087-4006-9458-BB60EBA9D4D7}" destId="{F856F9A6-DB9F-4534-879E-7C1E083BDF37}" srcOrd="0" destOrd="0" presId="urn:microsoft.com/office/officeart/2008/layout/HorizontalMultiLevelHierarchy"/>
    <dgm:cxn modelId="{94EDDC69-1105-4EAC-889A-7391E04F59E4}" type="presParOf" srcId="{F856F9A6-DB9F-4534-879E-7C1E083BDF37}" destId="{D4791497-B878-4DD2-9A78-A9BF912BA82F}" srcOrd="0" destOrd="0" presId="urn:microsoft.com/office/officeart/2008/layout/HorizontalMultiLevelHierarchy"/>
    <dgm:cxn modelId="{373829D2-3F4F-48A4-AC6F-09AD5C64D653}" type="presParOf" srcId="{31B80EB3-3087-4006-9458-BB60EBA9D4D7}" destId="{20A90858-A007-439B-A93C-850AB27E46C4}" srcOrd="1" destOrd="0" presId="urn:microsoft.com/office/officeart/2008/layout/HorizontalMultiLevelHierarchy"/>
    <dgm:cxn modelId="{DEEED186-BE3F-41C5-AD06-BE91A54A9A7B}" type="presParOf" srcId="{20A90858-A007-439B-A93C-850AB27E46C4}" destId="{05FEF6E4-5CCC-4B28-8EB1-68270640A142}" srcOrd="0" destOrd="0" presId="urn:microsoft.com/office/officeart/2008/layout/HorizontalMultiLevelHierarchy"/>
    <dgm:cxn modelId="{CB108BCC-454B-4FB4-9A65-320935E0E473}" type="presParOf" srcId="{20A90858-A007-439B-A93C-850AB27E46C4}" destId="{621D13B4-2F56-40BF-9D69-D40AA2EEBA5B}" srcOrd="1" destOrd="0" presId="urn:microsoft.com/office/officeart/2008/layout/HorizontalMultiLevelHierarchy"/>
    <dgm:cxn modelId="{6BF00F04-FCB9-4DFA-86E0-5E005E45F70D}" type="presParOf" srcId="{31B80EB3-3087-4006-9458-BB60EBA9D4D7}" destId="{F52C6B63-4661-4D7C-8522-9E266A2D887E}" srcOrd="2" destOrd="0" presId="urn:microsoft.com/office/officeart/2008/layout/HorizontalMultiLevelHierarchy"/>
    <dgm:cxn modelId="{A89F6FCF-FEB4-4C46-84B4-7D7A0FF8D667}" type="presParOf" srcId="{F52C6B63-4661-4D7C-8522-9E266A2D887E}" destId="{51F072A5-02B4-4B0B-BBBD-6565DB6CCCC2}" srcOrd="0" destOrd="0" presId="urn:microsoft.com/office/officeart/2008/layout/HorizontalMultiLevelHierarchy"/>
    <dgm:cxn modelId="{EA8B8F0E-50B9-4C19-B77E-90CA57478F68}" type="presParOf" srcId="{31B80EB3-3087-4006-9458-BB60EBA9D4D7}" destId="{FE6E2489-C02D-4B4D-B1D4-6346C7A86062}" srcOrd="3" destOrd="0" presId="urn:microsoft.com/office/officeart/2008/layout/HorizontalMultiLevelHierarchy"/>
    <dgm:cxn modelId="{1D810459-D46E-4C54-9D11-861D06BC3EFB}" type="presParOf" srcId="{FE6E2489-C02D-4B4D-B1D4-6346C7A86062}" destId="{3F6DCDF8-B3B3-4864-84F1-E8EE86C59F4E}" srcOrd="0" destOrd="0" presId="urn:microsoft.com/office/officeart/2008/layout/HorizontalMultiLevelHierarchy"/>
    <dgm:cxn modelId="{C7A2FEBA-A812-4C51-B676-F26DADE2EB0E}" type="presParOf" srcId="{FE6E2489-C02D-4B4D-B1D4-6346C7A86062}" destId="{532B06F4-7123-41D5-9339-A7C6B918C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490DC-733B-43F6-8288-82341A46149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D"/>
        </a:p>
      </dgm:t>
    </dgm:pt>
    <dgm:pt modelId="{2A348E62-EE2E-4D4F-815B-7D187A8E33E2}">
      <dgm:prSet phldrT="[Text]"/>
      <dgm:spPr/>
      <dgm:t>
        <a:bodyPr/>
        <a:lstStyle/>
        <a:p>
          <a:r>
            <a:rPr lang="en-ID" dirty="0"/>
            <a:t>Streamed contents</a:t>
          </a:r>
        </a:p>
      </dgm:t>
    </dgm:pt>
    <dgm:pt modelId="{A17A75F3-6D57-4BFD-AF6F-CC7B2ECA880E}" type="parTrans" cxnId="{E69991FB-2189-4E6A-8FF3-D4470E2EBA09}">
      <dgm:prSet/>
      <dgm:spPr/>
      <dgm:t>
        <a:bodyPr/>
        <a:lstStyle/>
        <a:p>
          <a:endParaRPr lang="en-ID"/>
        </a:p>
      </dgm:t>
    </dgm:pt>
    <dgm:pt modelId="{DA469BAC-BC52-4115-8B65-C43DAA20A435}" type="sibTrans" cxnId="{E69991FB-2189-4E6A-8FF3-D4470E2EBA09}">
      <dgm:prSet/>
      <dgm:spPr/>
      <dgm:t>
        <a:bodyPr/>
        <a:lstStyle/>
        <a:p>
          <a:endParaRPr lang="en-ID"/>
        </a:p>
      </dgm:t>
    </dgm:pt>
    <dgm:pt modelId="{4E35622A-FA95-43F8-9937-11FB49953D41}">
      <dgm:prSet phldrT="[Text]"/>
      <dgm:spPr/>
      <dgm:t>
        <a:bodyPr/>
        <a:lstStyle/>
        <a:p>
          <a:r>
            <a:rPr lang="en-ID" dirty="0"/>
            <a:t>Predicted sentiment</a:t>
          </a:r>
        </a:p>
      </dgm:t>
    </dgm:pt>
    <dgm:pt modelId="{91D9EF9E-B3E0-4972-B753-761B56058FDE}" type="parTrans" cxnId="{2D592C02-AB98-46EE-A991-64326FD23D73}">
      <dgm:prSet/>
      <dgm:spPr/>
      <dgm:t>
        <a:bodyPr/>
        <a:lstStyle/>
        <a:p>
          <a:endParaRPr lang="en-ID"/>
        </a:p>
      </dgm:t>
    </dgm:pt>
    <dgm:pt modelId="{7CD89180-10FA-4D05-8047-E6D1C367A729}" type="sibTrans" cxnId="{2D592C02-AB98-46EE-A991-64326FD23D73}">
      <dgm:prSet/>
      <dgm:spPr/>
      <dgm:t>
        <a:bodyPr/>
        <a:lstStyle/>
        <a:p>
          <a:endParaRPr lang="en-ID"/>
        </a:p>
      </dgm:t>
    </dgm:pt>
    <dgm:pt modelId="{0E6DC5BF-CAA4-4C0E-8B88-FC8B7B0CDEB7}">
      <dgm:prSet phldrT="[Text]"/>
      <dgm:spPr/>
      <dgm:t>
        <a:bodyPr/>
        <a:lstStyle/>
        <a:p>
          <a:r>
            <a:rPr lang="en-ID" dirty="0"/>
            <a:t>Storing the streamed contents and their sentiment</a:t>
          </a:r>
        </a:p>
      </dgm:t>
    </dgm:pt>
    <dgm:pt modelId="{95D5C583-B70F-43C9-9C24-94CB405CAF98}" type="parTrans" cxnId="{A29F8C81-4E55-46C7-8598-5746282BA3C9}">
      <dgm:prSet/>
      <dgm:spPr/>
      <dgm:t>
        <a:bodyPr/>
        <a:lstStyle/>
        <a:p>
          <a:endParaRPr lang="en-ID"/>
        </a:p>
      </dgm:t>
    </dgm:pt>
    <dgm:pt modelId="{B84435C8-E9DE-476A-A861-94011DFDEA0D}" type="sibTrans" cxnId="{A29F8C81-4E55-46C7-8598-5746282BA3C9}">
      <dgm:prSet/>
      <dgm:spPr/>
      <dgm:t>
        <a:bodyPr/>
        <a:lstStyle/>
        <a:p>
          <a:endParaRPr lang="en-ID"/>
        </a:p>
      </dgm:t>
    </dgm:pt>
    <dgm:pt modelId="{9192F8D9-7930-4F68-B3D1-ABC241E7D977}">
      <dgm:prSet phldrT="[Text]"/>
      <dgm:spPr/>
      <dgm:t>
        <a:bodyPr/>
        <a:lstStyle/>
        <a:p>
          <a:r>
            <a:rPr lang="en-ID" dirty="0"/>
            <a:t>Taking them to be included in the training data</a:t>
          </a:r>
        </a:p>
      </dgm:t>
    </dgm:pt>
    <dgm:pt modelId="{7FAC3BF3-F899-420A-82D8-9BE38C2B9CB9}" type="parTrans" cxnId="{E99AAFE2-7056-44E5-AB9A-D239FE63A8AC}">
      <dgm:prSet/>
      <dgm:spPr/>
      <dgm:t>
        <a:bodyPr/>
        <a:lstStyle/>
        <a:p>
          <a:endParaRPr lang="en-ID"/>
        </a:p>
      </dgm:t>
    </dgm:pt>
    <dgm:pt modelId="{A96E7A88-1332-4699-8F23-C3C7A58AAB88}" type="sibTrans" cxnId="{E99AAFE2-7056-44E5-AB9A-D239FE63A8AC}">
      <dgm:prSet/>
      <dgm:spPr/>
      <dgm:t>
        <a:bodyPr/>
        <a:lstStyle/>
        <a:p>
          <a:endParaRPr lang="en-ID"/>
        </a:p>
      </dgm:t>
    </dgm:pt>
    <dgm:pt modelId="{07A1F812-4165-425C-8DD0-A649C8563ACC}">
      <dgm:prSet phldrT="[Text]"/>
      <dgm:spPr/>
      <dgm:t>
        <a:bodyPr/>
        <a:lstStyle/>
        <a:p>
          <a:r>
            <a:rPr lang="en-ID" dirty="0"/>
            <a:t>Updating the model and accuracy</a:t>
          </a:r>
        </a:p>
      </dgm:t>
    </dgm:pt>
    <dgm:pt modelId="{C4767461-FFBB-4BC1-A282-65A42C5129EA}" type="parTrans" cxnId="{58F7F2A5-6BB4-41B6-B4CA-964145984B96}">
      <dgm:prSet/>
      <dgm:spPr/>
      <dgm:t>
        <a:bodyPr/>
        <a:lstStyle/>
        <a:p>
          <a:endParaRPr lang="en-ID"/>
        </a:p>
      </dgm:t>
    </dgm:pt>
    <dgm:pt modelId="{663955B6-79F8-4D6B-8418-702E624C323A}" type="sibTrans" cxnId="{58F7F2A5-6BB4-41B6-B4CA-964145984B96}">
      <dgm:prSet/>
      <dgm:spPr/>
      <dgm:t>
        <a:bodyPr/>
        <a:lstStyle/>
        <a:p>
          <a:endParaRPr lang="en-ID"/>
        </a:p>
      </dgm:t>
    </dgm:pt>
    <dgm:pt modelId="{81F840C2-C368-4618-B8A9-BABEDD309417}" type="pres">
      <dgm:prSet presAssocID="{F1C490DC-733B-43F6-8288-82341A461498}" presName="cycle" presStyleCnt="0">
        <dgm:presLayoutVars>
          <dgm:dir/>
          <dgm:resizeHandles val="exact"/>
        </dgm:presLayoutVars>
      </dgm:prSet>
      <dgm:spPr/>
    </dgm:pt>
    <dgm:pt modelId="{DB6A91C8-A586-4B8B-8DF9-33DD86805D87}" type="pres">
      <dgm:prSet presAssocID="{2A348E62-EE2E-4D4F-815B-7D187A8E33E2}" presName="node" presStyleLbl="node1" presStyleIdx="0" presStyleCnt="5">
        <dgm:presLayoutVars>
          <dgm:bulletEnabled val="1"/>
        </dgm:presLayoutVars>
      </dgm:prSet>
      <dgm:spPr/>
    </dgm:pt>
    <dgm:pt modelId="{2AB5F640-A128-40CA-A267-B2A957D409D8}" type="pres">
      <dgm:prSet presAssocID="{DA469BAC-BC52-4115-8B65-C43DAA20A435}" presName="sibTrans" presStyleLbl="sibTrans2D1" presStyleIdx="0" presStyleCnt="5"/>
      <dgm:spPr/>
    </dgm:pt>
    <dgm:pt modelId="{C70CA3AD-E11F-4AC2-982A-39E242937D05}" type="pres">
      <dgm:prSet presAssocID="{DA469BAC-BC52-4115-8B65-C43DAA20A435}" presName="connectorText" presStyleLbl="sibTrans2D1" presStyleIdx="0" presStyleCnt="5"/>
      <dgm:spPr/>
    </dgm:pt>
    <dgm:pt modelId="{B50B00A1-DC43-46D5-9E69-59E6E43F4C36}" type="pres">
      <dgm:prSet presAssocID="{4E35622A-FA95-43F8-9937-11FB49953D41}" presName="node" presStyleLbl="node1" presStyleIdx="1" presStyleCnt="5">
        <dgm:presLayoutVars>
          <dgm:bulletEnabled val="1"/>
        </dgm:presLayoutVars>
      </dgm:prSet>
      <dgm:spPr/>
    </dgm:pt>
    <dgm:pt modelId="{9D36BFF7-A8BA-451A-BD47-1C83C860C5C9}" type="pres">
      <dgm:prSet presAssocID="{7CD89180-10FA-4D05-8047-E6D1C367A729}" presName="sibTrans" presStyleLbl="sibTrans2D1" presStyleIdx="1" presStyleCnt="5"/>
      <dgm:spPr/>
    </dgm:pt>
    <dgm:pt modelId="{0A91E5F4-4B68-421F-97DC-FE55D472D47D}" type="pres">
      <dgm:prSet presAssocID="{7CD89180-10FA-4D05-8047-E6D1C367A729}" presName="connectorText" presStyleLbl="sibTrans2D1" presStyleIdx="1" presStyleCnt="5"/>
      <dgm:spPr/>
    </dgm:pt>
    <dgm:pt modelId="{C99372D6-B83C-4F1D-AA59-82DBB508C26C}" type="pres">
      <dgm:prSet presAssocID="{0E6DC5BF-CAA4-4C0E-8B88-FC8B7B0CDEB7}" presName="node" presStyleLbl="node1" presStyleIdx="2" presStyleCnt="5">
        <dgm:presLayoutVars>
          <dgm:bulletEnabled val="1"/>
        </dgm:presLayoutVars>
      </dgm:prSet>
      <dgm:spPr/>
    </dgm:pt>
    <dgm:pt modelId="{2FD66B6A-C905-4048-B99D-11700AFCA0E8}" type="pres">
      <dgm:prSet presAssocID="{B84435C8-E9DE-476A-A861-94011DFDEA0D}" presName="sibTrans" presStyleLbl="sibTrans2D1" presStyleIdx="2" presStyleCnt="5"/>
      <dgm:spPr/>
    </dgm:pt>
    <dgm:pt modelId="{6C5AF56F-5326-4814-AEB1-D6026F5BD8CC}" type="pres">
      <dgm:prSet presAssocID="{B84435C8-E9DE-476A-A861-94011DFDEA0D}" presName="connectorText" presStyleLbl="sibTrans2D1" presStyleIdx="2" presStyleCnt="5"/>
      <dgm:spPr/>
    </dgm:pt>
    <dgm:pt modelId="{DE022486-44F7-4014-A645-856FB233C2F0}" type="pres">
      <dgm:prSet presAssocID="{9192F8D9-7930-4F68-B3D1-ABC241E7D977}" presName="node" presStyleLbl="node1" presStyleIdx="3" presStyleCnt="5">
        <dgm:presLayoutVars>
          <dgm:bulletEnabled val="1"/>
        </dgm:presLayoutVars>
      </dgm:prSet>
      <dgm:spPr/>
    </dgm:pt>
    <dgm:pt modelId="{EE283BBE-8E27-47C5-A6A9-1F7D1B8986E0}" type="pres">
      <dgm:prSet presAssocID="{A96E7A88-1332-4699-8F23-C3C7A58AAB88}" presName="sibTrans" presStyleLbl="sibTrans2D1" presStyleIdx="3" presStyleCnt="5"/>
      <dgm:spPr/>
    </dgm:pt>
    <dgm:pt modelId="{3CBEB0BD-CF50-42DE-81EF-F22E19702B95}" type="pres">
      <dgm:prSet presAssocID="{A96E7A88-1332-4699-8F23-C3C7A58AAB88}" presName="connectorText" presStyleLbl="sibTrans2D1" presStyleIdx="3" presStyleCnt="5"/>
      <dgm:spPr/>
    </dgm:pt>
    <dgm:pt modelId="{E1F191E5-2444-49BD-B91A-6CAE01A37EE2}" type="pres">
      <dgm:prSet presAssocID="{07A1F812-4165-425C-8DD0-A649C8563ACC}" presName="node" presStyleLbl="node1" presStyleIdx="4" presStyleCnt="5">
        <dgm:presLayoutVars>
          <dgm:bulletEnabled val="1"/>
        </dgm:presLayoutVars>
      </dgm:prSet>
      <dgm:spPr/>
    </dgm:pt>
    <dgm:pt modelId="{DFEFB092-814F-4C83-B53D-4164D2DB66BC}" type="pres">
      <dgm:prSet presAssocID="{663955B6-79F8-4D6B-8418-702E624C323A}" presName="sibTrans" presStyleLbl="sibTrans2D1" presStyleIdx="4" presStyleCnt="5"/>
      <dgm:spPr/>
    </dgm:pt>
    <dgm:pt modelId="{D613E6A1-9797-48FE-B70A-491F1F77A767}" type="pres">
      <dgm:prSet presAssocID="{663955B6-79F8-4D6B-8418-702E624C323A}" presName="connectorText" presStyleLbl="sibTrans2D1" presStyleIdx="4" presStyleCnt="5"/>
      <dgm:spPr/>
    </dgm:pt>
  </dgm:ptLst>
  <dgm:cxnLst>
    <dgm:cxn modelId="{2D592C02-AB98-46EE-A991-64326FD23D73}" srcId="{F1C490DC-733B-43F6-8288-82341A461498}" destId="{4E35622A-FA95-43F8-9937-11FB49953D41}" srcOrd="1" destOrd="0" parTransId="{91D9EF9E-B3E0-4972-B753-761B56058FDE}" sibTransId="{7CD89180-10FA-4D05-8047-E6D1C367A729}"/>
    <dgm:cxn modelId="{C5D1C802-59C3-4637-8488-0BC0D233707D}" type="presOf" srcId="{DA469BAC-BC52-4115-8B65-C43DAA20A435}" destId="{C70CA3AD-E11F-4AC2-982A-39E242937D05}" srcOrd="1" destOrd="0" presId="urn:microsoft.com/office/officeart/2005/8/layout/cycle2"/>
    <dgm:cxn modelId="{597C540F-26AF-4A61-9E96-CA1BFFCBEAD9}" type="presOf" srcId="{663955B6-79F8-4D6B-8418-702E624C323A}" destId="{DFEFB092-814F-4C83-B53D-4164D2DB66BC}" srcOrd="0" destOrd="0" presId="urn:microsoft.com/office/officeart/2005/8/layout/cycle2"/>
    <dgm:cxn modelId="{57166C11-A5DF-4654-9686-20F451275EAD}" type="presOf" srcId="{9192F8D9-7930-4F68-B3D1-ABC241E7D977}" destId="{DE022486-44F7-4014-A645-856FB233C2F0}" srcOrd="0" destOrd="0" presId="urn:microsoft.com/office/officeart/2005/8/layout/cycle2"/>
    <dgm:cxn modelId="{FD0AD322-C281-4988-A6A7-070003F552FE}" type="presOf" srcId="{B84435C8-E9DE-476A-A861-94011DFDEA0D}" destId="{2FD66B6A-C905-4048-B99D-11700AFCA0E8}" srcOrd="0" destOrd="0" presId="urn:microsoft.com/office/officeart/2005/8/layout/cycle2"/>
    <dgm:cxn modelId="{7505A347-5D79-4A97-81C1-92216476FB96}" type="presOf" srcId="{663955B6-79F8-4D6B-8418-702E624C323A}" destId="{D613E6A1-9797-48FE-B70A-491F1F77A767}" srcOrd="1" destOrd="0" presId="urn:microsoft.com/office/officeart/2005/8/layout/cycle2"/>
    <dgm:cxn modelId="{C9F67370-1933-403E-9B33-0DFC7AD987D7}" type="presOf" srcId="{07A1F812-4165-425C-8DD0-A649C8563ACC}" destId="{E1F191E5-2444-49BD-B91A-6CAE01A37EE2}" srcOrd="0" destOrd="0" presId="urn:microsoft.com/office/officeart/2005/8/layout/cycle2"/>
    <dgm:cxn modelId="{C9BCC872-4697-48FC-B8B4-990A91451367}" type="presOf" srcId="{2A348E62-EE2E-4D4F-815B-7D187A8E33E2}" destId="{DB6A91C8-A586-4B8B-8DF9-33DD86805D87}" srcOrd="0" destOrd="0" presId="urn:microsoft.com/office/officeart/2005/8/layout/cycle2"/>
    <dgm:cxn modelId="{A29F8C81-4E55-46C7-8598-5746282BA3C9}" srcId="{F1C490DC-733B-43F6-8288-82341A461498}" destId="{0E6DC5BF-CAA4-4C0E-8B88-FC8B7B0CDEB7}" srcOrd="2" destOrd="0" parTransId="{95D5C583-B70F-43C9-9C24-94CB405CAF98}" sibTransId="{B84435C8-E9DE-476A-A861-94011DFDEA0D}"/>
    <dgm:cxn modelId="{4A9F6F8A-83D4-4FB2-A30D-E5ECBBAB6BC7}" type="presOf" srcId="{0E6DC5BF-CAA4-4C0E-8B88-FC8B7B0CDEB7}" destId="{C99372D6-B83C-4F1D-AA59-82DBB508C26C}" srcOrd="0" destOrd="0" presId="urn:microsoft.com/office/officeart/2005/8/layout/cycle2"/>
    <dgm:cxn modelId="{BE9B6199-B1B2-4E54-A2F2-FAD183EBAEA3}" type="presOf" srcId="{4E35622A-FA95-43F8-9937-11FB49953D41}" destId="{B50B00A1-DC43-46D5-9E69-59E6E43F4C36}" srcOrd="0" destOrd="0" presId="urn:microsoft.com/office/officeart/2005/8/layout/cycle2"/>
    <dgm:cxn modelId="{7BEE1B9C-015C-481C-8792-C6BE3D6564CC}" type="presOf" srcId="{DA469BAC-BC52-4115-8B65-C43DAA20A435}" destId="{2AB5F640-A128-40CA-A267-B2A957D409D8}" srcOrd="0" destOrd="0" presId="urn:microsoft.com/office/officeart/2005/8/layout/cycle2"/>
    <dgm:cxn modelId="{C7B97E9C-DAA0-482E-B3A3-4DE0F910564F}" type="presOf" srcId="{F1C490DC-733B-43F6-8288-82341A461498}" destId="{81F840C2-C368-4618-B8A9-BABEDD309417}" srcOrd="0" destOrd="0" presId="urn:microsoft.com/office/officeart/2005/8/layout/cycle2"/>
    <dgm:cxn modelId="{58F7F2A5-6BB4-41B6-B4CA-964145984B96}" srcId="{F1C490DC-733B-43F6-8288-82341A461498}" destId="{07A1F812-4165-425C-8DD0-A649C8563ACC}" srcOrd="4" destOrd="0" parTransId="{C4767461-FFBB-4BC1-A282-65A42C5129EA}" sibTransId="{663955B6-79F8-4D6B-8418-702E624C323A}"/>
    <dgm:cxn modelId="{C781FFB0-1F64-4B05-9E84-25D432DCE71A}" type="presOf" srcId="{B84435C8-E9DE-476A-A861-94011DFDEA0D}" destId="{6C5AF56F-5326-4814-AEB1-D6026F5BD8CC}" srcOrd="1" destOrd="0" presId="urn:microsoft.com/office/officeart/2005/8/layout/cycle2"/>
    <dgm:cxn modelId="{EFB058B6-1EE8-4557-9F4C-CA5C9338D0A0}" type="presOf" srcId="{A96E7A88-1332-4699-8F23-C3C7A58AAB88}" destId="{EE283BBE-8E27-47C5-A6A9-1F7D1B8986E0}" srcOrd="0" destOrd="0" presId="urn:microsoft.com/office/officeart/2005/8/layout/cycle2"/>
    <dgm:cxn modelId="{B683C6BE-D3A9-4BCD-8716-4B6291737C02}" type="presOf" srcId="{A96E7A88-1332-4699-8F23-C3C7A58AAB88}" destId="{3CBEB0BD-CF50-42DE-81EF-F22E19702B95}" srcOrd="1" destOrd="0" presId="urn:microsoft.com/office/officeart/2005/8/layout/cycle2"/>
    <dgm:cxn modelId="{4526A9E0-EEA9-4454-A13B-D4AC046764D0}" type="presOf" srcId="{7CD89180-10FA-4D05-8047-E6D1C367A729}" destId="{9D36BFF7-A8BA-451A-BD47-1C83C860C5C9}" srcOrd="0" destOrd="0" presId="urn:microsoft.com/office/officeart/2005/8/layout/cycle2"/>
    <dgm:cxn modelId="{E99AAFE2-7056-44E5-AB9A-D239FE63A8AC}" srcId="{F1C490DC-733B-43F6-8288-82341A461498}" destId="{9192F8D9-7930-4F68-B3D1-ABC241E7D977}" srcOrd="3" destOrd="0" parTransId="{7FAC3BF3-F899-420A-82D8-9BE38C2B9CB9}" sibTransId="{A96E7A88-1332-4699-8F23-C3C7A58AAB88}"/>
    <dgm:cxn modelId="{B86767F3-19FA-4E73-84A3-0AF7536EC23C}" type="presOf" srcId="{7CD89180-10FA-4D05-8047-E6D1C367A729}" destId="{0A91E5F4-4B68-421F-97DC-FE55D472D47D}" srcOrd="1" destOrd="0" presId="urn:microsoft.com/office/officeart/2005/8/layout/cycle2"/>
    <dgm:cxn modelId="{E69991FB-2189-4E6A-8FF3-D4470E2EBA09}" srcId="{F1C490DC-733B-43F6-8288-82341A461498}" destId="{2A348E62-EE2E-4D4F-815B-7D187A8E33E2}" srcOrd="0" destOrd="0" parTransId="{A17A75F3-6D57-4BFD-AF6F-CC7B2ECA880E}" sibTransId="{DA469BAC-BC52-4115-8B65-C43DAA20A435}"/>
    <dgm:cxn modelId="{A5FC18F1-2B6B-43DC-BF6F-75DACD0EF58F}" type="presParOf" srcId="{81F840C2-C368-4618-B8A9-BABEDD309417}" destId="{DB6A91C8-A586-4B8B-8DF9-33DD86805D87}" srcOrd="0" destOrd="0" presId="urn:microsoft.com/office/officeart/2005/8/layout/cycle2"/>
    <dgm:cxn modelId="{88C85264-AD5C-4975-AB1B-8FC20F5013E9}" type="presParOf" srcId="{81F840C2-C368-4618-B8A9-BABEDD309417}" destId="{2AB5F640-A128-40CA-A267-B2A957D409D8}" srcOrd="1" destOrd="0" presId="urn:microsoft.com/office/officeart/2005/8/layout/cycle2"/>
    <dgm:cxn modelId="{81D70238-213E-4B1E-A632-2F8567F500F1}" type="presParOf" srcId="{2AB5F640-A128-40CA-A267-B2A957D409D8}" destId="{C70CA3AD-E11F-4AC2-982A-39E242937D05}" srcOrd="0" destOrd="0" presId="urn:microsoft.com/office/officeart/2005/8/layout/cycle2"/>
    <dgm:cxn modelId="{C7F73E27-4E72-4FC5-8ED5-097FB8AB898E}" type="presParOf" srcId="{81F840C2-C368-4618-B8A9-BABEDD309417}" destId="{B50B00A1-DC43-46D5-9E69-59E6E43F4C36}" srcOrd="2" destOrd="0" presId="urn:microsoft.com/office/officeart/2005/8/layout/cycle2"/>
    <dgm:cxn modelId="{261D6D3A-26FF-4EEF-B585-BC3FAD2A31E9}" type="presParOf" srcId="{81F840C2-C368-4618-B8A9-BABEDD309417}" destId="{9D36BFF7-A8BA-451A-BD47-1C83C860C5C9}" srcOrd="3" destOrd="0" presId="urn:microsoft.com/office/officeart/2005/8/layout/cycle2"/>
    <dgm:cxn modelId="{0CBE8E45-7F79-45DC-B5B0-2EAE581EF734}" type="presParOf" srcId="{9D36BFF7-A8BA-451A-BD47-1C83C860C5C9}" destId="{0A91E5F4-4B68-421F-97DC-FE55D472D47D}" srcOrd="0" destOrd="0" presId="urn:microsoft.com/office/officeart/2005/8/layout/cycle2"/>
    <dgm:cxn modelId="{F91E2B90-C23C-425A-9D1E-40D5B7B08ECC}" type="presParOf" srcId="{81F840C2-C368-4618-B8A9-BABEDD309417}" destId="{C99372D6-B83C-4F1D-AA59-82DBB508C26C}" srcOrd="4" destOrd="0" presId="urn:microsoft.com/office/officeart/2005/8/layout/cycle2"/>
    <dgm:cxn modelId="{D9587AF0-B1DB-433C-8C02-2F72F8AE8669}" type="presParOf" srcId="{81F840C2-C368-4618-B8A9-BABEDD309417}" destId="{2FD66B6A-C905-4048-B99D-11700AFCA0E8}" srcOrd="5" destOrd="0" presId="urn:microsoft.com/office/officeart/2005/8/layout/cycle2"/>
    <dgm:cxn modelId="{3221B64F-9D0E-426B-AFEF-B62F0CB20B8F}" type="presParOf" srcId="{2FD66B6A-C905-4048-B99D-11700AFCA0E8}" destId="{6C5AF56F-5326-4814-AEB1-D6026F5BD8CC}" srcOrd="0" destOrd="0" presId="urn:microsoft.com/office/officeart/2005/8/layout/cycle2"/>
    <dgm:cxn modelId="{75BCE3C9-C053-40BB-ABC4-9C15A8769A6C}" type="presParOf" srcId="{81F840C2-C368-4618-B8A9-BABEDD309417}" destId="{DE022486-44F7-4014-A645-856FB233C2F0}" srcOrd="6" destOrd="0" presId="urn:microsoft.com/office/officeart/2005/8/layout/cycle2"/>
    <dgm:cxn modelId="{C38A37EF-8CCE-492D-A1F6-955863CA4267}" type="presParOf" srcId="{81F840C2-C368-4618-B8A9-BABEDD309417}" destId="{EE283BBE-8E27-47C5-A6A9-1F7D1B8986E0}" srcOrd="7" destOrd="0" presId="urn:microsoft.com/office/officeart/2005/8/layout/cycle2"/>
    <dgm:cxn modelId="{741F9DCA-AA3D-442F-A451-1FB866C6711E}" type="presParOf" srcId="{EE283BBE-8E27-47C5-A6A9-1F7D1B8986E0}" destId="{3CBEB0BD-CF50-42DE-81EF-F22E19702B95}" srcOrd="0" destOrd="0" presId="urn:microsoft.com/office/officeart/2005/8/layout/cycle2"/>
    <dgm:cxn modelId="{39B458F5-FC69-438D-8B6E-EF2473AC0B4F}" type="presParOf" srcId="{81F840C2-C368-4618-B8A9-BABEDD309417}" destId="{E1F191E5-2444-49BD-B91A-6CAE01A37EE2}" srcOrd="8" destOrd="0" presId="urn:microsoft.com/office/officeart/2005/8/layout/cycle2"/>
    <dgm:cxn modelId="{BD0E7079-7688-4AC5-ACA2-01EF701547E9}" type="presParOf" srcId="{81F840C2-C368-4618-B8A9-BABEDD309417}" destId="{DFEFB092-814F-4C83-B53D-4164D2DB66BC}" srcOrd="9" destOrd="0" presId="urn:microsoft.com/office/officeart/2005/8/layout/cycle2"/>
    <dgm:cxn modelId="{5C50E071-2857-4BF3-AD6B-F43995D823CE}" type="presParOf" srcId="{DFEFB092-814F-4C83-B53D-4164D2DB66BC}" destId="{D613E6A1-9797-48FE-B70A-491F1F77A76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CC114-B0C8-4452-9EA5-092619357013}">
      <dsp:nvSpPr>
        <dsp:cNvPr id="0" name=""/>
        <dsp:cNvSpPr/>
      </dsp:nvSpPr>
      <dsp:spPr>
        <a:xfrm>
          <a:off x="5974632" y="3703975"/>
          <a:ext cx="653963" cy="91440"/>
        </a:xfrm>
        <a:custGeom>
          <a:avLst/>
          <a:gdLst/>
          <a:ahLst/>
          <a:cxnLst/>
          <a:rect l="0" t="0" r="0" b="0"/>
          <a:pathLst>
            <a:path>
              <a:moveTo>
                <a:pt x="0" y="51566"/>
              </a:moveTo>
              <a:lnTo>
                <a:pt x="326981" y="51566"/>
              </a:lnTo>
              <a:lnTo>
                <a:pt x="326981" y="45720"/>
              </a:lnTo>
              <a:lnTo>
                <a:pt x="65396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6285263" y="3733345"/>
        <a:ext cx="32699" cy="32699"/>
      </dsp:txXfrm>
    </dsp:sp>
    <dsp:sp modelId="{2D2737F4-2433-454B-B201-985ED75C497C}">
      <dsp:nvSpPr>
        <dsp:cNvPr id="0" name=""/>
        <dsp:cNvSpPr/>
      </dsp:nvSpPr>
      <dsp:spPr>
        <a:xfrm>
          <a:off x="2631816" y="2235144"/>
          <a:ext cx="567786" cy="1520396"/>
        </a:xfrm>
        <a:custGeom>
          <a:avLst/>
          <a:gdLst/>
          <a:ahLst/>
          <a:cxnLst/>
          <a:rect l="0" t="0" r="0" b="0"/>
          <a:pathLst>
            <a:path>
              <a:moveTo>
                <a:pt x="0" y="0"/>
              </a:moveTo>
              <a:lnTo>
                <a:pt x="283893" y="0"/>
              </a:lnTo>
              <a:lnTo>
                <a:pt x="283893" y="1520396"/>
              </a:lnTo>
              <a:lnTo>
                <a:pt x="567786" y="1520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2875136" y="2954769"/>
        <a:ext cx="81147" cy="81147"/>
      </dsp:txXfrm>
    </dsp:sp>
    <dsp:sp modelId="{A0916046-837B-4104-ABA9-033E1E503F7A}">
      <dsp:nvSpPr>
        <dsp:cNvPr id="0" name=""/>
        <dsp:cNvSpPr/>
      </dsp:nvSpPr>
      <dsp:spPr>
        <a:xfrm>
          <a:off x="5974632" y="2304802"/>
          <a:ext cx="653963" cy="91440"/>
        </a:xfrm>
        <a:custGeom>
          <a:avLst/>
          <a:gdLst/>
          <a:ahLst/>
          <a:cxnLst/>
          <a:rect l="0" t="0" r="0" b="0"/>
          <a:pathLst>
            <a:path>
              <a:moveTo>
                <a:pt x="0" y="51566"/>
              </a:moveTo>
              <a:lnTo>
                <a:pt x="326981" y="51566"/>
              </a:lnTo>
              <a:lnTo>
                <a:pt x="326981" y="45720"/>
              </a:lnTo>
              <a:lnTo>
                <a:pt x="65396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6285263" y="2334172"/>
        <a:ext cx="32699" cy="32699"/>
      </dsp:txXfrm>
    </dsp:sp>
    <dsp:sp modelId="{F52C6B63-4661-4D7C-8522-9E266A2D887E}">
      <dsp:nvSpPr>
        <dsp:cNvPr id="0" name=""/>
        <dsp:cNvSpPr/>
      </dsp:nvSpPr>
      <dsp:spPr>
        <a:xfrm>
          <a:off x="2631816" y="2235144"/>
          <a:ext cx="567786" cy="121223"/>
        </a:xfrm>
        <a:custGeom>
          <a:avLst/>
          <a:gdLst/>
          <a:ahLst/>
          <a:cxnLst/>
          <a:rect l="0" t="0" r="0" b="0"/>
          <a:pathLst>
            <a:path>
              <a:moveTo>
                <a:pt x="0" y="0"/>
              </a:moveTo>
              <a:lnTo>
                <a:pt x="283893" y="0"/>
              </a:lnTo>
              <a:lnTo>
                <a:pt x="283893" y="121223"/>
              </a:lnTo>
              <a:lnTo>
                <a:pt x="567786" y="1212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2901195" y="2281242"/>
        <a:ext cx="29029" cy="29029"/>
      </dsp:txXfrm>
    </dsp:sp>
    <dsp:sp modelId="{573F8E7E-A554-4744-8989-B93E10893469}">
      <dsp:nvSpPr>
        <dsp:cNvPr id="0" name=""/>
        <dsp:cNvSpPr/>
      </dsp:nvSpPr>
      <dsp:spPr>
        <a:xfrm>
          <a:off x="5974632" y="890417"/>
          <a:ext cx="628766" cy="91440"/>
        </a:xfrm>
        <a:custGeom>
          <a:avLst/>
          <a:gdLst/>
          <a:ahLst/>
          <a:cxnLst/>
          <a:rect l="0" t="0" r="0" b="0"/>
          <a:pathLst>
            <a:path>
              <a:moveTo>
                <a:pt x="0" y="45720"/>
              </a:moveTo>
              <a:lnTo>
                <a:pt x="628766"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6273295" y="920418"/>
        <a:ext cx="31438" cy="31438"/>
      </dsp:txXfrm>
    </dsp:sp>
    <dsp:sp modelId="{F856F9A6-DB9F-4534-879E-7C1E083BDF37}">
      <dsp:nvSpPr>
        <dsp:cNvPr id="0" name=""/>
        <dsp:cNvSpPr/>
      </dsp:nvSpPr>
      <dsp:spPr>
        <a:xfrm>
          <a:off x="2631816" y="936137"/>
          <a:ext cx="567786" cy="1299007"/>
        </a:xfrm>
        <a:custGeom>
          <a:avLst/>
          <a:gdLst/>
          <a:ahLst/>
          <a:cxnLst/>
          <a:rect l="0" t="0" r="0" b="0"/>
          <a:pathLst>
            <a:path>
              <a:moveTo>
                <a:pt x="0" y="1299007"/>
              </a:moveTo>
              <a:lnTo>
                <a:pt x="283893" y="1299007"/>
              </a:lnTo>
              <a:lnTo>
                <a:pt x="283893" y="0"/>
              </a:lnTo>
              <a:lnTo>
                <a:pt x="56778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2880268" y="1550199"/>
        <a:ext cx="70883" cy="70883"/>
      </dsp:txXfrm>
    </dsp:sp>
    <dsp:sp modelId="{35965975-1763-42E8-A0A9-2B7448BC0B63}">
      <dsp:nvSpPr>
        <dsp:cNvPr id="0" name=""/>
        <dsp:cNvSpPr/>
      </dsp:nvSpPr>
      <dsp:spPr>
        <a:xfrm rot="16200000">
          <a:off x="-17641" y="1812122"/>
          <a:ext cx="4452870" cy="846045"/>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a:solidFill>
                <a:srgbClr val="50698F"/>
              </a:solidFill>
            </a:rPr>
            <a:t>Data for sentiment prediction training</a:t>
          </a:r>
        </a:p>
      </dsp:txBody>
      <dsp:txXfrm>
        <a:off x="-17641" y="1812122"/>
        <a:ext cx="4452870" cy="846045"/>
      </dsp:txXfrm>
    </dsp:sp>
    <dsp:sp modelId="{05FEF6E4-5CCC-4B28-8EB1-68270640A142}">
      <dsp:nvSpPr>
        <dsp:cNvPr id="0" name=""/>
        <dsp:cNvSpPr/>
      </dsp:nvSpPr>
      <dsp:spPr>
        <a:xfrm>
          <a:off x="3199603" y="513114"/>
          <a:ext cx="2775028" cy="846045"/>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err="1">
              <a:solidFill>
                <a:srgbClr val="50698F"/>
              </a:solidFill>
            </a:rPr>
            <a:t>Github</a:t>
          </a:r>
          <a:endParaRPr lang="en-ID" sz="2800" kern="1200" dirty="0">
            <a:solidFill>
              <a:srgbClr val="50698F"/>
            </a:solidFill>
          </a:endParaRPr>
        </a:p>
      </dsp:txBody>
      <dsp:txXfrm>
        <a:off x="3199603" y="513114"/>
        <a:ext cx="2775028" cy="846045"/>
      </dsp:txXfrm>
    </dsp:sp>
    <dsp:sp modelId="{C2EAB7C8-65E3-4058-9880-B1310133AB3F}">
      <dsp:nvSpPr>
        <dsp:cNvPr id="0" name=""/>
        <dsp:cNvSpPr/>
      </dsp:nvSpPr>
      <dsp:spPr>
        <a:xfrm>
          <a:off x="6603398" y="155673"/>
          <a:ext cx="3345324" cy="156092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err="1">
              <a:solidFill>
                <a:srgbClr val="003781"/>
              </a:solidFill>
            </a:rPr>
            <a:t>Github</a:t>
          </a:r>
          <a:r>
            <a:rPr lang="en-ID" sz="900" b="1" kern="1200" dirty="0">
              <a:solidFill>
                <a:srgbClr val="003781"/>
              </a:solidFill>
            </a:rPr>
            <a:t> – </a:t>
          </a:r>
          <a:r>
            <a:rPr lang="en-ID" sz="900" b="1" kern="1200" dirty="0" err="1">
              <a:solidFill>
                <a:srgbClr val="003781"/>
              </a:solidFill>
            </a:rPr>
            <a:t>rizalespe</a:t>
          </a:r>
          <a:r>
            <a:rPr lang="en-ID" sz="900" b="1" kern="1200" dirty="0">
              <a:solidFill>
                <a:srgbClr val="003781"/>
              </a:solidFill>
            </a:rPr>
            <a:t> (</a:t>
          </a:r>
          <a:r>
            <a:rPr lang="en-ID" sz="900" b="1" kern="1200"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kern="1200" dirty="0">
              <a:solidFill>
                <a:srgbClr val="003781"/>
              </a:solidFill>
            </a:rPr>
            <a:t> )</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Pilkada</a:t>
          </a:r>
          <a:r>
            <a:rPr lang="en-ID" sz="900" kern="1200" dirty="0">
              <a:solidFill>
                <a:srgbClr val="003781"/>
              </a:solidFill>
            </a:rPr>
            <a:t> DKI 2017</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layanan</a:t>
          </a:r>
          <a:r>
            <a:rPr lang="en-ID" sz="900" kern="1200" dirty="0">
              <a:solidFill>
                <a:srgbClr val="003781"/>
              </a:solidFill>
            </a:rPr>
            <a:t> </a:t>
          </a:r>
          <a:r>
            <a:rPr lang="en-ID" sz="900" kern="1200" dirty="0" err="1">
              <a:solidFill>
                <a:srgbClr val="003781"/>
              </a:solidFill>
            </a:rPr>
            <a:t>telekomunikasi</a:t>
          </a:r>
          <a:r>
            <a:rPr lang="en-ID" sz="900" kern="1200" dirty="0">
              <a:solidFill>
                <a:srgbClr val="003781"/>
              </a:solidFill>
            </a:rPr>
            <a:t> Indonesia</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a:t>
          </a:r>
          <a:r>
            <a:rPr lang="en-ID" sz="900" kern="1200" dirty="0" err="1">
              <a:solidFill>
                <a:srgbClr val="003781"/>
              </a:solidFill>
            </a:rPr>
            <a:t>komentar</a:t>
          </a:r>
          <a:r>
            <a:rPr lang="en-ID" sz="900" kern="1200" dirty="0">
              <a:solidFill>
                <a:srgbClr val="003781"/>
              </a:solidFill>
            </a:rPr>
            <a:t> Instagram Cyberbullying</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tayangan</a:t>
          </a:r>
          <a:r>
            <a:rPr lang="en-ID" sz="900" kern="1200" dirty="0">
              <a:solidFill>
                <a:srgbClr val="003781"/>
              </a:solidFill>
            </a:rPr>
            <a:t> </a:t>
          </a:r>
          <a:r>
            <a:rPr lang="en-ID" sz="900" kern="1200" dirty="0" err="1">
              <a:solidFill>
                <a:srgbClr val="003781"/>
              </a:solidFill>
            </a:rPr>
            <a:t>televisi</a:t>
          </a:r>
          <a:endParaRPr lang="en-ID" sz="900" kern="1200" dirty="0">
            <a:solidFill>
              <a:srgbClr val="003781"/>
            </a:solidFill>
          </a:endParaRP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opini</a:t>
          </a:r>
          <a:r>
            <a:rPr lang="en-ID" sz="900" kern="1200" dirty="0">
              <a:solidFill>
                <a:srgbClr val="003781"/>
              </a:solidFill>
            </a:rPr>
            <a:t> film</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emoji</a:t>
          </a:r>
          <a:endParaRPr lang="en-ID" sz="900" kern="1200" dirty="0"/>
        </a:p>
      </dsp:txBody>
      <dsp:txXfrm>
        <a:off x="6603398" y="155673"/>
        <a:ext cx="3345324" cy="1560928"/>
      </dsp:txXfrm>
    </dsp:sp>
    <dsp:sp modelId="{3F6DCDF8-B3B3-4864-84F1-E8EE86C59F4E}">
      <dsp:nvSpPr>
        <dsp:cNvPr id="0" name=""/>
        <dsp:cNvSpPr/>
      </dsp:nvSpPr>
      <dsp:spPr>
        <a:xfrm>
          <a:off x="3199603" y="1933345"/>
          <a:ext cx="2775028" cy="846045"/>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err="1">
              <a:solidFill>
                <a:srgbClr val="50698F"/>
              </a:solidFill>
            </a:rPr>
            <a:t>IndoNLU</a:t>
          </a:r>
          <a:endParaRPr lang="en-ID" sz="2800" kern="1200" dirty="0">
            <a:solidFill>
              <a:srgbClr val="50698F"/>
            </a:solidFill>
          </a:endParaRPr>
        </a:p>
      </dsp:txBody>
      <dsp:txXfrm>
        <a:off x="3199603" y="1933345"/>
        <a:ext cx="2775028" cy="846045"/>
      </dsp:txXfrm>
    </dsp:sp>
    <dsp:sp modelId="{E6B50FA5-C20E-4DB6-8738-0FF675AB3619}">
      <dsp:nvSpPr>
        <dsp:cNvPr id="0" name=""/>
        <dsp:cNvSpPr/>
      </dsp:nvSpPr>
      <dsp:spPr>
        <a:xfrm>
          <a:off x="6628595" y="2037117"/>
          <a:ext cx="3306030" cy="626809"/>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D" sz="900" b="1" kern="1200" dirty="0" err="1">
              <a:solidFill>
                <a:srgbClr val="003781"/>
              </a:solidFill>
            </a:rPr>
            <a:t>Github</a:t>
          </a:r>
          <a:r>
            <a:rPr lang="en-ID" sz="900" b="1" kern="1200" dirty="0">
              <a:solidFill>
                <a:srgbClr val="003781"/>
              </a:solidFill>
            </a:rPr>
            <a:t> – </a:t>
          </a:r>
          <a:r>
            <a:rPr lang="en-ID" sz="900" b="1" kern="1200" dirty="0" err="1">
              <a:solidFill>
                <a:srgbClr val="003781"/>
              </a:solidFill>
            </a:rPr>
            <a:t>indobenchmark</a:t>
          </a:r>
          <a:r>
            <a:rPr lang="en-ID" sz="900" b="1" kern="1200" dirty="0">
              <a:solidFill>
                <a:srgbClr val="003781"/>
              </a:solidFill>
            </a:rPr>
            <a:t> (</a:t>
          </a:r>
          <a:r>
            <a:rPr lang="en-ID" sz="900" b="1" kern="1200" dirty="0">
              <a:solidFill>
                <a:srgbClr val="003781"/>
              </a:solidFill>
              <a:hlinkClick xmlns:r="http://schemas.openxmlformats.org/officeDocument/2006/relationships" r:id="rId2"/>
            </a:rPr>
            <a:t>https://github.com/indobenchmark/indonlu/tree/master/dataset/smsa_doc-sentiment-prosa</a:t>
          </a:r>
          <a:r>
            <a:rPr lang="en-ID" sz="900" b="1" kern="1200" dirty="0">
              <a:solidFill>
                <a:srgbClr val="003781"/>
              </a:solidFill>
            </a:rPr>
            <a:t>)</a:t>
          </a:r>
          <a:r>
            <a:rPr lang="en-ID" sz="900" kern="1200" dirty="0">
              <a:solidFill>
                <a:srgbClr val="003781"/>
              </a:solidFill>
            </a:rPr>
            <a:t> </a:t>
          </a:r>
          <a:endParaRPr lang="en-ID" sz="600" kern="1200" dirty="0"/>
        </a:p>
      </dsp:txBody>
      <dsp:txXfrm>
        <a:off x="6628595" y="2037117"/>
        <a:ext cx="3306030" cy="626809"/>
      </dsp:txXfrm>
    </dsp:sp>
    <dsp:sp modelId="{C299407E-F259-4A0E-8199-BC35C4758FCB}">
      <dsp:nvSpPr>
        <dsp:cNvPr id="0" name=""/>
        <dsp:cNvSpPr/>
      </dsp:nvSpPr>
      <dsp:spPr>
        <a:xfrm>
          <a:off x="3199603" y="3332518"/>
          <a:ext cx="2775028" cy="846045"/>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a:solidFill>
                <a:srgbClr val="50698F"/>
              </a:solidFill>
            </a:rPr>
            <a:t>Others</a:t>
          </a:r>
        </a:p>
      </dsp:txBody>
      <dsp:txXfrm>
        <a:off x="3199603" y="3332518"/>
        <a:ext cx="2775028" cy="846045"/>
      </dsp:txXfrm>
    </dsp:sp>
    <dsp:sp modelId="{631DD2BD-E610-4DBC-B2AF-9692B85C6E47}">
      <dsp:nvSpPr>
        <dsp:cNvPr id="0" name=""/>
        <dsp:cNvSpPr/>
      </dsp:nvSpPr>
      <dsp:spPr>
        <a:xfrm>
          <a:off x="6628595" y="3517553"/>
          <a:ext cx="3345324" cy="464284"/>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a:solidFill>
                <a:srgbClr val="003781"/>
              </a:solidFill>
            </a:rPr>
            <a:t>Meltwater</a:t>
          </a:r>
          <a:endParaRPr lang="en-ID" sz="900" kern="1200" dirty="0"/>
        </a:p>
      </dsp:txBody>
      <dsp:txXfrm>
        <a:off x="6628595" y="3517553"/>
        <a:ext cx="3345324" cy="464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6B63-4661-4D7C-8522-9E266A2D887E}">
      <dsp:nvSpPr>
        <dsp:cNvPr id="0" name=""/>
        <dsp:cNvSpPr/>
      </dsp:nvSpPr>
      <dsp:spPr>
        <a:xfrm>
          <a:off x="558854" y="2226526"/>
          <a:ext cx="6084195" cy="1314986"/>
        </a:xfrm>
        <a:custGeom>
          <a:avLst/>
          <a:gdLst/>
          <a:ahLst/>
          <a:cxnLst/>
          <a:rect l="0" t="0" r="0" b="0"/>
          <a:pathLst>
            <a:path>
              <a:moveTo>
                <a:pt x="6084195" y="0"/>
              </a:moveTo>
              <a:lnTo>
                <a:pt x="0" y="13149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5335" y="2728402"/>
        <a:ext cx="311233" cy="311233"/>
      </dsp:txXfrm>
    </dsp:sp>
    <dsp:sp modelId="{F856F9A6-DB9F-4534-879E-7C1E083BDF37}">
      <dsp:nvSpPr>
        <dsp:cNvPr id="0" name=""/>
        <dsp:cNvSpPr/>
      </dsp:nvSpPr>
      <dsp:spPr>
        <a:xfrm>
          <a:off x="558854" y="706277"/>
          <a:ext cx="6084195" cy="1520248"/>
        </a:xfrm>
        <a:custGeom>
          <a:avLst/>
          <a:gdLst/>
          <a:ahLst/>
          <a:cxnLst/>
          <a:rect l="0" t="0" r="0" b="0"/>
          <a:pathLst>
            <a:path>
              <a:moveTo>
                <a:pt x="6084195" y="1520248"/>
              </a:moveTo>
              <a:lnTo>
                <a:pt x="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4171" y="1309620"/>
        <a:ext cx="313562" cy="313562"/>
      </dsp:txXfrm>
    </dsp:sp>
    <dsp:sp modelId="{C30FD4EF-0A92-4D29-944A-8EB7FD9BE819}">
      <dsp:nvSpPr>
        <dsp:cNvPr id="0" name=""/>
        <dsp:cNvSpPr/>
      </dsp:nvSpPr>
      <dsp:spPr>
        <a:xfrm>
          <a:off x="3862593" y="2180806"/>
          <a:ext cx="5742861" cy="91440"/>
        </a:xfrm>
        <a:custGeom>
          <a:avLst/>
          <a:gdLst/>
          <a:ahLst/>
          <a:cxnLst/>
          <a:rect l="0" t="0" r="0" b="0"/>
          <a:pathLst>
            <a:path>
              <a:moveTo>
                <a:pt x="5742861" y="49983"/>
              </a:moveTo>
              <a:lnTo>
                <a:pt x="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D" sz="2000" kern="1200"/>
        </a:p>
      </dsp:txBody>
      <dsp:txXfrm>
        <a:off x="6590452" y="2082954"/>
        <a:ext cx="287143" cy="287143"/>
      </dsp:txXfrm>
    </dsp:sp>
    <dsp:sp modelId="{3CCDEDD6-5148-4AB9-97E1-B20F6E56CC4C}">
      <dsp:nvSpPr>
        <dsp:cNvPr id="0" name=""/>
        <dsp:cNvSpPr/>
      </dsp:nvSpPr>
      <dsp:spPr>
        <a:xfrm>
          <a:off x="7915283" y="1574076"/>
          <a:ext cx="2066916" cy="1313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D" sz="3700" kern="1200" dirty="0"/>
            <a:t>Sentiment Result </a:t>
          </a:r>
        </a:p>
      </dsp:txBody>
      <dsp:txXfrm>
        <a:off x="7915283" y="1574076"/>
        <a:ext cx="2066916" cy="1313426"/>
      </dsp:txXfrm>
    </dsp:sp>
    <dsp:sp modelId="{BEC555A2-1299-4C2B-A23C-A5E72DB4B25C}">
      <dsp:nvSpPr>
        <dsp:cNvPr id="0" name=""/>
        <dsp:cNvSpPr/>
      </dsp:nvSpPr>
      <dsp:spPr>
        <a:xfrm>
          <a:off x="3862593" y="1802675"/>
          <a:ext cx="2780456" cy="847700"/>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Sentiment Analysis Model</a:t>
          </a:r>
        </a:p>
      </dsp:txBody>
      <dsp:txXfrm>
        <a:off x="3862593" y="1802675"/>
        <a:ext cx="2780456" cy="847700"/>
      </dsp:txXfrm>
    </dsp:sp>
    <dsp:sp modelId="{05FEF6E4-5CCC-4B28-8EB1-68270640A142}">
      <dsp:nvSpPr>
        <dsp:cNvPr id="0" name=""/>
        <dsp:cNvSpPr/>
      </dsp:nvSpPr>
      <dsp:spPr>
        <a:xfrm>
          <a:off x="558854" y="282427"/>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Single words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Phrases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Sentences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Emoticon </a:t>
          </a:r>
        </a:p>
      </dsp:txBody>
      <dsp:txXfrm>
        <a:off x="558854" y="282427"/>
        <a:ext cx="2780456" cy="847700"/>
      </dsp:txXfrm>
    </dsp:sp>
    <dsp:sp modelId="{3F6DCDF8-B3B3-4864-84F1-E8EE86C59F4E}">
      <dsp:nvSpPr>
        <dsp:cNvPr id="0" name=""/>
        <dsp:cNvSpPr/>
      </dsp:nvSpPr>
      <dsp:spPr>
        <a:xfrm>
          <a:off x="558854" y="3117662"/>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File Input</a:t>
          </a:r>
        </a:p>
      </dsp:txBody>
      <dsp:txXfrm>
        <a:off x="558854" y="3117662"/>
        <a:ext cx="2780456" cy="847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91C8-A586-4B8B-8DF9-33DD86805D87}">
      <dsp:nvSpPr>
        <dsp:cNvPr id="0" name=""/>
        <dsp:cNvSpPr/>
      </dsp:nvSpPr>
      <dsp:spPr>
        <a:xfrm>
          <a:off x="3246014" y="53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Streamed contents</a:t>
          </a:r>
        </a:p>
      </dsp:txBody>
      <dsp:txXfrm>
        <a:off x="3485441" y="239961"/>
        <a:ext cx="1156058" cy="1156058"/>
      </dsp:txXfrm>
    </dsp:sp>
    <dsp:sp modelId="{2AB5F640-A128-40CA-A267-B2A957D409D8}">
      <dsp:nvSpPr>
        <dsp:cNvPr id="0" name=""/>
        <dsp:cNvSpPr/>
      </dsp:nvSpPr>
      <dsp:spPr>
        <a:xfrm rot="2160000">
          <a:off x="4829605" y="125713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4842097" y="1329047"/>
        <a:ext cx="305246" cy="331070"/>
      </dsp:txXfrm>
    </dsp:sp>
    <dsp:sp modelId="{B50B00A1-DC43-46D5-9E69-59E6E43F4C36}">
      <dsp:nvSpPr>
        <dsp:cNvPr id="0" name=""/>
        <dsp:cNvSpPr/>
      </dsp:nvSpPr>
      <dsp:spPr>
        <a:xfrm>
          <a:off x="5234319"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Predicted sentiment</a:t>
          </a:r>
        </a:p>
      </dsp:txBody>
      <dsp:txXfrm>
        <a:off x="5473746" y="1684549"/>
        <a:ext cx="1156058" cy="1156058"/>
      </dsp:txXfrm>
    </dsp:sp>
    <dsp:sp modelId="{9D36BFF7-A8BA-451A-BD47-1C83C860C5C9}">
      <dsp:nvSpPr>
        <dsp:cNvPr id="0" name=""/>
        <dsp:cNvSpPr/>
      </dsp:nvSpPr>
      <dsp:spPr>
        <a:xfrm rot="6480000">
          <a:off x="5457823" y="3143645"/>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5543446" y="3191792"/>
        <a:ext cx="305246" cy="331070"/>
      </dsp:txXfrm>
    </dsp:sp>
    <dsp:sp modelId="{C99372D6-B83C-4F1D-AA59-82DBB508C26C}">
      <dsp:nvSpPr>
        <dsp:cNvPr id="0" name=""/>
        <dsp:cNvSpPr/>
      </dsp:nvSpPr>
      <dsp:spPr>
        <a:xfrm>
          <a:off x="4474854"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Storing the streamed contents and their sentiment</a:t>
          </a:r>
        </a:p>
      </dsp:txBody>
      <dsp:txXfrm>
        <a:off x="4714281" y="4021941"/>
        <a:ext cx="1156058" cy="1156058"/>
      </dsp:txXfrm>
    </dsp:sp>
    <dsp:sp modelId="{2FD66B6A-C905-4048-B99D-11700AFCA0E8}">
      <dsp:nvSpPr>
        <dsp:cNvPr id="0" name=""/>
        <dsp:cNvSpPr/>
      </dsp:nvSpPr>
      <dsp:spPr>
        <a:xfrm rot="10800000">
          <a:off x="3857779" y="432407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3988599" y="4434434"/>
        <a:ext cx="305246" cy="331070"/>
      </dsp:txXfrm>
    </dsp:sp>
    <dsp:sp modelId="{DE022486-44F7-4014-A645-856FB233C2F0}">
      <dsp:nvSpPr>
        <dsp:cNvPr id="0" name=""/>
        <dsp:cNvSpPr/>
      </dsp:nvSpPr>
      <dsp:spPr>
        <a:xfrm>
          <a:off x="2017175"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Taking them to be included in the training data</a:t>
          </a:r>
        </a:p>
      </dsp:txBody>
      <dsp:txXfrm>
        <a:off x="2256602" y="4021941"/>
        <a:ext cx="1156058" cy="1156058"/>
      </dsp:txXfrm>
    </dsp:sp>
    <dsp:sp modelId="{EE283BBE-8E27-47C5-A6A9-1F7D1B8986E0}">
      <dsp:nvSpPr>
        <dsp:cNvPr id="0" name=""/>
        <dsp:cNvSpPr/>
      </dsp:nvSpPr>
      <dsp:spPr>
        <a:xfrm rot="15120000">
          <a:off x="2240679" y="3167120"/>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2326302" y="3339685"/>
        <a:ext cx="305246" cy="331070"/>
      </dsp:txXfrm>
    </dsp:sp>
    <dsp:sp modelId="{E1F191E5-2444-49BD-B91A-6CAE01A37EE2}">
      <dsp:nvSpPr>
        <dsp:cNvPr id="0" name=""/>
        <dsp:cNvSpPr/>
      </dsp:nvSpPr>
      <dsp:spPr>
        <a:xfrm>
          <a:off x="1257710"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Updating the model and accuracy</a:t>
          </a:r>
        </a:p>
      </dsp:txBody>
      <dsp:txXfrm>
        <a:off x="1497137" y="1684549"/>
        <a:ext cx="1156058" cy="1156058"/>
      </dsp:txXfrm>
    </dsp:sp>
    <dsp:sp modelId="{DFEFB092-814F-4C83-B53D-4164D2DB66BC}">
      <dsp:nvSpPr>
        <dsp:cNvPr id="0" name=""/>
        <dsp:cNvSpPr/>
      </dsp:nvSpPr>
      <dsp:spPr>
        <a:xfrm rot="19440000">
          <a:off x="2841300" y="1271647"/>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2853792" y="1420450"/>
        <a:ext cx="305246" cy="33107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28/02/2021</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28.02.2021</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1</a:t>
            </a:fld>
            <a:endParaRPr lang="de-DE"/>
          </a:p>
        </p:txBody>
      </p:sp>
    </p:spTree>
    <p:extLst>
      <p:ext uri="{BB962C8B-B14F-4D97-AF65-F5344CB8AC3E}">
        <p14:creationId xmlns:p14="http://schemas.microsoft.com/office/powerpoint/2010/main" val="65284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AA5C-4088-4338-A48F-62DB420EE616}"/>
              </a:ext>
            </a:extLst>
          </p:cNvPr>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D"/>
          </a:p>
        </p:txBody>
      </p:sp>
      <p:sp>
        <p:nvSpPr>
          <p:cNvPr id="3" name="Subtitle 2">
            <a:extLst>
              <a:ext uri="{FF2B5EF4-FFF2-40B4-BE49-F238E27FC236}">
                <a16:creationId xmlns:a16="http://schemas.microsoft.com/office/drawing/2014/main" id="{0BF03EEA-DF30-4BDD-AD94-54F2A0C4A601}"/>
              </a:ext>
            </a:extLst>
          </p:cNvPr>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0593F0E-F338-4F9A-B841-00493C7FB380}"/>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5" name="Footer Placeholder 4">
            <a:extLst>
              <a:ext uri="{FF2B5EF4-FFF2-40B4-BE49-F238E27FC236}">
                <a16:creationId xmlns:a16="http://schemas.microsoft.com/office/drawing/2014/main" id="{F3D21245-2D9B-410A-ADDF-226BB46B090E}"/>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405338FF-35D0-42F2-AB3A-52D4CA4BC08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01910979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D0E-2026-4349-8FB3-F9F37964673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B128874-6A3C-47CF-99C2-821A53C0F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91FB1F-CCA0-45E1-B5E1-368AC9559CA3}"/>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5" name="Footer Placeholder 4">
            <a:extLst>
              <a:ext uri="{FF2B5EF4-FFF2-40B4-BE49-F238E27FC236}">
                <a16:creationId xmlns:a16="http://schemas.microsoft.com/office/drawing/2014/main" id="{91E01725-52F5-4906-BE0A-F1697E8CB335}"/>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7A6C6CFA-F1EB-4905-B98D-7B898514DC4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0379502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3D2A2-5ECB-4FD1-8387-C1678620ECF0}"/>
              </a:ext>
            </a:extLst>
          </p:cNvPr>
          <p:cNvSpPr>
            <a:spLocks noGrp="1"/>
          </p:cNvSpPr>
          <p:nvPr>
            <p:ph type="title" orient="vert"/>
          </p:nvPr>
        </p:nvSpPr>
        <p:spPr>
          <a:xfrm>
            <a:off x="8723764" y="365209"/>
            <a:ext cx="2628558" cy="5813184"/>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F08A76-4A60-4260-BE10-5EFADD5DF1E8}"/>
              </a:ext>
            </a:extLst>
          </p:cNvPr>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E77ECB-C972-49F3-840A-06FA2183DE52}"/>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5" name="Footer Placeholder 4">
            <a:extLst>
              <a:ext uri="{FF2B5EF4-FFF2-40B4-BE49-F238E27FC236}">
                <a16:creationId xmlns:a16="http://schemas.microsoft.com/office/drawing/2014/main" id="{98075D4D-404B-42AD-B817-92A646C5A3E9}"/>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60734F71-7EA3-468F-A007-016921C941A0}"/>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3230119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1" name="Bildplatzhalter 10"/>
          <p:cNvSpPr>
            <a:spLocks noGrp="1"/>
          </p:cNvSpPr>
          <p:nvPr>
            <p:ph type="pic" sz="quarter" idx="11" hasCustomPrompt="1"/>
          </p:nvPr>
        </p:nvSpPr>
        <p:spPr>
          <a:xfrm>
            <a:off x="0" y="0"/>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156160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hasCustomPrompt="1"/>
          </p:nvPr>
        </p:nvSpPr>
        <p:spPr>
          <a:xfrm>
            <a:off x="6096000" y="765498"/>
            <a:ext cx="5599113" cy="2520280"/>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41171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p:txBody>
          <a:bodyPr/>
          <a:lstStyle/>
          <a:p>
            <a:fld id="{1153D9D2-4109-4658-A169-3AF16B615417}" type="datetime5">
              <a:rPr lang="en-US" smtClean="0"/>
              <a:t>28-Feb-21</a:t>
            </a:fld>
            <a:endParaRPr lang="en-GB"/>
          </a:p>
        </p:txBody>
      </p:sp>
      <p:sp>
        <p:nvSpPr>
          <p:cNvPr id="3" name="Fußzeilenplatzhalter 2"/>
          <p:cNvSpPr>
            <a:spLocks noGrp="1"/>
          </p:cNvSpPr>
          <p:nvPr>
            <p:ph type="ftr" sz="quarter" idx="20"/>
          </p:nvPr>
        </p:nvSpPr>
        <p:spPr/>
        <p:txBody>
          <a:bodyPr/>
          <a:lstStyle/>
          <a:p>
            <a:r>
              <a:rPr lang="en-GB" noProof="0"/>
              <a:t>File name | department | author </a:t>
            </a:r>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8680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BE6A-0246-41C7-BCC3-E17DA96CE95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483EC7-EEBF-4C21-8AA8-7ABF36553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86999F-0F2F-4A7A-B48A-384EC0536B40}"/>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5" name="Footer Placeholder 4">
            <a:extLst>
              <a:ext uri="{FF2B5EF4-FFF2-40B4-BE49-F238E27FC236}">
                <a16:creationId xmlns:a16="http://schemas.microsoft.com/office/drawing/2014/main" id="{13C91C56-59FE-49B9-9F95-0F416ED80C7A}"/>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0CF1CB20-C97A-4EF4-83B6-B830F21620A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8965720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B9D-C928-4129-AD17-8F83B4301410}"/>
              </a:ext>
            </a:extLst>
          </p:cNvPr>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A61A8A7-9D4F-4806-8AE2-A253BC7CAAD6}"/>
              </a:ext>
            </a:extLst>
          </p:cNvPr>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4D914-4A92-4F8A-AA0C-80B40E9245B6}"/>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5" name="Footer Placeholder 4">
            <a:extLst>
              <a:ext uri="{FF2B5EF4-FFF2-40B4-BE49-F238E27FC236}">
                <a16:creationId xmlns:a16="http://schemas.microsoft.com/office/drawing/2014/main" id="{D5A9AE66-E002-44EF-BFB0-E42A8F487661}"/>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A03F907C-FB99-4406-A7DA-F91829FA642D}"/>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61687212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727D-5F9A-4AE8-9061-7409C031E6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9422028-2CD2-4CED-8531-0A00D824757F}"/>
              </a:ext>
            </a:extLst>
          </p:cNvPr>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A05EA9-CFA6-47B5-8031-67ADC921A972}"/>
              </a:ext>
            </a:extLst>
          </p:cNvPr>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0699963-23ED-4084-B4C5-D7293EE630F0}"/>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6" name="Footer Placeholder 5">
            <a:extLst>
              <a:ext uri="{FF2B5EF4-FFF2-40B4-BE49-F238E27FC236}">
                <a16:creationId xmlns:a16="http://schemas.microsoft.com/office/drawing/2014/main" id="{6A4757F5-208A-4BC6-B5EC-314042A25D78}"/>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1C664841-C9A1-4D37-8857-DFA7D8799574}"/>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35916844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7C4E-B0CA-4471-834D-4CFD9739566A}"/>
              </a:ext>
            </a:extLst>
          </p:cNvPr>
          <p:cNvSpPr>
            <a:spLocks noGrp="1"/>
          </p:cNvSpPr>
          <p:nvPr>
            <p:ph type="title"/>
          </p:nvPr>
        </p:nvSpPr>
        <p:spPr>
          <a:xfrm>
            <a:off x="839679" y="365210"/>
            <a:ext cx="10514231" cy="132587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4DD5907-91B7-42A9-BDC1-BD5BE13143D5}"/>
              </a:ext>
            </a:extLst>
          </p:cNvPr>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78C50-69C3-447D-8220-380304CDCF58}"/>
              </a:ext>
            </a:extLst>
          </p:cNvPr>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85E5E0B-1736-404B-9DF1-3B0CFAC4D1BC}"/>
              </a:ext>
            </a:extLst>
          </p:cNvPr>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7B35C-AD1B-4C84-873E-AEF2B3A0712F}"/>
              </a:ext>
            </a:extLst>
          </p:cNvPr>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D8DEC00-C244-46E5-9E2A-60B104B72D59}"/>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8" name="Footer Placeholder 7">
            <a:extLst>
              <a:ext uri="{FF2B5EF4-FFF2-40B4-BE49-F238E27FC236}">
                <a16:creationId xmlns:a16="http://schemas.microsoft.com/office/drawing/2014/main" id="{602B9A42-A4EF-455A-934A-ED0DFC503B3C}"/>
              </a:ext>
            </a:extLst>
          </p:cNvPr>
          <p:cNvSpPr>
            <a:spLocks noGrp="1"/>
          </p:cNvSpPr>
          <p:nvPr>
            <p:ph type="ftr" sz="quarter" idx="11"/>
          </p:nvPr>
        </p:nvSpPr>
        <p:spPr/>
        <p:txBody>
          <a:bodyPr/>
          <a:lstStyle/>
          <a:p>
            <a:r>
              <a:rPr lang="en-GB" noProof="0"/>
              <a:t>File name | department | author </a:t>
            </a:r>
            <a:endParaRPr lang="en-GB" noProof="0" dirty="0"/>
          </a:p>
        </p:txBody>
      </p:sp>
      <p:sp>
        <p:nvSpPr>
          <p:cNvPr id="9" name="Slide Number Placeholder 8">
            <a:extLst>
              <a:ext uri="{FF2B5EF4-FFF2-40B4-BE49-F238E27FC236}">
                <a16:creationId xmlns:a16="http://schemas.microsoft.com/office/drawing/2014/main" id="{279491E3-FF04-416D-A448-78AF815CD21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05883535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22C3-7DB0-4B9F-9EB4-858C501B654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2131604-B68C-4E2F-8251-67EE00282DC1}"/>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4" name="Footer Placeholder 3">
            <a:extLst>
              <a:ext uri="{FF2B5EF4-FFF2-40B4-BE49-F238E27FC236}">
                <a16:creationId xmlns:a16="http://schemas.microsoft.com/office/drawing/2014/main" id="{12F33904-82BB-4043-9959-276684C37990}"/>
              </a:ext>
            </a:extLst>
          </p:cNvPr>
          <p:cNvSpPr>
            <a:spLocks noGrp="1"/>
          </p:cNvSpPr>
          <p:nvPr>
            <p:ph type="ftr" sz="quarter" idx="11"/>
          </p:nvPr>
        </p:nvSpPr>
        <p:spPr/>
        <p:txBody>
          <a:bodyPr/>
          <a:lstStyle/>
          <a:p>
            <a:r>
              <a:rPr lang="en-GB" noProof="0"/>
              <a:t>File name | department | author </a:t>
            </a:r>
            <a:endParaRPr lang="en-GB" noProof="0" dirty="0"/>
          </a:p>
        </p:txBody>
      </p:sp>
      <p:sp>
        <p:nvSpPr>
          <p:cNvPr id="5" name="Slide Number Placeholder 4">
            <a:extLst>
              <a:ext uri="{FF2B5EF4-FFF2-40B4-BE49-F238E27FC236}">
                <a16:creationId xmlns:a16="http://schemas.microsoft.com/office/drawing/2014/main" id="{429C6A64-F8D0-4E1E-BA34-9C2BD584D012}"/>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00994609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8CC63-0BD1-47CF-B0DF-BC8A90E4CB5A}"/>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3" name="Footer Placeholder 2">
            <a:extLst>
              <a:ext uri="{FF2B5EF4-FFF2-40B4-BE49-F238E27FC236}">
                <a16:creationId xmlns:a16="http://schemas.microsoft.com/office/drawing/2014/main" id="{E0CB1131-E15D-44D9-B0B0-C3DA467F7E62}"/>
              </a:ext>
            </a:extLst>
          </p:cNvPr>
          <p:cNvSpPr>
            <a:spLocks noGrp="1"/>
          </p:cNvSpPr>
          <p:nvPr>
            <p:ph type="ftr" sz="quarter" idx="11"/>
          </p:nvPr>
        </p:nvSpPr>
        <p:spPr/>
        <p:txBody>
          <a:bodyPr/>
          <a:lstStyle/>
          <a:p>
            <a:r>
              <a:rPr lang="en-GB" noProof="0"/>
              <a:t>File name | department | author </a:t>
            </a:r>
            <a:endParaRPr lang="en-GB" noProof="0" dirty="0"/>
          </a:p>
        </p:txBody>
      </p:sp>
      <p:sp>
        <p:nvSpPr>
          <p:cNvPr id="4" name="Slide Number Placeholder 3">
            <a:extLst>
              <a:ext uri="{FF2B5EF4-FFF2-40B4-BE49-F238E27FC236}">
                <a16:creationId xmlns:a16="http://schemas.microsoft.com/office/drawing/2014/main" id="{8F670EA3-2408-4956-807C-BB3A43532957}"/>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8860684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42A-29FC-45AA-94F9-B3F86E3C79AE}"/>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CB50184-1668-4C3E-B8C0-7038307C8BAC}"/>
              </a:ext>
            </a:extLst>
          </p:cNvPr>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37CDB46-7994-4507-92F1-F3C0F593864E}"/>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C0BD-0D5A-4270-8137-F71F1CE5130A}"/>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6" name="Footer Placeholder 5">
            <a:extLst>
              <a:ext uri="{FF2B5EF4-FFF2-40B4-BE49-F238E27FC236}">
                <a16:creationId xmlns:a16="http://schemas.microsoft.com/office/drawing/2014/main" id="{B28BC424-0026-4FE6-BAA5-C15BDD025C7F}"/>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BDDD0F84-3FCF-41DD-B154-F2EE1521AC7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356879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6E6F-A27E-44B5-B363-7A27CC8F7A53}"/>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F7918DA-94A3-4C84-8E80-B855B236D051}"/>
              </a:ext>
            </a:extLst>
          </p:cNvPr>
          <p:cNvSpPr>
            <a:spLocks noGrp="1"/>
          </p:cNvSpPr>
          <p:nvPr>
            <p:ph type="pic" idx="1"/>
          </p:nvPr>
        </p:nvSpPr>
        <p:spPr>
          <a:xfrm>
            <a:off x="5182513" y="987654"/>
            <a:ext cx="6171397" cy="4874754"/>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endParaRPr lang="en-ID"/>
          </a:p>
        </p:txBody>
      </p:sp>
      <p:sp>
        <p:nvSpPr>
          <p:cNvPr id="4" name="Text Placeholder 3">
            <a:extLst>
              <a:ext uri="{FF2B5EF4-FFF2-40B4-BE49-F238E27FC236}">
                <a16:creationId xmlns:a16="http://schemas.microsoft.com/office/drawing/2014/main" id="{FBABF210-1F95-4281-9B91-C24748945573}"/>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CDA56-01D9-4149-931E-19DB85DD789F}"/>
              </a:ext>
            </a:extLst>
          </p:cNvPr>
          <p:cNvSpPr>
            <a:spLocks noGrp="1"/>
          </p:cNvSpPr>
          <p:nvPr>
            <p:ph type="dt" sz="half" idx="10"/>
          </p:nvPr>
        </p:nvSpPr>
        <p:spPr/>
        <p:txBody>
          <a:bodyPr/>
          <a:lstStyle/>
          <a:p>
            <a:fld id="{1153D9D2-4109-4658-A169-3AF16B615417}" type="datetime5">
              <a:rPr lang="en-US" smtClean="0"/>
              <a:t>28-Feb-21</a:t>
            </a:fld>
            <a:endParaRPr lang="en-GB"/>
          </a:p>
        </p:txBody>
      </p:sp>
      <p:sp>
        <p:nvSpPr>
          <p:cNvPr id="6" name="Footer Placeholder 5">
            <a:extLst>
              <a:ext uri="{FF2B5EF4-FFF2-40B4-BE49-F238E27FC236}">
                <a16:creationId xmlns:a16="http://schemas.microsoft.com/office/drawing/2014/main" id="{8A20EA4E-51D9-4413-AEF0-4C568A259F22}"/>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684A3EE0-71F0-4B77-A50D-36AD0137E56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0624571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34F20-80DD-4A2C-B3F1-C70C164EA8B7}"/>
              </a:ext>
            </a:extLst>
          </p:cNvPr>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6F5F28B-2D29-496C-9021-E47CBCF633FF}"/>
              </a:ext>
            </a:extLst>
          </p:cNvPr>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B3E7762-326C-4B0D-A79E-2DE2425D77F0}"/>
              </a:ext>
            </a:extLst>
          </p:cNvPr>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1153D9D2-4109-4658-A169-3AF16B615417}" type="datetime5">
              <a:rPr lang="en-US" smtClean="0"/>
              <a:t>28-Feb-21</a:t>
            </a:fld>
            <a:endParaRPr lang="en-GB"/>
          </a:p>
        </p:txBody>
      </p:sp>
      <p:sp>
        <p:nvSpPr>
          <p:cNvPr id="5" name="Footer Placeholder 4">
            <a:extLst>
              <a:ext uri="{FF2B5EF4-FFF2-40B4-BE49-F238E27FC236}">
                <a16:creationId xmlns:a16="http://schemas.microsoft.com/office/drawing/2014/main" id="{6AC4E61D-AB79-4677-946D-628C7C532D31}"/>
              </a:ext>
            </a:extLst>
          </p:cNvPr>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936BDC4D-64C0-4617-B982-E77C27348059}"/>
              </a:ext>
            </a:extLst>
          </p:cNvPr>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683278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hf hdr="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pustate.com/indonesian-sentiment-analysis/" TargetMode="External"/><Relationship Id="rId2" Type="http://schemas.openxmlformats.org/officeDocument/2006/relationships/hyperlink" Target="https://www.repustate.com/sentiment-analysi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el 19"/>
          <p:cNvSpPr>
            <a:spLocks noGrp="1"/>
          </p:cNvSpPr>
          <p:nvPr>
            <p:ph type="title"/>
          </p:nvPr>
        </p:nvSpPr>
        <p:spPr>
          <a:xfrm>
            <a:off x="655234" y="365209"/>
            <a:ext cx="5119447" cy="1693186"/>
          </a:xfrm>
        </p:spPr>
        <p:txBody>
          <a:bodyPr vert="horz" lIns="91440" tIns="45720" rIns="91440" bIns="45720" rtlCol="0" anchor="ctr">
            <a:normAutofit/>
          </a:bodyPr>
          <a:lstStyle/>
          <a:p>
            <a:pPr defTabSz="914400"/>
            <a:r>
              <a:rPr lang="en-US" b="1" dirty="0">
                <a:solidFill>
                  <a:schemeClr val="tx1"/>
                </a:solidFill>
                <a:latin typeface="Arial" panose="020B0604020202020204" pitchFamily="34" charset="0"/>
                <a:cs typeface="Arial" panose="020B0604020202020204" pitchFamily="34" charset="0"/>
              </a:rPr>
              <a:t>SENTIMENT ANALYSIS</a:t>
            </a:r>
          </a:p>
        </p:txBody>
      </p:sp>
      <p:cxnSp>
        <p:nvCxnSpPr>
          <p:cNvPr id="25" name="Straight Arrow Connector 2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234" y="2317016"/>
            <a:ext cx="4571405"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platzhalter 8"/>
          <p:cNvSpPr>
            <a:spLocks noGrp="1"/>
          </p:cNvSpPr>
          <p:nvPr>
            <p:ph type="body" sz="quarter" idx="13"/>
          </p:nvPr>
        </p:nvSpPr>
        <p:spPr>
          <a:xfrm>
            <a:off x="655235" y="2575630"/>
            <a:ext cx="5119446" cy="3463029"/>
          </a:xfrm>
        </p:spPr>
        <p:txBody>
          <a:bodyPr vert="horz" lIns="91440" tIns="45720" rIns="91440" bIns="45720" rtlCol="0">
            <a:normAutofit/>
          </a:bodyPr>
          <a:lstStyle/>
          <a:p>
            <a:pPr indent="-228600" defTabSz="914400">
              <a:lnSpc>
                <a:spcPct val="90000"/>
              </a:lnSpc>
            </a:pPr>
            <a:endParaRPr lang="en-US" dirty="0"/>
          </a:p>
        </p:txBody>
      </p:sp>
      <p:pic>
        <p:nvPicPr>
          <p:cNvPr id="5" name="Picture 4" descr="A group of cards on a table&#10;&#10;Description automatically generated with low confidence"/>
          <p:cNvPicPr>
            <a:picLocks noChangeAspect="1"/>
          </p:cNvPicPr>
          <p:nvPr/>
        </p:nvPicPr>
        <p:blipFill rotWithShape="1">
          <a:blip r:embed="rId3" cstate="print">
            <a:extLst>
              <a:ext uri="{28A0092B-C50C-407E-A947-70E740481C1C}">
                <a14:useLocalDpi xmlns:a14="http://schemas.microsoft.com/office/drawing/2010/main"/>
              </a:ext>
            </a:extLst>
          </a:blip>
          <a:srcRect r="38575" b="-1"/>
          <a:stretch/>
        </p:blipFill>
        <p:spPr>
          <a:xfrm>
            <a:off x="5878083" y="10"/>
            <a:ext cx="6312328" cy="6859574"/>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44514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t>PROTOTYPE</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p:txBody>
          <a:bodyPr/>
          <a:lstStyle/>
          <a:p>
            <a:fld id="{1153D9D2-4109-4658-A169-3AF16B615417}" type="datetime5">
              <a:rPr lang="en-US" smtClean="0"/>
              <a:t>28-Feb-21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p:txBody>
          <a:bodyPr/>
          <a:lstStyle/>
          <a:p>
            <a:fld id="{61201FF1-C63B-412E-ABF0-3D0E918900AC}" type="slidenum">
              <a:rPr lang="en-GB" smtClean="0"/>
              <a:pPr/>
              <a:t>2</a:t>
            </a:fld>
            <a:endParaRPr lang="en-GB" dirty="0"/>
          </a:p>
        </p:txBody>
      </p:sp>
      <p:pic>
        <p:nvPicPr>
          <p:cNvPr id="9" name="Picture 8">
            <a:extLst>
              <a:ext uri="{FF2B5EF4-FFF2-40B4-BE49-F238E27FC236}">
                <a16:creationId xmlns:a16="http://schemas.microsoft.com/office/drawing/2014/main" id="{72B2CB2E-B558-4F9B-AEFA-C9598C43B666}"/>
              </a:ext>
            </a:extLst>
          </p:cNvPr>
          <p:cNvPicPr>
            <a:picLocks noChangeAspect="1"/>
          </p:cNvPicPr>
          <p:nvPr/>
        </p:nvPicPr>
        <p:blipFill>
          <a:blip r:embed="rId2"/>
          <a:stretch>
            <a:fillRect/>
          </a:stretch>
        </p:blipFill>
        <p:spPr>
          <a:xfrm>
            <a:off x="913606" y="3064051"/>
            <a:ext cx="3047999" cy="1009298"/>
          </a:xfrm>
          <a:prstGeom prst="rect">
            <a:avLst/>
          </a:prstGeom>
          <a:ln>
            <a:noFill/>
          </a:ln>
          <a:effectLst>
            <a:outerShdw blurRad="292100" dist="139700" dir="2700000" algn="tl" rotWithShape="0">
              <a:srgbClr val="333333">
                <a:alpha val="65000"/>
              </a:srgbClr>
            </a:outerShdw>
          </a:effectLst>
        </p:spPr>
      </p:pic>
      <p:grpSp>
        <p:nvGrpSpPr>
          <p:cNvPr id="25" name="Group 24">
            <a:extLst>
              <a:ext uri="{FF2B5EF4-FFF2-40B4-BE49-F238E27FC236}">
                <a16:creationId xmlns:a16="http://schemas.microsoft.com/office/drawing/2014/main" id="{65AB1F36-FE8C-46C0-B7CD-99A0EF816A70}"/>
              </a:ext>
            </a:extLst>
          </p:cNvPr>
          <p:cNvGrpSpPr/>
          <p:nvPr/>
        </p:nvGrpSpPr>
        <p:grpSpPr>
          <a:xfrm>
            <a:off x="5409406" y="630057"/>
            <a:ext cx="5929277" cy="3686804"/>
            <a:chOff x="4324844" y="760369"/>
            <a:chExt cx="5929277" cy="3686804"/>
          </a:xfrm>
        </p:grpSpPr>
        <p:grpSp>
          <p:nvGrpSpPr>
            <p:cNvPr id="21" name="Group 20">
              <a:extLst>
                <a:ext uri="{FF2B5EF4-FFF2-40B4-BE49-F238E27FC236}">
                  <a16:creationId xmlns:a16="http://schemas.microsoft.com/office/drawing/2014/main" id="{52B00672-39F0-403C-9036-D941D1E14AF2}"/>
                </a:ext>
              </a:extLst>
            </p:cNvPr>
            <p:cNvGrpSpPr/>
            <p:nvPr/>
          </p:nvGrpSpPr>
          <p:grpSpPr>
            <a:xfrm>
              <a:off x="4324845" y="1190653"/>
              <a:ext cx="5929276" cy="3256520"/>
              <a:chOff x="4037807" y="973107"/>
              <a:chExt cx="7569712" cy="4157492"/>
            </a:xfrm>
          </p:grpSpPr>
          <p:pic>
            <p:nvPicPr>
              <p:cNvPr id="11" name="Picture 10">
                <a:extLst>
                  <a:ext uri="{FF2B5EF4-FFF2-40B4-BE49-F238E27FC236}">
                    <a16:creationId xmlns:a16="http://schemas.microsoft.com/office/drawing/2014/main" id="{FA9D0DEB-0C38-4A99-9EB4-1DFEAB04D8E6}"/>
                  </a:ext>
                </a:extLst>
              </p:cNvPr>
              <p:cNvPicPr>
                <a:picLocks noChangeAspect="1"/>
              </p:cNvPicPr>
              <p:nvPr/>
            </p:nvPicPr>
            <p:blipFill>
              <a:blip r:embed="rId3"/>
              <a:stretch>
                <a:fillRect/>
              </a:stretch>
            </p:blipFill>
            <p:spPr>
              <a:xfrm>
                <a:off x="4037807" y="973107"/>
                <a:ext cx="4662631" cy="2726561"/>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4C777FC5-446A-43F9-B667-E751927D6FF9}"/>
                  </a:ext>
                </a:extLst>
              </p:cNvPr>
              <p:cNvPicPr>
                <a:picLocks noChangeAspect="1"/>
              </p:cNvPicPr>
              <p:nvPr/>
            </p:nvPicPr>
            <p:blipFill>
              <a:blip r:embed="rId4"/>
              <a:stretch>
                <a:fillRect/>
              </a:stretch>
            </p:blipFill>
            <p:spPr>
              <a:xfrm>
                <a:off x="8725044" y="1021754"/>
                <a:ext cx="1637362" cy="1569139"/>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FF987335-DF0B-4100-9227-339DF8674BE9}"/>
                  </a:ext>
                </a:extLst>
              </p:cNvPr>
              <p:cNvPicPr>
                <a:picLocks noChangeAspect="1"/>
              </p:cNvPicPr>
              <p:nvPr/>
            </p:nvPicPr>
            <p:blipFill>
              <a:blip r:embed="rId5"/>
              <a:stretch>
                <a:fillRect/>
              </a:stretch>
            </p:blipFill>
            <p:spPr>
              <a:xfrm>
                <a:off x="8725044" y="2650346"/>
                <a:ext cx="2882475" cy="1049322"/>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55E5F0B-4C76-462A-BC51-CF034B0DE21F}"/>
                  </a:ext>
                </a:extLst>
              </p:cNvPr>
              <p:cNvPicPr>
                <a:picLocks noChangeAspect="1"/>
              </p:cNvPicPr>
              <p:nvPr/>
            </p:nvPicPr>
            <p:blipFill>
              <a:blip r:embed="rId6"/>
              <a:stretch>
                <a:fillRect/>
              </a:stretch>
            </p:blipFill>
            <p:spPr>
              <a:xfrm>
                <a:off x="4037807" y="3743006"/>
                <a:ext cx="7569712" cy="1387593"/>
              </a:xfrm>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88B73E6B-F439-4475-80D7-30C51D321F7B}"/>
                  </a:ext>
                </a:extLst>
              </p:cNvPr>
              <p:cNvSpPr/>
              <p:nvPr/>
            </p:nvSpPr>
            <p:spPr>
              <a:xfrm>
                <a:off x="10387012" y="1030288"/>
                <a:ext cx="1220507" cy="1550352"/>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r>
                  <a:rPr lang="en-US" sz="1400" dirty="0"/>
                  <a:t>Filter:</a:t>
                </a:r>
              </a:p>
              <a:p>
                <a:pPr algn="l">
                  <a:spcBef>
                    <a:spcPts val="100"/>
                  </a:spcBef>
                  <a:spcAft>
                    <a:spcPts val="100"/>
                  </a:spcAft>
                </a:pPr>
                <a:r>
                  <a:rPr lang="en-US" sz="1100" dirty="0"/>
                  <a:t>- Date</a:t>
                </a:r>
              </a:p>
              <a:p>
                <a:pPr algn="l">
                  <a:spcBef>
                    <a:spcPts val="100"/>
                  </a:spcBef>
                  <a:spcAft>
                    <a:spcPts val="100"/>
                  </a:spcAft>
                </a:pPr>
                <a:r>
                  <a:rPr lang="en-US" sz="1100" dirty="0"/>
                  <a:t>- Sentiment</a:t>
                </a:r>
                <a:endParaRPr lang="en-ID" sz="1100" dirty="0"/>
              </a:p>
            </p:txBody>
          </p:sp>
        </p:grpSp>
        <p:sp>
          <p:nvSpPr>
            <p:cNvPr id="22" name="Rectangle 21">
              <a:extLst>
                <a:ext uri="{FF2B5EF4-FFF2-40B4-BE49-F238E27FC236}">
                  <a16:creationId xmlns:a16="http://schemas.microsoft.com/office/drawing/2014/main" id="{64A99AF8-C18D-4682-BBFE-7251F9FBD2BF}"/>
                </a:ext>
              </a:extLst>
            </p:cNvPr>
            <p:cNvSpPr/>
            <p:nvPr/>
          </p:nvSpPr>
          <p:spPr>
            <a:xfrm>
              <a:off x="4324844" y="760369"/>
              <a:ext cx="5929275" cy="45141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dirty="0"/>
                <a:t>Social Media Sentiment Analysis (Twitter)</a:t>
              </a:r>
              <a:endParaRPr lang="en-ID" sz="1400" dirty="0"/>
            </a:p>
          </p:txBody>
        </p:sp>
      </p:grpSp>
      <p:grpSp>
        <p:nvGrpSpPr>
          <p:cNvPr id="24" name="Group 23">
            <a:extLst>
              <a:ext uri="{FF2B5EF4-FFF2-40B4-BE49-F238E27FC236}">
                <a16:creationId xmlns:a16="http://schemas.microsoft.com/office/drawing/2014/main" id="{096A220B-2C2E-4F1A-8A1C-A8E5763CB184}"/>
              </a:ext>
            </a:extLst>
          </p:cNvPr>
          <p:cNvGrpSpPr/>
          <p:nvPr/>
        </p:nvGrpSpPr>
        <p:grpSpPr>
          <a:xfrm>
            <a:off x="5373846" y="4856849"/>
            <a:ext cx="3429000" cy="1650495"/>
            <a:chOff x="4329131" y="5146535"/>
            <a:chExt cx="3429000" cy="1650495"/>
          </a:xfrm>
        </p:grpSpPr>
        <p:pic>
          <p:nvPicPr>
            <p:cNvPr id="13" name="Picture 12">
              <a:extLst>
                <a:ext uri="{FF2B5EF4-FFF2-40B4-BE49-F238E27FC236}">
                  <a16:creationId xmlns:a16="http://schemas.microsoft.com/office/drawing/2014/main" id="{25E93D5E-6BD5-45F3-9D03-434A98C7AA7D}"/>
                </a:ext>
              </a:extLst>
            </p:cNvPr>
            <p:cNvPicPr>
              <a:picLocks noChangeAspect="1"/>
            </p:cNvPicPr>
            <p:nvPr/>
          </p:nvPicPr>
          <p:blipFill>
            <a:blip r:embed="rId7"/>
            <a:stretch>
              <a:fillRect/>
            </a:stretch>
          </p:blipFill>
          <p:spPr>
            <a:xfrm>
              <a:off x="4329131" y="5597951"/>
              <a:ext cx="3429000" cy="1199079"/>
            </a:xfrm>
            <a:prstGeom prst="rect">
              <a:avLst/>
            </a:prstGeom>
            <a:ln>
              <a:noFill/>
            </a:ln>
            <a:effectLst>
              <a:outerShdw blurRad="292100" dist="139700" dir="2700000" algn="tl" rotWithShape="0">
                <a:srgbClr val="333333">
                  <a:alpha val="65000"/>
                </a:srgbClr>
              </a:outerShdw>
            </a:effectLst>
          </p:spPr>
        </p:pic>
        <p:sp>
          <p:nvSpPr>
            <p:cNvPr id="23" name="Rectangle 22">
              <a:extLst>
                <a:ext uri="{FF2B5EF4-FFF2-40B4-BE49-F238E27FC236}">
                  <a16:creationId xmlns:a16="http://schemas.microsoft.com/office/drawing/2014/main" id="{D6F2CFAC-1ABA-4220-AE1C-6786062F8656}"/>
                </a:ext>
              </a:extLst>
            </p:cNvPr>
            <p:cNvSpPr/>
            <p:nvPr/>
          </p:nvSpPr>
          <p:spPr>
            <a:xfrm>
              <a:off x="4329131" y="5146535"/>
              <a:ext cx="3429000" cy="45141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dirty="0"/>
                <a:t>Text Sentiment Checker</a:t>
              </a:r>
              <a:endParaRPr lang="en-ID" sz="1400" dirty="0"/>
            </a:p>
          </p:txBody>
        </p:sp>
      </p:grpSp>
      <p:cxnSp>
        <p:nvCxnSpPr>
          <p:cNvPr id="27" name="Straight Arrow Connector 26">
            <a:extLst>
              <a:ext uri="{FF2B5EF4-FFF2-40B4-BE49-F238E27FC236}">
                <a16:creationId xmlns:a16="http://schemas.microsoft.com/office/drawing/2014/main" id="{129FEB44-55D0-4E2E-9E2B-D464A57FC112}"/>
              </a:ext>
            </a:extLst>
          </p:cNvPr>
          <p:cNvCxnSpPr>
            <a:cxnSpLocks/>
            <a:stCxn id="9" idx="3"/>
            <a:endCxn id="11" idx="1"/>
          </p:cNvCxnSpPr>
          <p:nvPr/>
        </p:nvCxnSpPr>
        <p:spPr>
          <a:xfrm flipV="1">
            <a:off x="3961605" y="2128185"/>
            <a:ext cx="1447802" cy="14405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9D5435-D0B8-4C0E-B922-F82791A2887C}"/>
              </a:ext>
            </a:extLst>
          </p:cNvPr>
          <p:cNvCxnSpPr>
            <a:cxnSpLocks/>
            <a:stCxn id="9" idx="3"/>
            <a:endCxn id="13" idx="1"/>
          </p:cNvCxnSpPr>
          <p:nvPr/>
        </p:nvCxnSpPr>
        <p:spPr>
          <a:xfrm>
            <a:off x="3961605" y="3568700"/>
            <a:ext cx="1412241" cy="2339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3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DATA</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28-Feb-21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3</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3384063016"/>
              </p:ext>
            </p:extLst>
          </p:nvPr>
        </p:nvGraphicFramePr>
        <p:xfrm>
          <a:off x="0" y="1468879"/>
          <a:ext cx="11581606" cy="446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86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INPUT &amp; OUTPUT</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28-Feb-21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4</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2646257655"/>
              </p:ext>
            </p:extLst>
          </p:nvPr>
        </p:nvGraphicFramePr>
        <p:xfrm>
          <a:off x="1523206" y="1627117"/>
          <a:ext cx="9982200" cy="446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64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p:cNvSpPr>
            <a:spLocks noGrp="1"/>
          </p:cNvSpPr>
          <p:nvPr>
            <p:ph type="body" sz="quarter" idx="18"/>
          </p:nvPr>
        </p:nvSpPr>
        <p:spPr/>
        <p:txBody>
          <a:bodyPr/>
          <a:lstStyle/>
          <a:p>
            <a:endParaRPr lang="en-US" dirty="0"/>
          </a:p>
        </p:txBody>
      </p:sp>
      <p:sp>
        <p:nvSpPr>
          <p:cNvPr id="111" name="Title 110"/>
          <p:cNvSpPr>
            <a:spLocks noGrp="1"/>
          </p:cNvSpPr>
          <p:nvPr>
            <p:ph type="title"/>
          </p:nvPr>
        </p:nvSpPr>
        <p:spPr/>
        <p:txBody>
          <a:bodyPr/>
          <a:lstStyle/>
          <a:p>
            <a:r>
              <a:rPr lang="en-US" b="1" dirty="0"/>
              <a:t>MAIN FEATURES</a:t>
            </a:r>
          </a:p>
        </p:txBody>
      </p:sp>
      <p:sp>
        <p:nvSpPr>
          <p:cNvPr id="12" name="Textplatzhalter 11"/>
          <p:cNvSpPr>
            <a:spLocks noGrp="1"/>
          </p:cNvSpPr>
          <p:nvPr>
            <p:ph type="body" sz="quarter" idx="17"/>
          </p:nvPr>
        </p:nvSpPr>
        <p:spPr/>
        <p:txBody>
          <a:bodyPr>
            <a:normAutofit fontScale="47500" lnSpcReduction="20000"/>
          </a:bodyPr>
          <a:lstStyle/>
          <a:p>
            <a:endParaRPr lang="en-US"/>
          </a:p>
        </p:txBody>
      </p:sp>
      <p:sp>
        <p:nvSpPr>
          <p:cNvPr id="6" name="Foliennummernplatzhalter 5"/>
          <p:cNvSpPr>
            <a:spLocks noGrp="1"/>
          </p:cNvSpPr>
          <p:nvPr>
            <p:ph type="sldNum" sz="quarter" idx="21"/>
          </p:nvPr>
        </p:nvSpPr>
        <p:spPr/>
        <p:txBody>
          <a:bodyPr/>
          <a:lstStyle/>
          <a:p>
            <a:fld id="{61201FF1-C63B-412E-ABF0-3D0E918900AC}" type="slidenum">
              <a:rPr lang="de-DE" smtClean="0"/>
              <a:pPr/>
              <a:t>5</a:t>
            </a:fld>
            <a:endParaRPr lang="de-DE" dirty="0"/>
          </a:p>
        </p:txBody>
      </p:sp>
      <p:sp>
        <p:nvSpPr>
          <p:cNvPr id="45" name="Rechteck 73">
            <a:extLst>
              <a:ext uri="{FF2B5EF4-FFF2-40B4-BE49-F238E27FC236}">
                <a16:creationId xmlns:a16="http://schemas.microsoft.com/office/drawing/2014/main" id="{50584120-9E4D-42F2-98FE-AE74DED3237C}"/>
              </a:ext>
            </a:extLst>
          </p:cNvPr>
          <p:cNvSpPr/>
          <p:nvPr/>
        </p:nvSpPr>
        <p:spPr>
          <a:xfrm>
            <a:off x="514350" y="1100725"/>
            <a:ext cx="30480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1: Sentiment Prediction</a:t>
            </a:r>
          </a:p>
          <a:p>
            <a:pPr marL="285750" indent="-285750">
              <a:buFontTx/>
              <a:buChar char="-"/>
            </a:pPr>
            <a:r>
              <a:rPr lang="de-AT" sz="1200" i="1" dirty="0">
                <a:solidFill>
                  <a:schemeClr val="tx2"/>
                </a:solidFill>
              </a:rPr>
              <a:t>From whose perspective?</a:t>
            </a:r>
          </a:p>
          <a:p>
            <a:pPr marL="285750" indent="-285750">
              <a:buFontTx/>
              <a:buChar char="-"/>
            </a:pPr>
            <a:r>
              <a:rPr lang="de-AT" sz="1200" i="1" dirty="0">
                <a:solidFill>
                  <a:schemeClr val="tx2"/>
                </a:solidFill>
              </a:rPr>
              <a:t>What industry/topic?</a:t>
            </a:r>
          </a:p>
          <a:p>
            <a:pPr marL="285750" indent="-285750">
              <a:buFontTx/>
              <a:buChar char="-"/>
            </a:pPr>
            <a:r>
              <a:rPr lang="de-AT" sz="1200" i="1" dirty="0">
                <a:solidFill>
                  <a:schemeClr val="tx2"/>
                </a:solidFill>
              </a:rPr>
              <a:t>What are the channels from?</a:t>
            </a:r>
          </a:p>
          <a:p>
            <a:pPr marL="285750" indent="-285750">
              <a:buFontTx/>
              <a:buChar char="-"/>
            </a:pPr>
            <a:r>
              <a:rPr lang="de-AT" sz="1200" i="1" dirty="0">
                <a:solidFill>
                  <a:schemeClr val="tx2"/>
                </a:solidFill>
              </a:rPr>
              <a:t>What data will be collected?</a:t>
            </a:r>
          </a:p>
          <a:p>
            <a:pPr marL="285750" indent="-285750">
              <a:buFontTx/>
              <a:buChar char="-"/>
            </a:pPr>
            <a:r>
              <a:rPr lang="de-AT" sz="1200" i="1" dirty="0">
                <a:solidFill>
                  <a:schemeClr val="tx2"/>
                </a:solidFill>
              </a:rPr>
              <a:t>Accuracy &amp; confusion matrix?</a:t>
            </a:r>
          </a:p>
        </p:txBody>
      </p:sp>
      <p:sp>
        <p:nvSpPr>
          <p:cNvPr id="46" name="Rechteck 73">
            <a:extLst>
              <a:ext uri="{FF2B5EF4-FFF2-40B4-BE49-F238E27FC236}">
                <a16:creationId xmlns:a16="http://schemas.microsoft.com/office/drawing/2014/main" id="{C3A71944-4B9C-4A99-A9D0-697B5E83839D}"/>
              </a:ext>
            </a:extLst>
          </p:cNvPr>
          <p:cNvSpPr/>
          <p:nvPr/>
        </p:nvSpPr>
        <p:spPr>
          <a:xfrm>
            <a:off x="507934" y="4075311"/>
            <a:ext cx="3048000" cy="87208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3: Translation (English – Indonesian)</a:t>
            </a:r>
          </a:p>
        </p:txBody>
      </p:sp>
      <p:sp>
        <p:nvSpPr>
          <p:cNvPr id="47" name="Rechteck 76">
            <a:extLst>
              <a:ext uri="{FF2B5EF4-FFF2-40B4-BE49-F238E27FC236}">
                <a16:creationId xmlns:a16="http://schemas.microsoft.com/office/drawing/2014/main" id="{E5C551D7-A841-4C81-A58A-246E5044ACE8}"/>
              </a:ext>
            </a:extLst>
          </p:cNvPr>
          <p:cNvSpPr/>
          <p:nvPr/>
        </p:nvSpPr>
        <p:spPr>
          <a:xfrm>
            <a:off x="3656806" y="1100725"/>
            <a:ext cx="7885971" cy="188968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Every content’s sentiment is labelled/predicted automatically</a:t>
            </a:r>
          </a:p>
          <a:p>
            <a:pPr marL="285750" indent="-285750" fontAlgn="base">
              <a:buFont typeface="Arial" panose="020B0604020202020204" pitchFamily="34" charset="0"/>
              <a:buChar char="•"/>
            </a:pPr>
            <a:r>
              <a:rPr lang="en-US" sz="1400" dirty="0">
                <a:solidFill>
                  <a:srgbClr val="49648C"/>
                </a:solidFill>
              </a:rPr>
              <a:t>The accuracy and confusion matrix should be better than previous projects</a:t>
            </a:r>
          </a:p>
          <a:p>
            <a:pPr marL="285750" indent="-285750" fontAlgn="base">
              <a:buFont typeface="Arial" panose="020B0604020202020204" pitchFamily="34" charset="0"/>
              <a:buChar char="•"/>
            </a:pPr>
            <a:r>
              <a:rPr lang="en-US" sz="1400" dirty="0">
                <a:solidFill>
                  <a:srgbClr val="49648C"/>
                </a:solidFill>
              </a:rPr>
              <a:t>Dataset should be legally collected and public</a:t>
            </a:r>
          </a:p>
          <a:p>
            <a:pPr marL="285750" indent="-285750" fontAlgn="base">
              <a:buFont typeface="Arial" panose="020B0604020202020204" pitchFamily="34" charset="0"/>
              <a:buChar char="•"/>
            </a:pPr>
            <a:r>
              <a:rPr lang="en-US" sz="1400" dirty="0">
                <a:solidFill>
                  <a:srgbClr val="49648C"/>
                </a:solidFill>
              </a:rPr>
              <a:t>Provide benchmark score from popular classification algorithms (KNN, SVM, SGD, Random Forest, Naïve Bayes, Logistics Regression, Gradient Boosting) and deep learning algorithms (see Samuel </a:t>
            </a:r>
            <a:r>
              <a:rPr lang="en-US" sz="1400" dirty="0" err="1">
                <a:solidFill>
                  <a:srgbClr val="49648C"/>
                </a:solidFill>
              </a:rPr>
              <a:t>Cahya</a:t>
            </a:r>
            <a:r>
              <a:rPr lang="en-US" sz="1400" dirty="0">
                <a:solidFill>
                  <a:srgbClr val="49648C"/>
                </a:solidFill>
              </a:rPr>
              <a:t> &amp; </a:t>
            </a:r>
            <a:r>
              <a:rPr lang="en-US" sz="1400" dirty="0" err="1">
                <a:solidFill>
                  <a:srgbClr val="49648C"/>
                </a:solidFill>
              </a:rPr>
              <a:t>PyData</a:t>
            </a:r>
            <a:r>
              <a:rPr lang="en-US" sz="1400" dirty="0">
                <a:solidFill>
                  <a:srgbClr val="49648C"/>
                </a:solidFill>
              </a:rPr>
              <a:t> slides)</a:t>
            </a:r>
          </a:p>
        </p:txBody>
      </p:sp>
      <p:sp>
        <p:nvSpPr>
          <p:cNvPr id="48" name="Rechteck 76">
            <a:extLst>
              <a:ext uri="{FF2B5EF4-FFF2-40B4-BE49-F238E27FC236}">
                <a16:creationId xmlns:a16="http://schemas.microsoft.com/office/drawing/2014/main" id="{80A7A3EE-40FC-49B4-840E-7DB3CA5B17A1}"/>
              </a:ext>
            </a:extLst>
          </p:cNvPr>
          <p:cNvSpPr/>
          <p:nvPr/>
        </p:nvSpPr>
        <p:spPr>
          <a:xfrm>
            <a:off x="3656806" y="4075310"/>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This feature is nice to have</a:t>
            </a:r>
          </a:p>
          <a:p>
            <a:pPr marL="285750" indent="-285750" fontAlgn="base">
              <a:buFont typeface="Arial" panose="020B0604020202020204" pitchFamily="34" charset="0"/>
              <a:buChar char="•"/>
            </a:pPr>
            <a:r>
              <a:rPr lang="en-US" sz="1400" dirty="0">
                <a:solidFill>
                  <a:srgbClr val="49648C"/>
                </a:solidFill>
              </a:rPr>
              <a:t>It becomes added value for the project and also a distinguished factor from the previous project.</a:t>
            </a:r>
          </a:p>
          <a:p>
            <a:pPr marL="285750" indent="-285750" fontAlgn="base">
              <a:buFont typeface="Arial" panose="020B0604020202020204" pitchFamily="34" charset="0"/>
              <a:buChar char="•"/>
            </a:pPr>
            <a:r>
              <a:rPr lang="en-US" sz="1400" dirty="0">
                <a:solidFill>
                  <a:srgbClr val="49648C"/>
                </a:solidFill>
              </a:rPr>
              <a:t>This works very simply, it is translating English to Indonesian.</a:t>
            </a:r>
          </a:p>
        </p:txBody>
      </p:sp>
      <p:sp>
        <p:nvSpPr>
          <p:cNvPr id="49" name="Rechteck 73">
            <a:extLst>
              <a:ext uri="{FF2B5EF4-FFF2-40B4-BE49-F238E27FC236}">
                <a16:creationId xmlns:a16="http://schemas.microsoft.com/office/drawing/2014/main" id="{43F042AF-70B8-4967-A23A-D32FF8A239BA}"/>
              </a:ext>
            </a:extLst>
          </p:cNvPr>
          <p:cNvSpPr/>
          <p:nvPr/>
        </p:nvSpPr>
        <p:spPr>
          <a:xfrm>
            <a:off x="507934" y="5094229"/>
            <a:ext cx="3048000"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Future Works</a:t>
            </a:r>
          </a:p>
        </p:txBody>
      </p:sp>
      <p:sp>
        <p:nvSpPr>
          <p:cNvPr id="50" name="Rechteck 76">
            <a:extLst>
              <a:ext uri="{FF2B5EF4-FFF2-40B4-BE49-F238E27FC236}">
                <a16:creationId xmlns:a16="http://schemas.microsoft.com/office/drawing/2014/main" id="{B87DD4D8-5361-4C6B-A709-AEE62D187199}"/>
              </a:ext>
            </a:extLst>
          </p:cNvPr>
          <p:cNvSpPr/>
          <p:nvPr/>
        </p:nvSpPr>
        <p:spPr>
          <a:xfrm>
            <a:off x="3656806" y="5094229"/>
            <a:ext cx="7885971"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Early Warning System for Top 5 Negative Contents</a:t>
            </a:r>
          </a:p>
          <a:p>
            <a:pPr marL="285750" indent="-285750" fontAlgn="base">
              <a:buFont typeface="Arial" panose="020B0604020202020204" pitchFamily="34" charset="0"/>
              <a:buChar char="•"/>
            </a:pPr>
            <a:r>
              <a:rPr lang="en-US" sz="1400" dirty="0">
                <a:solidFill>
                  <a:srgbClr val="49648C"/>
                </a:solidFill>
              </a:rPr>
              <a:t>Image detection for fraud analysis or brand misuse</a:t>
            </a:r>
          </a:p>
          <a:p>
            <a:pPr marL="285750" indent="-285750" fontAlgn="base">
              <a:buFont typeface="Arial" panose="020B0604020202020204" pitchFamily="34" charset="0"/>
              <a:buChar char="•"/>
            </a:pPr>
            <a:r>
              <a:rPr lang="en-US" sz="1400" dirty="0">
                <a:solidFill>
                  <a:srgbClr val="49648C"/>
                </a:solidFill>
              </a:rPr>
              <a:t>Recommendation based on contents and sentiment</a:t>
            </a:r>
          </a:p>
        </p:txBody>
      </p:sp>
      <p:sp>
        <p:nvSpPr>
          <p:cNvPr id="14" name="Rechteck 73">
            <a:extLst>
              <a:ext uri="{FF2B5EF4-FFF2-40B4-BE49-F238E27FC236}">
                <a16:creationId xmlns:a16="http://schemas.microsoft.com/office/drawing/2014/main" id="{9D59F113-3597-43E8-B620-7127931FE9B8}"/>
              </a:ext>
            </a:extLst>
          </p:cNvPr>
          <p:cNvSpPr/>
          <p:nvPr/>
        </p:nvSpPr>
        <p:spPr>
          <a:xfrm>
            <a:off x="514350" y="3083984"/>
            <a:ext cx="3048000" cy="86767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2: Weekly text summary</a:t>
            </a:r>
          </a:p>
        </p:txBody>
      </p:sp>
      <p:sp>
        <p:nvSpPr>
          <p:cNvPr id="15" name="Rechteck 76">
            <a:extLst>
              <a:ext uri="{FF2B5EF4-FFF2-40B4-BE49-F238E27FC236}">
                <a16:creationId xmlns:a16="http://schemas.microsoft.com/office/drawing/2014/main" id="{5E001F78-98CB-4552-827D-4C6131AE6375}"/>
              </a:ext>
            </a:extLst>
          </p:cNvPr>
          <p:cNvSpPr/>
          <p:nvPr/>
        </p:nvSpPr>
        <p:spPr>
          <a:xfrm>
            <a:off x="3656806" y="3086299"/>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Text summarization</a:t>
            </a:r>
          </a:p>
          <a:p>
            <a:pPr marL="285750" indent="-285750" fontAlgn="base">
              <a:buFont typeface="Arial" panose="020B0604020202020204" pitchFamily="34" charset="0"/>
              <a:buChar char="•"/>
            </a:pPr>
            <a:r>
              <a:rPr lang="en-US" sz="1400" dirty="0">
                <a:solidFill>
                  <a:srgbClr val="49648C"/>
                </a:solidFill>
              </a:rPr>
              <a:t>Trend insight/keywords insight</a:t>
            </a:r>
          </a:p>
        </p:txBody>
      </p:sp>
    </p:spTree>
    <p:extLst>
      <p:ext uri="{BB962C8B-B14F-4D97-AF65-F5344CB8AC3E}">
        <p14:creationId xmlns:p14="http://schemas.microsoft.com/office/powerpoint/2010/main" val="296793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01874A-B1F2-44AA-A241-B9FC485DECC1}"/>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B87BBC6D-36AF-4BC6-AF89-5405BE465E21}"/>
              </a:ext>
            </a:extLst>
          </p:cNvPr>
          <p:cNvSpPr>
            <a:spLocks noGrp="1"/>
          </p:cNvSpPr>
          <p:nvPr>
            <p:ph type="title"/>
          </p:nvPr>
        </p:nvSpPr>
        <p:spPr>
          <a:xfrm>
            <a:off x="470088" y="514349"/>
            <a:ext cx="10672963" cy="514351"/>
          </a:xfrm>
        </p:spPr>
        <p:txBody>
          <a:bodyPr/>
          <a:lstStyle/>
          <a:p>
            <a:r>
              <a:rPr lang="en-ID" b="1" dirty="0"/>
              <a:t>BACKGROUND</a:t>
            </a:r>
          </a:p>
        </p:txBody>
      </p:sp>
      <p:sp>
        <p:nvSpPr>
          <p:cNvPr id="4" name="Text Placeholder 3">
            <a:extLst>
              <a:ext uri="{FF2B5EF4-FFF2-40B4-BE49-F238E27FC236}">
                <a16:creationId xmlns:a16="http://schemas.microsoft.com/office/drawing/2014/main" id="{1BB25C21-6430-4458-9193-3A97DFE4571A}"/>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175E926E-5670-4DC3-9CE8-24BCC04DAA7A}"/>
              </a:ext>
            </a:extLst>
          </p:cNvPr>
          <p:cNvSpPr>
            <a:spLocks noGrp="1"/>
          </p:cNvSpPr>
          <p:nvPr>
            <p:ph type="dt" sz="half" idx="19"/>
          </p:nvPr>
        </p:nvSpPr>
        <p:spPr/>
        <p:txBody>
          <a:bodyPr/>
          <a:lstStyle/>
          <a:p>
            <a:fld id="{1153D9D2-4109-4658-A169-3AF16B615417}" type="datetime5">
              <a:rPr lang="en-US" smtClean="0"/>
              <a:t>28-Feb-21</a:t>
            </a:fld>
            <a:endParaRPr lang="en-GB"/>
          </a:p>
        </p:txBody>
      </p:sp>
      <p:sp>
        <p:nvSpPr>
          <p:cNvPr id="7" name="Slide Number Placeholder 6">
            <a:extLst>
              <a:ext uri="{FF2B5EF4-FFF2-40B4-BE49-F238E27FC236}">
                <a16:creationId xmlns:a16="http://schemas.microsoft.com/office/drawing/2014/main" id="{10AD9C0C-A451-4924-84CD-A0F9CE9C8001}"/>
              </a:ext>
            </a:extLst>
          </p:cNvPr>
          <p:cNvSpPr>
            <a:spLocks noGrp="1"/>
          </p:cNvSpPr>
          <p:nvPr>
            <p:ph type="sldNum" sz="quarter" idx="21"/>
          </p:nvPr>
        </p:nvSpPr>
        <p:spPr/>
        <p:txBody>
          <a:bodyPr/>
          <a:lstStyle/>
          <a:p>
            <a:fld id="{61201FF1-C63B-412E-ABF0-3D0E918900AC}" type="slidenum">
              <a:rPr lang="en-GB" smtClean="0"/>
              <a:pPr/>
              <a:t>6</a:t>
            </a:fld>
            <a:endParaRPr lang="en-GB" dirty="0"/>
          </a:p>
        </p:txBody>
      </p:sp>
      <p:sp>
        <p:nvSpPr>
          <p:cNvPr id="8" name="Rechteck 73">
            <a:extLst>
              <a:ext uri="{FF2B5EF4-FFF2-40B4-BE49-F238E27FC236}">
                <a16:creationId xmlns:a16="http://schemas.microsoft.com/office/drawing/2014/main" id="{D0D0530F-80C1-4302-AE8F-B4418120BA2E}"/>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Based on Hootsuite Digital Report January 2020, Indonesia internet users are 175.4 million people</a:t>
            </a:r>
            <a:endParaRPr lang="de-AT" sz="1600" i="1" dirty="0">
              <a:solidFill>
                <a:schemeClr val="tx2"/>
              </a:solidFill>
              <a:latin typeface="Calibri" panose="020F0502020204030204" pitchFamily="34" charset="0"/>
              <a:cs typeface="Calibri" panose="020F0502020204030204" pitchFamily="34" charset="0"/>
            </a:endParaRP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160 million of them are social media users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95% are actively engaged with social media where each of them spend averagely 3H 26M per day using social media</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Continuing the trend from last years, digital behaviour of Indonesian people tend to grow higher moreover with the existence of pandemic. They are more actively engaged in digital in terms of accessing information, buying something, sharing insight or opinions.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On the other hand, brands/companies are also challenged to adapt in this condition. With more limited physical activities, they give more focus on optimizing all digital channels in providing services/distributing products as well as collecting data/listening to customers‘ voice.</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Listening customers‘ or people‘s voice is really significant. One of key factors in capturing what customers‘/people want is through understanding their intention based on sentiment categorization.</a:t>
            </a:r>
          </a:p>
        </p:txBody>
      </p:sp>
      <p:pic>
        <p:nvPicPr>
          <p:cNvPr id="10" name="Picture 9">
            <a:extLst>
              <a:ext uri="{FF2B5EF4-FFF2-40B4-BE49-F238E27FC236}">
                <a16:creationId xmlns:a16="http://schemas.microsoft.com/office/drawing/2014/main" id="{78D174AB-25F2-4A77-B850-BDBE2A7D918B}"/>
              </a:ext>
            </a:extLst>
          </p:cNvPr>
          <p:cNvPicPr>
            <a:picLocks noChangeAspect="1"/>
          </p:cNvPicPr>
          <p:nvPr/>
        </p:nvPicPr>
        <p:blipFill>
          <a:blip r:embed="rId2"/>
          <a:stretch>
            <a:fillRect/>
          </a:stretch>
        </p:blipFill>
        <p:spPr>
          <a:xfrm>
            <a:off x="472071" y="4420394"/>
            <a:ext cx="4004506" cy="2073555"/>
          </a:xfrm>
          <a:prstGeom prst="rect">
            <a:avLst/>
          </a:prstGeom>
        </p:spPr>
      </p:pic>
    </p:spTree>
    <p:extLst>
      <p:ext uri="{BB962C8B-B14F-4D97-AF65-F5344CB8AC3E}">
        <p14:creationId xmlns:p14="http://schemas.microsoft.com/office/powerpoint/2010/main" val="83677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THEORY</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28-Feb-21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7</a:t>
            </a:fld>
            <a:endParaRPr lang="en-GB" dirty="0"/>
          </a:p>
        </p:txBody>
      </p:sp>
      <p:sp>
        <p:nvSpPr>
          <p:cNvPr id="10" name="Rechteck 73">
            <a:extLst>
              <a:ext uri="{FF2B5EF4-FFF2-40B4-BE49-F238E27FC236}">
                <a16:creationId xmlns:a16="http://schemas.microsoft.com/office/drawing/2014/main" id="{EF4BACB4-F0B6-49C6-AA29-7F7CC8A11A6B}"/>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200" b="0" i="0" dirty="0">
                <a:solidFill>
                  <a:srgbClr val="212529"/>
                </a:solidFill>
                <a:effectLst/>
                <a:latin typeface="TT Norms W05 Light"/>
              </a:rPr>
              <a:t>Sentiment analytics use techniques such as </a:t>
            </a:r>
            <a:r>
              <a:rPr lang="en-US" sz="1200" b="1" i="0" dirty="0">
                <a:solidFill>
                  <a:srgbClr val="212529"/>
                </a:solidFill>
                <a:effectLst/>
                <a:latin typeface="TT Norms W05 Light"/>
              </a:rPr>
              <a:t>part of speech tagging, lemmatization, prior polarity, negations, ampliﬁers &amp; other grammatical constructs, and semantic clustering </a:t>
            </a:r>
            <a:r>
              <a:rPr lang="en-US" sz="1200" b="0" i="0" dirty="0">
                <a:solidFill>
                  <a:srgbClr val="212529"/>
                </a:solidFill>
                <a:effectLst/>
                <a:latin typeface="TT Norms W05 Light"/>
              </a:rPr>
              <a:t>to assign sentiment scores to </a:t>
            </a:r>
            <a:r>
              <a:rPr lang="en-US" sz="1200" b="1" i="0" dirty="0">
                <a:solidFill>
                  <a:srgbClr val="212529"/>
                </a:solidFill>
                <a:effectLst/>
                <a:latin typeface="TT Norms W05 Light"/>
              </a:rPr>
              <a:t>social media posts, research survey questions and documents</a:t>
            </a:r>
            <a:r>
              <a:rPr lang="en-US" sz="1200" b="0" i="0" dirty="0">
                <a:solidFill>
                  <a:srgbClr val="212529"/>
                </a:solidFill>
                <a:effectLst/>
                <a:latin typeface="TT Norms W05 Light"/>
              </a:rPr>
              <a:t> such as </a:t>
            </a:r>
            <a:r>
              <a:rPr lang="en-US" sz="1200" b="1" i="0" dirty="0">
                <a:solidFill>
                  <a:srgbClr val="212529"/>
                </a:solidFill>
                <a:effectLst/>
                <a:latin typeface="TT Norms W05 Light"/>
              </a:rPr>
              <a:t>-1 (true negative) and 1 (true positive)</a:t>
            </a:r>
            <a:r>
              <a:rPr lang="en-US" sz="1200" b="0" i="0" dirty="0">
                <a:solidFill>
                  <a:srgbClr val="212529"/>
                </a:solidFill>
                <a:effectLst/>
                <a:latin typeface="TT Norms W05 Light"/>
              </a:rPr>
              <a:t>. A </a:t>
            </a:r>
            <a:r>
              <a:rPr lang="en-US" sz="1200" b="1" i="0" dirty="0">
                <a:solidFill>
                  <a:srgbClr val="212529"/>
                </a:solidFill>
                <a:effectLst/>
                <a:latin typeface="TT Norms W05 Light"/>
              </a:rPr>
              <a:t>score of 0 or very close to 0 (±0.05) can be interpreted as being neutral</a:t>
            </a:r>
            <a:r>
              <a:rPr lang="en-US" sz="1200" b="0" i="0" dirty="0">
                <a:solidFill>
                  <a:srgbClr val="212529"/>
                </a:solidFill>
                <a:effectLst/>
                <a:latin typeface="TT Norms W05 Light"/>
              </a:rPr>
              <a:t>; either there was no sentiment expressed or it was ambiguous – Repustate.com (</a:t>
            </a:r>
            <a:r>
              <a:rPr lang="en-US" sz="1200" b="0" i="0" dirty="0">
                <a:solidFill>
                  <a:srgbClr val="212529"/>
                </a:solidFill>
                <a:effectLst/>
                <a:latin typeface="TT Norms W05 Light"/>
                <a:hlinkClick r:id="rId2"/>
              </a:rPr>
              <a:t>https://www.repustate.com/sentiment-analysis/</a:t>
            </a:r>
            <a:r>
              <a:rPr lang="en-US" sz="1200" b="0" i="0" dirty="0">
                <a:solidFill>
                  <a:srgbClr val="212529"/>
                </a:solidFill>
                <a:effectLst/>
                <a:latin typeface="TT Norms W05 Light"/>
              </a:rPr>
              <a:t>)</a:t>
            </a:r>
          </a:p>
          <a:p>
            <a:pPr marL="342900" indent="-342900">
              <a:buAutoNum type="arabicPeriod"/>
            </a:pPr>
            <a:r>
              <a:rPr lang="en-US" sz="1200" dirty="0">
                <a:solidFill>
                  <a:srgbClr val="212529"/>
                </a:solidFill>
                <a:latin typeface="TT Norms W05 Light"/>
                <a:cs typeface="Calibri" panose="020F0502020204030204" pitchFamily="34" charset="0"/>
              </a:rPr>
              <a:t>Industry benefited from sentiment analysis </a:t>
            </a:r>
            <a:r>
              <a:rPr lang="en-US" sz="1200" dirty="0">
                <a:solidFill>
                  <a:srgbClr val="212529"/>
                </a:solidFill>
                <a:latin typeface="TT Norms W05 Light"/>
                <a:cs typeface="Calibri" panose="020F0502020204030204" pitchFamily="34" charset="0"/>
                <a:sym typeface="Wingdings" panose="05000000000000000000" pitchFamily="2" charset="2"/>
              </a:rPr>
              <a:t> e-commerce, banking &amp; finance, healthcare, hospitality, market research, government &amp; automobile manufacturing</a:t>
            </a:r>
          </a:p>
          <a:p>
            <a:pPr marL="342900" indent="-342900">
              <a:buAutoNum type="arabicPeriod"/>
            </a:pPr>
            <a:r>
              <a:rPr lang="en-US" sz="1200" b="0" i="0" dirty="0">
                <a:solidFill>
                  <a:srgbClr val="212529"/>
                </a:solidFill>
                <a:effectLst/>
                <a:latin typeface="TT Norms W05 Light"/>
              </a:rPr>
              <a:t>The larger the corpus, and more importantly, the more varied the corpus, the better the results in creating the Indonesian part-of-speech tagger</a:t>
            </a:r>
            <a:r>
              <a:rPr lang="en-US" sz="1200" b="0" i="0" dirty="0">
                <a:solidFill>
                  <a:srgbClr val="212529"/>
                </a:solidFill>
                <a:effectLst/>
                <a:latin typeface="TT Norms W05 Light"/>
                <a:cs typeface="Calibri" panose="020F0502020204030204" pitchFamily="34" charset="0"/>
                <a:sym typeface="Wingdings" panose="05000000000000000000" pitchFamily="2" charset="2"/>
              </a:rPr>
              <a:t> (</a:t>
            </a:r>
            <a:r>
              <a:rPr lang="en-US" sz="1200" b="0" i="0" dirty="0">
                <a:solidFill>
                  <a:srgbClr val="212529"/>
                </a:solidFill>
                <a:effectLst/>
                <a:latin typeface="TT Norms W05 Light"/>
                <a:cs typeface="Calibri" panose="020F0502020204030204" pitchFamily="34" charset="0"/>
                <a:sym typeface="Wingdings" panose="05000000000000000000" pitchFamily="2" charset="2"/>
                <a:hlinkClick r:id="rId3"/>
              </a:rPr>
              <a:t>https://www.repustate.com/indonesian-sentiment-analysis/</a:t>
            </a:r>
            <a:r>
              <a:rPr lang="en-US" sz="1200" b="0" i="0" dirty="0">
                <a:solidFill>
                  <a:srgbClr val="212529"/>
                </a:solidFill>
                <a:effectLst/>
                <a:latin typeface="TT Norms W05 Light"/>
                <a:cs typeface="Calibri" panose="020F0502020204030204" pitchFamily="34" charset="0"/>
                <a:sym typeface="Wingdings" panose="05000000000000000000" pitchFamily="2" charset="2"/>
              </a:rPr>
              <a:t>)</a:t>
            </a:r>
          </a:p>
          <a:p>
            <a:pPr marL="342900" indent="-342900">
              <a:buAutoNum type="arabicPeriod"/>
            </a:pPr>
            <a:r>
              <a:rPr lang="en-US" sz="1200" dirty="0">
                <a:solidFill>
                  <a:srgbClr val="212529"/>
                </a:solidFill>
                <a:latin typeface="TT Norms W05 Light"/>
                <a:cs typeface="Calibri" panose="020F0502020204030204" pitchFamily="34" charset="0"/>
                <a:sym typeface="Wingdings" panose="05000000000000000000" pitchFamily="2" charset="2"/>
              </a:rPr>
              <a:t>Using NER to increase the quality of </a:t>
            </a:r>
            <a:r>
              <a:rPr lang="en-US" sz="1200">
                <a:solidFill>
                  <a:srgbClr val="212529"/>
                </a:solidFill>
                <a:latin typeface="TT Norms W05 Light"/>
                <a:cs typeface="Calibri" panose="020F0502020204030204" pitchFamily="34" charset="0"/>
                <a:sym typeface="Wingdings" panose="05000000000000000000" pitchFamily="2" charset="2"/>
              </a:rPr>
              <a:t>sentiment analysis (https://www.repustate.com/named-entity-recognition/)</a:t>
            </a:r>
            <a:endParaRPr lang="de-AT" sz="16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116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4CF06-6B9B-4D73-918E-192D15235CED}"/>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A2304FDE-82C8-40EF-A43A-CD5D080145B8}"/>
              </a:ext>
            </a:extLst>
          </p:cNvPr>
          <p:cNvSpPr>
            <a:spLocks noGrp="1"/>
          </p:cNvSpPr>
          <p:nvPr>
            <p:ph type="title"/>
          </p:nvPr>
        </p:nvSpPr>
        <p:spPr/>
        <p:txBody>
          <a:bodyPr/>
          <a:lstStyle/>
          <a:p>
            <a:r>
              <a:rPr lang="en-ID" b="1" dirty="0"/>
              <a:t>LEARNING CYCLE</a:t>
            </a:r>
          </a:p>
        </p:txBody>
      </p:sp>
      <p:sp>
        <p:nvSpPr>
          <p:cNvPr id="4" name="Text Placeholder 3">
            <a:extLst>
              <a:ext uri="{FF2B5EF4-FFF2-40B4-BE49-F238E27FC236}">
                <a16:creationId xmlns:a16="http://schemas.microsoft.com/office/drawing/2014/main" id="{FD8E5FD6-7DD3-40E3-8CF0-15038BE5E7E1}"/>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646DD949-7311-4FF2-B7F2-E496C277982E}"/>
              </a:ext>
            </a:extLst>
          </p:cNvPr>
          <p:cNvSpPr>
            <a:spLocks noGrp="1"/>
          </p:cNvSpPr>
          <p:nvPr>
            <p:ph type="dt" sz="half" idx="19"/>
          </p:nvPr>
        </p:nvSpPr>
        <p:spPr/>
        <p:txBody>
          <a:bodyPr/>
          <a:lstStyle/>
          <a:p>
            <a:fld id="{1153D9D2-4109-4658-A169-3AF16B615417}" type="datetime5">
              <a:rPr lang="en-US" smtClean="0"/>
              <a:t>28-Feb-21</a:t>
            </a:fld>
            <a:endParaRPr lang="en-GB"/>
          </a:p>
        </p:txBody>
      </p:sp>
      <p:graphicFrame>
        <p:nvGraphicFramePr>
          <p:cNvPr id="8" name="Diagram 7">
            <a:extLst>
              <a:ext uri="{FF2B5EF4-FFF2-40B4-BE49-F238E27FC236}">
                <a16:creationId xmlns:a16="http://schemas.microsoft.com/office/drawing/2014/main" id="{EB1FD640-BACA-4C5E-BF1D-A8BBCAB12E86}"/>
              </a:ext>
            </a:extLst>
          </p:cNvPr>
          <p:cNvGraphicFramePr/>
          <p:nvPr>
            <p:extLst>
              <p:ext uri="{D42A27DB-BD31-4B8C-83A1-F6EECF244321}">
                <p14:modId xmlns:p14="http://schemas.microsoft.com/office/powerpoint/2010/main" val="3934171468"/>
              </p:ext>
            </p:extLst>
          </p:nvPr>
        </p:nvGraphicFramePr>
        <p:xfrm>
          <a:off x="2030942" y="1181277"/>
          <a:ext cx="8126942" cy="5417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11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9e0966f-40cc-446e-a248-c10a673782a7" Revision="1" Stencil="System.MyShapes" StencilVersion="1.0"/>
</Control>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686</Words>
  <Application>Microsoft Office PowerPoint</Application>
  <PresentationFormat>Custom</PresentationFormat>
  <Paragraphs>82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TT Norms W05 Light</vt:lpstr>
      <vt:lpstr>Office Theme</vt:lpstr>
      <vt:lpstr>SENTIMENT ANALYSIS</vt:lpstr>
      <vt:lpstr>PROTOTYPE</vt:lpstr>
      <vt:lpstr>DATA</vt:lpstr>
      <vt:lpstr>INPUT &amp; OUTPUT</vt:lpstr>
      <vt:lpstr>MAIN FEATURES</vt:lpstr>
      <vt:lpstr>BACKGROUND</vt:lpstr>
      <vt:lpstr>THEORY</vt:lpstr>
      <vt:lpstr>LEARNING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2020-11-19T14:28:36Z</dcterms:created>
  <dcterms:modified xsi:type="dcterms:W3CDTF">2021-02-28T14:35:51Z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