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8" r:id="rId2"/>
  </p:sldMasterIdLst>
  <p:notesMasterIdLst>
    <p:notesMasterId r:id="rId8"/>
  </p:notesMasterIdLst>
  <p:handoutMasterIdLst>
    <p:handoutMasterId r:id="rId9"/>
  </p:handoutMasterIdLst>
  <p:sldIdLst>
    <p:sldId id="632" r:id="rId3"/>
    <p:sldId id="634" r:id="rId4"/>
    <p:sldId id="637" r:id="rId5"/>
    <p:sldId id="638" r:id="rId6"/>
    <p:sldId id="641" r:id="rId7"/>
  </p:sldIdLst>
  <p:sldSz cx="12190413" cy="6859588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">
          <p15:clr>
            <a:srgbClr val="A4A3A4"/>
          </p15:clr>
        </p15:guide>
        <p15:guide id="2" orient="horz" pos="4013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orient="horz" pos="802">
          <p15:clr>
            <a:srgbClr val="A4A3A4"/>
          </p15:clr>
        </p15:guide>
        <p15:guide id="5" orient="horz" pos="1608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165">
          <p15:clr>
            <a:srgbClr val="A4A3A4"/>
          </p15:clr>
        </p15:guide>
        <p15:guide id="8" orient="horz" pos="4170">
          <p15:clr>
            <a:srgbClr val="A4A3A4"/>
          </p15:clr>
        </p15:guide>
        <p15:guide id="9" orient="horz" pos="2886">
          <p15:clr>
            <a:srgbClr val="A4A3A4"/>
          </p15:clr>
        </p15:guide>
        <p15:guide id="10" orient="horz" pos="964">
          <p15:clr>
            <a:srgbClr val="A4A3A4"/>
          </p15:clr>
        </p15:guide>
        <p15:guide id="11" orient="horz" pos="3053">
          <p15:clr>
            <a:srgbClr val="A4A3A4"/>
          </p15:clr>
        </p15:guide>
        <p15:guide id="12" orient="horz" pos="1131">
          <p15:clr>
            <a:srgbClr val="A4A3A4"/>
          </p15:clr>
        </p15:guide>
        <p15:guide id="13" orient="horz" pos="2723">
          <p15:clr>
            <a:srgbClr val="A4A3A4"/>
          </p15:clr>
        </p15:guide>
        <p15:guide id="14" orient="horz" pos="1280">
          <p15:clr>
            <a:srgbClr val="A4A3A4"/>
          </p15:clr>
        </p15:guide>
        <p15:guide id="15" orient="horz" pos="3850">
          <p15:clr>
            <a:srgbClr val="A4A3A4"/>
          </p15:clr>
        </p15:guide>
        <p15:guide id="16" orient="horz" pos="3685">
          <p15:clr>
            <a:srgbClr val="A4A3A4"/>
          </p15:clr>
        </p15:guide>
        <p15:guide id="17" orient="horz" pos="3530">
          <p15:clr>
            <a:srgbClr val="A4A3A4"/>
          </p15:clr>
        </p15:guide>
        <p15:guide id="18" orient="horz" pos="3370">
          <p15:clr>
            <a:srgbClr val="A4A3A4"/>
          </p15:clr>
        </p15:guide>
        <p15:guide id="19" orient="horz" pos="3206">
          <p15:clr>
            <a:srgbClr val="A4A3A4"/>
          </p15:clr>
        </p15:guide>
        <p15:guide id="20" orient="horz" pos="2570">
          <p15:clr>
            <a:srgbClr val="A4A3A4"/>
          </p15:clr>
        </p15:guide>
        <p15:guide id="21" orient="horz" pos="2407">
          <p15:clr>
            <a:srgbClr val="A4A3A4"/>
          </p15:clr>
        </p15:guide>
        <p15:guide id="22" orient="horz" pos="1924">
          <p15:clr>
            <a:srgbClr val="A4A3A4"/>
          </p15:clr>
        </p15:guide>
        <p15:guide id="23" orient="horz" pos="1767">
          <p15:clr>
            <a:srgbClr val="A4A3A4"/>
          </p15:clr>
        </p15:guide>
        <p15:guide id="24" orient="horz" pos="1447">
          <p15:clr>
            <a:srgbClr val="A4A3A4"/>
          </p15:clr>
        </p15:guide>
        <p15:guide id="25" orient="horz" pos="649">
          <p15:clr>
            <a:srgbClr val="A4A3A4"/>
          </p15:clr>
        </p15:guide>
        <p15:guide id="26" orient="horz" pos="2084">
          <p15:clr>
            <a:srgbClr val="A4A3A4"/>
          </p15:clr>
        </p15:guide>
        <p15:guide id="27" orient="horz" pos="2243">
          <p15:clr>
            <a:srgbClr val="A4A3A4"/>
          </p15:clr>
        </p15:guide>
        <p15:guide id="28" pos="3840">
          <p15:clr>
            <a:srgbClr val="A4A3A4"/>
          </p15:clr>
        </p15:guide>
        <p15:guide id="29" pos="320">
          <p15:clr>
            <a:srgbClr val="A4A3A4"/>
          </p15:clr>
        </p15:guide>
        <p15:guide id="30" pos="7367">
          <p15:clr>
            <a:srgbClr val="A4A3A4"/>
          </p15:clr>
        </p15:guide>
        <p15:guide id="31" pos="7043">
          <p15:clr>
            <a:srgbClr val="A4A3A4"/>
          </p15:clr>
        </p15:guide>
        <p15:guide id="32" pos="6562">
          <p15:clr>
            <a:srgbClr val="A4A3A4"/>
          </p15:clr>
        </p15:guide>
        <p15:guide id="33">
          <p15:clr>
            <a:srgbClr val="A4A3A4"/>
          </p15:clr>
        </p15:guide>
        <p15:guide id="34" pos="6083">
          <p15:clr>
            <a:srgbClr val="A4A3A4"/>
          </p15:clr>
        </p15:guide>
        <p15:guide id="35" pos="167">
          <p15:clr>
            <a:srgbClr val="A4A3A4"/>
          </p15:clr>
        </p15:guide>
        <p15:guide id="36" pos="7520">
          <p15:clr>
            <a:srgbClr val="A4A3A4"/>
          </p15:clr>
        </p15:guide>
        <p15:guide id="37" pos="2568">
          <p15:clr>
            <a:srgbClr val="A4A3A4"/>
          </p15:clr>
        </p15:guide>
        <p15:guide id="38" pos="2406">
          <p15:clr>
            <a:srgbClr val="A4A3A4"/>
          </p15:clr>
        </p15:guide>
        <p15:guide id="39" pos="2717">
          <p15:clr>
            <a:srgbClr val="A4A3A4"/>
          </p15:clr>
        </p15:guide>
        <p15:guide id="40" pos="2884">
          <p15:clr>
            <a:srgbClr val="A4A3A4"/>
          </p15:clr>
        </p15:guide>
        <p15:guide id="41" pos="3050">
          <p15:clr>
            <a:srgbClr val="A4A3A4"/>
          </p15:clr>
        </p15:guide>
        <p15:guide id="42" pos="3204">
          <p15:clr>
            <a:srgbClr val="A4A3A4"/>
          </p15:clr>
        </p15:guide>
        <p15:guide id="43" pos="3361">
          <p15:clr>
            <a:srgbClr val="A4A3A4"/>
          </p15:clr>
        </p15:guide>
        <p15:guide id="44" pos="3528">
          <p15:clr>
            <a:srgbClr val="A4A3A4"/>
          </p15:clr>
        </p15:guide>
        <p15:guide id="45" pos="4005">
          <p15:clr>
            <a:srgbClr val="A4A3A4"/>
          </p15:clr>
        </p15:guide>
        <p15:guide id="46" pos="4159">
          <p15:clr>
            <a:srgbClr val="A4A3A4"/>
          </p15:clr>
        </p15:guide>
        <p15:guide id="47" pos="4321">
          <p15:clr>
            <a:srgbClr val="A4A3A4"/>
          </p15:clr>
        </p15:guide>
        <p15:guide id="48" pos="4483">
          <p15:clr>
            <a:srgbClr val="A4A3A4"/>
          </p15:clr>
        </p15:guide>
        <p15:guide id="49" pos="5601">
          <p15:clr>
            <a:srgbClr val="A4A3A4"/>
          </p15:clr>
        </p15:guide>
        <p15:guide id="50" pos="5763">
          <p15:clr>
            <a:srgbClr val="A4A3A4"/>
          </p15:clr>
        </p15:guide>
        <p15:guide id="51" pos="5926">
          <p15:clr>
            <a:srgbClr val="A4A3A4"/>
          </p15:clr>
        </p15:guide>
        <p15:guide id="52" pos="6246">
          <p15:clr>
            <a:srgbClr val="A4A3A4"/>
          </p15:clr>
        </p15:guide>
        <p15:guide id="53" pos="6406">
          <p15:clr>
            <a:srgbClr val="A4A3A4"/>
          </p15:clr>
        </p15:guide>
        <p15:guide id="54" pos="7203">
          <p15:clr>
            <a:srgbClr val="A4A3A4"/>
          </p15:clr>
        </p15:guide>
        <p15:guide id="55" pos="6718">
          <p15:clr>
            <a:srgbClr val="A4A3A4"/>
          </p15:clr>
        </p15:guide>
        <p15:guide id="56" pos="6884">
          <p15:clr>
            <a:srgbClr val="A4A3A4"/>
          </p15:clr>
        </p15:guide>
        <p15:guide id="57" pos="5447">
          <p15:clr>
            <a:srgbClr val="A4A3A4"/>
          </p15:clr>
        </p15:guide>
        <p15:guide id="58" pos="5282">
          <p15:clr>
            <a:srgbClr val="A4A3A4"/>
          </p15:clr>
        </p15:guide>
        <p15:guide id="59" pos="5119">
          <p15:clr>
            <a:srgbClr val="A4A3A4"/>
          </p15:clr>
        </p15:guide>
        <p15:guide id="60" pos="4961">
          <p15:clr>
            <a:srgbClr val="A4A3A4"/>
          </p15:clr>
        </p15:guide>
        <p15:guide id="61" pos="4803">
          <p15:clr>
            <a:srgbClr val="A4A3A4"/>
          </p15:clr>
        </p15:guide>
        <p15:guide id="62" pos="4637">
          <p15:clr>
            <a:srgbClr val="A4A3A4"/>
          </p15:clr>
        </p15:guide>
        <p15:guide id="63" pos="487">
          <p15:clr>
            <a:srgbClr val="A4A3A4"/>
          </p15:clr>
        </p15:guide>
        <p15:guide id="64" pos="644">
          <p15:clr>
            <a:srgbClr val="A4A3A4"/>
          </p15:clr>
        </p15:guide>
        <p15:guide id="65" pos="801">
          <p15:clr>
            <a:srgbClr val="A4A3A4"/>
          </p15:clr>
        </p15:guide>
        <p15:guide id="66" pos="967">
          <p15:clr>
            <a:srgbClr val="A4A3A4"/>
          </p15:clr>
        </p15:guide>
        <p15:guide id="67" pos="1120">
          <p15:clr>
            <a:srgbClr val="A4A3A4"/>
          </p15:clr>
        </p15:guide>
        <p15:guide id="68" pos="1281">
          <p15:clr>
            <a:srgbClr val="A4A3A4"/>
          </p15:clr>
        </p15:guide>
        <p15:guide id="69" pos="1442">
          <p15:clr>
            <a:srgbClr val="A4A3A4"/>
          </p15:clr>
        </p15:guide>
        <p15:guide id="70" pos="1609">
          <p15:clr>
            <a:srgbClr val="A4A3A4"/>
          </p15:clr>
        </p15:guide>
        <p15:guide id="71" pos="1762">
          <p15:clr>
            <a:srgbClr val="A4A3A4"/>
          </p15:clr>
        </p15:guide>
        <p15:guide id="72" pos="1924">
          <p15:clr>
            <a:srgbClr val="A4A3A4"/>
          </p15:clr>
        </p15:guide>
        <p15:guide id="73" pos="2085">
          <p15:clr>
            <a:srgbClr val="A4A3A4"/>
          </p15:clr>
        </p15:guide>
        <p15:guide id="74" pos="2244">
          <p15:clr>
            <a:srgbClr val="A4A3A4"/>
          </p15:clr>
        </p15:guide>
        <p15:guide id="75" pos="3682">
          <p15:clr>
            <a:srgbClr val="A4A3A4"/>
          </p15:clr>
        </p15:guide>
        <p15:guide id="76" orient="horz" pos="970">
          <p15:clr>
            <a:srgbClr val="A4A3A4"/>
          </p15:clr>
        </p15:guide>
        <p15:guide id="77" pos="7678">
          <p15:clr>
            <a:srgbClr val="A4A3A4"/>
          </p15:clr>
        </p15:guide>
        <p15:guide id="78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48C"/>
    <a:srgbClr val="C1EBFB"/>
    <a:srgbClr val="F1F9FA"/>
    <a:srgbClr val="EFF6EE"/>
    <a:srgbClr val="FAF7EF"/>
    <a:srgbClr val="F9F2EF"/>
    <a:srgbClr val="EFE8E6"/>
    <a:srgbClr val="E1CFEA"/>
    <a:srgbClr val="EBE1BF"/>
    <a:srgbClr val="D4D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9596" autoAdjust="0"/>
  </p:normalViewPr>
  <p:slideViewPr>
    <p:cSldViewPr>
      <p:cViewPr varScale="1">
        <p:scale>
          <a:sx n="83" d="100"/>
          <a:sy n="83" d="100"/>
        </p:scale>
        <p:origin x="186" y="1176"/>
      </p:cViewPr>
      <p:guideLst>
        <p:guide orient="horz" pos="325"/>
        <p:guide orient="horz" pos="4013"/>
        <p:guide orient="horz" pos="484"/>
        <p:guide orient="horz" pos="802"/>
        <p:guide orient="horz" pos="1608"/>
        <p:guide orient="horz"/>
        <p:guide orient="horz" pos="165"/>
        <p:guide orient="horz" pos="4170"/>
        <p:guide orient="horz" pos="2886"/>
        <p:guide orient="horz" pos="964"/>
        <p:guide orient="horz" pos="3053"/>
        <p:guide orient="horz" pos="1131"/>
        <p:guide orient="horz" pos="2723"/>
        <p:guide orient="horz" pos="1280"/>
        <p:guide orient="horz" pos="3850"/>
        <p:guide orient="horz" pos="3685"/>
        <p:guide orient="horz" pos="3530"/>
        <p:guide orient="horz" pos="3370"/>
        <p:guide orient="horz" pos="3206"/>
        <p:guide orient="horz" pos="2570"/>
        <p:guide orient="horz" pos="2407"/>
        <p:guide orient="horz" pos="1924"/>
        <p:guide orient="horz" pos="1767"/>
        <p:guide orient="horz" pos="1447"/>
        <p:guide orient="horz" pos="649"/>
        <p:guide orient="horz" pos="2084"/>
        <p:guide orient="horz" pos="2243"/>
        <p:guide pos="3840"/>
        <p:guide pos="320"/>
        <p:guide pos="7367"/>
        <p:guide pos="7043"/>
        <p:guide pos="6562"/>
        <p:guide/>
        <p:guide pos="6083"/>
        <p:guide pos="167"/>
        <p:guide pos="7520"/>
        <p:guide pos="2568"/>
        <p:guide pos="2406"/>
        <p:guide pos="2717"/>
        <p:guide pos="2884"/>
        <p:guide pos="3050"/>
        <p:guide pos="3204"/>
        <p:guide pos="3361"/>
        <p:guide pos="3528"/>
        <p:guide pos="4005"/>
        <p:guide pos="4159"/>
        <p:guide pos="4321"/>
        <p:guide pos="4483"/>
        <p:guide pos="5601"/>
        <p:guide pos="5763"/>
        <p:guide pos="5926"/>
        <p:guide pos="6246"/>
        <p:guide pos="6406"/>
        <p:guide pos="7203"/>
        <p:guide pos="6718"/>
        <p:guide pos="6884"/>
        <p:guide pos="5447"/>
        <p:guide pos="5282"/>
        <p:guide pos="5119"/>
        <p:guide pos="4961"/>
        <p:guide pos="4803"/>
        <p:guide pos="4637"/>
        <p:guide pos="487"/>
        <p:guide pos="644"/>
        <p:guide pos="801"/>
        <p:guide pos="967"/>
        <p:guide pos="1120"/>
        <p:guide pos="1281"/>
        <p:guide pos="1442"/>
        <p:guide pos="1609"/>
        <p:guide pos="1762"/>
        <p:guide pos="1924"/>
        <p:guide pos="2085"/>
        <p:guide pos="2244"/>
        <p:guide pos="3682"/>
        <p:guide orient="horz" pos="970"/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33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18859"/>
    </p:cViewPr>
  </p:sorterViewPr>
  <p:notesViewPr>
    <p:cSldViewPr>
      <p:cViewPr varScale="1">
        <p:scale>
          <a:sx n="98" d="100"/>
          <a:sy n="98" d="100"/>
        </p:scale>
        <p:origin x="-389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6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D9B6F-F621-4A62-84F4-5FFAE9A4C545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6A6A2-50A7-4640-855D-8956E55AB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66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89E00-45B7-44B8-8E59-84DE0BD71A0D}" type="datetimeFigureOut">
              <a:rPr lang="de-DE" smtClean="0"/>
              <a:t>20.11.2020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3CE7-ED39-4DCA-B997-3091546AA5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43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84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48418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buAutoNum type="arabicParenR"/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 hasCustomPrompt="1"/>
          </p:nvPr>
        </p:nvSpPr>
        <p:spPr>
          <a:xfrm>
            <a:off x="6094413" y="515938"/>
            <a:ext cx="5600700" cy="5835650"/>
          </a:xfrm>
          <a:prstGeom prst="rect">
            <a:avLst/>
          </a:prstGeom>
        </p:spPr>
        <p:txBody>
          <a:bodyPr anchor="ctr"/>
          <a:lstStyle>
            <a:lvl1pPr algn="ctr">
              <a:defRPr sz="2000"/>
            </a:lvl1pPr>
          </a:lstStyle>
          <a:p>
            <a:r>
              <a:rPr lang="de-AT" dirty="0"/>
              <a:t>Table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5588066" cy="3024336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Rechteck 2"/>
          <p:cNvSpPr/>
          <p:nvPr/>
        </p:nvSpPr>
        <p:spPr>
          <a:xfrm>
            <a:off x="291932" y="637319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02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6859588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5113" y="2552700"/>
            <a:ext cx="4173909" cy="3297004"/>
          </a:xfrm>
        </p:spPr>
        <p:txBody>
          <a:bodyPr lIns="144000" tIns="216000" rIns="0" anchor="t"/>
          <a:lstStyle>
            <a:lvl1pPr>
              <a:defRPr lang="de-DE" sz="200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>
            <a:normAutofit/>
          </a:bodyPr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97045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6859588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3560763"/>
            <a:ext cx="5294312" cy="25511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  <a:p>
            <a:pPr lvl="1"/>
            <a:r>
              <a:rPr lang="de-DE" dirty="0"/>
              <a:t>02</a:t>
            </a:r>
          </a:p>
          <a:p>
            <a:pPr lvl="2"/>
            <a:r>
              <a:rPr lang="de-DE" dirty="0"/>
              <a:t>03</a:t>
            </a:r>
          </a:p>
          <a:p>
            <a:pPr lvl="3"/>
            <a:r>
              <a:rPr lang="de-DE" dirty="0"/>
              <a:t>04</a:t>
            </a:r>
          </a:p>
          <a:p>
            <a:pPr lvl="4"/>
            <a:r>
              <a:rPr lang="de-DE" dirty="0"/>
              <a:t>05</a:t>
            </a:r>
          </a:p>
          <a:p>
            <a:pPr lvl="5"/>
            <a:r>
              <a:rPr lang="de-DE" dirty="0"/>
              <a:t>06</a:t>
            </a:r>
          </a:p>
          <a:p>
            <a:pPr lvl="6"/>
            <a:r>
              <a:rPr lang="de-DE" dirty="0"/>
              <a:t>07</a:t>
            </a:r>
          </a:p>
          <a:p>
            <a:pPr lvl="7"/>
            <a:r>
              <a:rPr lang="de-DE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21403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one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1118718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53F355A-87D4-4B44-BD0D-859276A78585}" type="datetime5">
              <a:rPr lang="en-US" smtClean="0"/>
              <a:t>20-Nov-20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35232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273176"/>
            <a:ext cx="11187182" cy="509735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6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F3E2E88-CBD2-4C33-8B05-69BD40415EA6}" type="datetime5">
              <a:rPr lang="en-US" smtClean="0"/>
              <a:t>20-Nov-20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392883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Headlin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1153D9D2-4109-4658-A169-3AF16B615417}" type="datetime5">
              <a:rPr lang="en-US" smtClean="0"/>
              <a:t>20-Nov-20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704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10540" y="766800"/>
            <a:ext cx="3063240" cy="4463194"/>
          </a:xfrm>
        </p:spPr>
        <p:txBody>
          <a:bodyPr/>
          <a:lstStyle>
            <a:lvl1pPr>
              <a:defRPr lang="en-GB" sz="4400" b="1" kern="1200" cap="all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6C1E-52DF-4F17-B471-B644E02A8A68}" type="datetime5">
              <a:rPr lang="en-US" smtClean="0"/>
              <a:t>20-Nov-20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386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8132764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8"/>
            <a:ext cx="3054415" cy="4605661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AF33F4B-4FAB-41AF-8E55-14BC4B4D633A}" type="datetime5">
              <a:rPr lang="en-US" smtClean="0"/>
              <a:t>20-Nov-20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10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3943351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7734300" y="1273175"/>
            <a:ext cx="3924000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8"/>
            <a:ext cx="3054415" cy="453365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0AED2D7-DE0A-4586-9373-AF99BFD3A1D9}" type="datetime5">
              <a:rPr lang="en-US" smtClean="0"/>
              <a:t>20-Nov-20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73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507931" y="1530350"/>
            <a:ext cx="5515267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6164579" y="1530350"/>
            <a:ext cx="5529075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E9A7C22-2A88-4D9F-87A1-969F54B19321}" type="datetime5">
              <a:rPr lang="en-US" smtClean="0"/>
              <a:t>20-Nov-20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1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72457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platzhalter 23"/>
          <p:cNvSpPr>
            <a:spLocks noGrp="1"/>
          </p:cNvSpPr>
          <p:nvPr>
            <p:ph type="body" sz="quarter" idx="22"/>
          </p:nvPr>
        </p:nvSpPr>
        <p:spPr>
          <a:xfrm>
            <a:off x="0" y="2265277"/>
            <a:ext cx="5599971" cy="3584426"/>
          </a:xfr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1030288"/>
            <a:ext cx="5599113" cy="481965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6E8E0D-FD93-4417-85E7-5AEDC5081CA9}" type="datetime5">
              <a:rPr lang="en-US" smtClean="0"/>
              <a:t>20-Nov-20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8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34206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48418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4" y="765498"/>
            <a:ext cx="7367653" cy="3024336"/>
          </a:xfrm>
        </p:spPr>
        <p:txBody>
          <a:bodyPr/>
          <a:lstStyle>
            <a:lvl1pPr>
              <a:defRPr lang="en-GB" sz="4400" b="1" kern="1200" cap="all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841875" y="0"/>
            <a:ext cx="7348538" cy="5349875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Picture</a:t>
            </a:r>
          </a:p>
        </p:txBody>
      </p:sp>
      <p:pic>
        <p:nvPicPr>
          <p:cNvPr id="10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91932" y="637319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04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23"/>
          </p:nvPr>
        </p:nvSpPr>
        <p:spPr>
          <a:xfrm>
            <a:off x="0" y="2265277"/>
            <a:ext cx="5599971" cy="3584426"/>
          </a:xfr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5845175" y="1030288"/>
            <a:ext cx="5849938" cy="5081587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Image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17B20AE-A3AD-48AB-9CC9-BF4B9099D221}" type="datetime5">
              <a:rPr lang="en-US" smtClean="0"/>
              <a:t>20-Nov-20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38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 And Image - Varia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5498"/>
            <a:ext cx="5587272" cy="2304255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952500"/>
            <a:ext cx="6094412" cy="59070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1" y="3560762"/>
            <a:ext cx="5587204" cy="2288941"/>
          </a:xfrm>
          <a:prstGeom prst="rect">
            <a:avLst/>
          </a:prstGeom>
        </p:spPr>
        <p:txBody>
          <a:bodyPr rIns="180000"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/>
                </a:solidFill>
              </a:defRPr>
            </a:lvl5pPr>
            <a:lvl6pPr>
              <a:lnSpc>
                <a:spcPct val="100000"/>
              </a:lnSpc>
              <a:defRPr sz="1400"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 sz="1200">
                <a:solidFill>
                  <a:schemeClr val="tx1"/>
                </a:solidFill>
              </a:defRPr>
            </a:lvl7pPr>
            <a:lvl8pPr>
              <a:lnSpc>
                <a:spcPct val="100000"/>
              </a:lnSpc>
              <a:defRPr sz="1050">
                <a:solidFill>
                  <a:schemeClr val="tx1"/>
                </a:solidFill>
              </a:defRPr>
            </a:lvl8pPr>
            <a:lvl9pPr>
              <a:lnSpc>
                <a:spcPct val="100000"/>
              </a:lnSpc>
              <a:defRPr sz="7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8C5A05C-9C26-4C9F-AB10-0B3C5349D48D}" type="datetime5">
              <a:rPr lang="en-US" smtClean="0"/>
              <a:t>20-Nov-20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0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3575535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21" y="1530350"/>
            <a:ext cx="356757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26941" y="1530350"/>
            <a:ext cx="3568237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94CD679-7A10-48A8-B87F-D6FF787E24F3}" type="datetime5">
              <a:rPr lang="en-US" smtClean="0"/>
              <a:t>20-Nov-20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415953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ntent Areas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2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19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9806" y="4846173"/>
            <a:ext cx="3575371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2" name="Inhaltsplatzhalter 13" descr="Spalte links" title="Spalte links"/>
          <p:cNvSpPr>
            <a:spLocks noGrp="1"/>
          </p:cNvSpPr>
          <p:nvPr>
            <p:ph sz="quarter" idx="19" hasCustomPrompt="1"/>
          </p:nvPr>
        </p:nvSpPr>
        <p:spPr>
          <a:xfrm>
            <a:off x="507932" y="1530706"/>
            <a:ext cx="3575535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" name="Inhaltsplatzhalter 15" descr="Spalte mitte" title="Spalte mitte"/>
          <p:cNvSpPr>
            <a:spLocks noGrp="1"/>
          </p:cNvSpPr>
          <p:nvPr>
            <p:ph sz="quarter" idx="20" hasCustomPrompt="1"/>
          </p:nvPr>
        </p:nvSpPr>
        <p:spPr>
          <a:xfrm>
            <a:off x="4307521" y="1530706"/>
            <a:ext cx="3575371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1" hasCustomPrompt="1"/>
          </p:nvPr>
        </p:nvSpPr>
        <p:spPr>
          <a:xfrm>
            <a:off x="8119807" y="1530706"/>
            <a:ext cx="3575369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7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9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153D9D2-4109-4658-A169-3AF16B615417}" type="datetime5">
              <a:rPr lang="en-US" smtClean="0"/>
              <a:t>20-Nov-20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79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4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19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9805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7935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4307518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8126940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0B260DF7-7A47-4C84-A6B5-7A0F356823F8}" type="datetime5">
              <a:rPr lang="en-US" smtClean="0"/>
              <a:t>20-Nov-20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7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16736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69" y="203057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5608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69" y="43236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5608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3243" y="2030575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3242" y="43236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6C126571-E348-4CB5-A863-9E00C0AA8F4A}" type="datetime5">
              <a:rPr lang="en-US" smtClean="0"/>
              <a:t>20-Nov-20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13483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, Equa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69" y="4334831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5608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69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5608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3243" y="4334831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3242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A617076C-1AA0-4312-A147-F07827D60394}" type="datetime5">
              <a:rPr lang="en-US" smtClean="0"/>
              <a:t>20-Nov-20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93850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0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7360920" y="6929"/>
            <a:ext cx="4345513" cy="4839244"/>
          </a:xfrm>
          <a:solidFill>
            <a:srgbClr val="C3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7361237" cy="68595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24763" y="3308350"/>
            <a:ext cx="4070350" cy="1561604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pic>
        <p:nvPicPr>
          <p:cNvPr id="13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0" y="765498"/>
            <a:ext cx="5599113" cy="2520280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GB" noProof="0" dirty="0" err="1"/>
              <a:t>TiteL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41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841875" cy="6859587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1876" y="6929"/>
            <a:ext cx="3805237" cy="5343524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231966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7877240" cy="2304256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4213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841875" cy="6859587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1876" y="6929"/>
            <a:ext cx="3805237" cy="5343524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231966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7877240" cy="2304256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004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C7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62349" y="1030288"/>
            <a:ext cx="8132763" cy="4819416"/>
          </a:xfrm>
          <a:prstGeom prst="rect">
            <a:avLst/>
          </a:prstGeom>
        </p:spPr>
        <p:txBody>
          <a:bodyPr wrap="square" tIns="0"/>
          <a:lstStyle>
            <a:lvl1pPr marL="0" algn="l" defTabSz="1219170" rtl="0" eaLnBrk="1" latinLnBrk="0" hangingPunct="1">
              <a:spcAft>
                <a:spcPts val="4800"/>
              </a:spcAft>
              <a:defRPr lang="de-DE" sz="18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marL="0" marR="0" lvl="1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02</a:t>
            </a:r>
          </a:p>
          <a:p>
            <a:pPr marL="0" marR="0" lvl="2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03</a:t>
            </a:r>
          </a:p>
          <a:p>
            <a:pPr marL="0" marR="0" lvl="3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04</a:t>
            </a:r>
          </a:p>
          <a:p>
            <a:pPr marL="0" marR="0" lvl="4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05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8350"/>
            <a:ext cx="3054416" cy="438963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2CAB-150C-4C67-A6F6-7AD476CA4C2E}" type="datetime5">
              <a:rPr lang="en-US" smtClean="0"/>
              <a:t>20-Nov-20</a:t>
            </a:fld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13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8"/>
            <a:ext cx="5087094" cy="5842775"/>
          </a:xfrm>
          <a:solidFill>
            <a:srgbClr val="EBE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085688" y="1417320"/>
            <a:ext cx="7104724" cy="4953205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5" y="0"/>
            <a:ext cx="7618478" cy="3308351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940F2E8-2DA4-4213-9C54-DC3C678AE9A0}" type="datetime5">
              <a:rPr lang="en-US" smtClean="0"/>
              <a:t>20-Nov-20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0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Cut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5600700" cy="3325365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600700" y="1530705"/>
            <a:ext cx="6589712" cy="483982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4" y="0"/>
            <a:ext cx="7618479" cy="3308349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8E5DB7D-CEF0-4B09-BD16-2B0542114C0D}" type="datetime5">
              <a:rPr lang="en-US" smtClean="0"/>
              <a:t>20-Nov-20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44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5600700" cy="332536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600699" y="2552700"/>
            <a:ext cx="6094478" cy="3297004"/>
          </a:xfrm>
        </p:spPr>
        <p:txBody>
          <a:bodyPr lIns="360000" tIns="216000" rIns="0" anchor="t"/>
          <a:lstStyle>
            <a:lvl1pPr>
              <a:defRPr lang="de-DE" sz="200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44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3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F722BF3-7814-4D9E-B219-AA62025D7D31}" type="datetime5">
              <a:rPr lang="en-US" smtClean="0"/>
              <a:t>20-Nov-20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984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 descr="Standard-Headline" title="Standard-Headline"/>
          <p:cNvSpPr>
            <a:spLocks noGrp="1"/>
          </p:cNvSpPr>
          <p:nvPr>
            <p:ph type="title"/>
          </p:nvPr>
        </p:nvSpPr>
        <p:spPr>
          <a:xfrm>
            <a:off x="507934" y="261939"/>
            <a:ext cx="10672963" cy="768350"/>
          </a:xfrm>
          <a:prstGeom prst="rect">
            <a:avLst/>
          </a:prstGeom>
        </p:spPr>
        <p:txBody>
          <a:bodyPr vert="horz" wrap="square" lIns="0" tIns="288000" rIns="0" bIns="0" rtlCol="0" anchor="t">
            <a:noAutofit/>
          </a:bodyPr>
          <a:lstStyle/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7935" y="6369050"/>
            <a:ext cx="5607115" cy="12535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80896" y="6493949"/>
            <a:ext cx="514281" cy="365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83" name="Gerade Verbindung 182"/>
          <p:cNvCxnSpPr/>
          <p:nvPr/>
        </p:nvCxnSpPr>
        <p:spPr>
          <a:xfrm>
            <a:off x="6095206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51183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>
            <a:off x="330585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8884945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1168897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>
            <a:off x="6099016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/>
          <p:cNvCxnSpPr/>
          <p:nvPr/>
        </p:nvCxnSpPr>
        <p:spPr>
          <a:xfrm>
            <a:off x="51564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89"/>
          <p:cNvCxnSpPr/>
          <p:nvPr/>
        </p:nvCxnSpPr>
        <p:spPr>
          <a:xfrm>
            <a:off x="330966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/>
          <p:nvPr/>
        </p:nvCxnSpPr>
        <p:spPr>
          <a:xfrm>
            <a:off x="8888755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/>
          <p:cNvCxnSpPr/>
          <p:nvPr/>
        </p:nvCxnSpPr>
        <p:spPr>
          <a:xfrm>
            <a:off x="1169278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7600" y="6494400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Copyright </a:t>
            </a:r>
            <a:r>
              <a:rPr lang="en-GB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Allianz</a:t>
            </a:r>
            <a:endParaRPr lang="en-GB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8" name="Gerade Verbindung 117"/>
          <p:cNvCxnSpPr/>
          <p:nvPr/>
        </p:nvCxnSpPr>
        <p:spPr>
          <a:xfrm flipH="1">
            <a:off x="-313506" y="1273175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507599" y="1274399"/>
            <a:ext cx="11188800" cy="4837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>
          <a:xfrm>
            <a:off x="1414686" y="6494399"/>
            <a:ext cx="1306854" cy="1231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153D9D2-4109-4658-A169-3AF16B615417}" type="datetime5">
              <a:rPr lang="en-US" smtClean="0"/>
              <a:t>20-Nov-20</a:t>
            </a:fld>
            <a:endParaRPr lang="en-GB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-313506" y="1529080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68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4" r:id="rId2"/>
    <p:sldLayoutId id="2147483740" r:id="rId3"/>
    <p:sldLayoutId id="2147483702" r:id="rId4"/>
    <p:sldLayoutId id="2147483771" r:id="rId5"/>
    <p:sldLayoutId id="2147483706" r:id="rId6"/>
    <p:sldLayoutId id="2147483708" r:id="rId7"/>
    <p:sldLayoutId id="2147483710" r:id="rId8"/>
    <p:sldLayoutId id="2147483714" r:id="rId9"/>
    <p:sldLayoutId id="2147483716" r:id="rId10"/>
    <p:sldLayoutId id="2147483745" r:id="rId11"/>
    <p:sldLayoutId id="2147483768" r:id="rId12"/>
    <p:sldLayoutId id="2147483769" r:id="rId13"/>
    <p:sldLayoutId id="2147483734" r:id="rId14"/>
    <p:sldLayoutId id="2147483762" r:id="rId15"/>
    <p:sldLayoutId id="2147483770" r:id="rId16"/>
    <p:sldLayoutId id="2147483766" r:id="rId17"/>
    <p:sldLayoutId id="2147483739" r:id="rId18"/>
    <p:sldLayoutId id="2147483719" r:id="rId19"/>
    <p:sldLayoutId id="2147483767" r:id="rId20"/>
    <p:sldLayoutId id="2147483748" r:id="rId21"/>
    <p:sldLayoutId id="2147483724" r:id="rId22"/>
    <p:sldLayoutId id="2147483725" r:id="rId23"/>
    <p:sldLayoutId id="2147483726" r:id="rId24"/>
    <p:sldLayoutId id="2147483729" r:id="rId25"/>
    <p:sldLayoutId id="2147483742" r:id="rId26"/>
    <p:sldLayoutId id="2147483733" r:id="rId27"/>
  </p:sldLayoutIdLst>
  <p:timing>
    <p:tnLst>
      <p:par>
        <p:cTn id="1" dur="indefinite" restart="never" nodeType="tmRoot"/>
      </p:par>
    </p:tnLst>
  </p:timing>
  <p:hf hdr="0"/>
  <p:txStyles>
    <p:titleStyle>
      <a:lvl1pPr algn="l" defTabSz="1219170" rtl="0" eaLnBrk="1" latinLnBrk="0" hangingPunct="1">
        <a:spcBef>
          <a:spcPct val="0"/>
        </a:spcBef>
        <a:buNone/>
        <a:defRPr sz="30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79388" marR="0" indent="-179388" algn="l" defTabSz="1219170" rtl="0" eaLnBrk="1" fontAlgn="auto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Tx/>
        <a:buFont typeface="Arial" panose="020B0604020202020204" pitchFamily="34" charset="0"/>
        <a:buChar char="•"/>
        <a:tabLst/>
        <a:defRPr lang="en-GB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54013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061" indent="-237061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8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2764" indent="-122764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+mj-lt"/>
        <a:buAutoNum type="arabicParenR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914"/>
          <a:stretch/>
        </p:blipFill>
        <p:spPr>
          <a:xfrm>
            <a:off x="0" y="6929"/>
            <a:ext cx="7360920" cy="6859588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7492047" y="3605255"/>
            <a:ext cx="4070350" cy="1561604"/>
          </a:xfrm>
        </p:spPr>
        <p:txBody>
          <a:bodyPr/>
          <a:lstStyle/>
          <a:p>
            <a:pPr lvl="1"/>
            <a:r>
              <a:rPr lang="en-GB" dirty="0" smtClean="0"/>
              <a:t>Prototype Dashboard</a:t>
            </a:r>
            <a:endParaRPr lang="en-GB" dirty="0"/>
          </a:p>
          <a:p>
            <a:pPr lvl="1"/>
            <a:r>
              <a:rPr lang="en-GB" dirty="0" smtClean="0"/>
              <a:t>…….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 smtClean="0"/>
              <a:t>Allianz Global </a:t>
            </a:r>
            <a:r>
              <a:rPr lang="en-GB" dirty="0" err="1" smtClean="0"/>
              <a:t>Hackathon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20 November 2020</a:t>
            </a:r>
            <a:endParaRPr lang="en-GB" dirty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>
          <a:xfrm>
            <a:off x="6107320" y="381794"/>
            <a:ext cx="5599113" cy="2520280"/>
          </a:xfrm>
        </p:spPr>
        <p:txBody>
          <a:bodyPr/>
          <a:lstStyle/>
          <a:p>
            <a:r>
              <a:rPr lang="en-GB" dirty="0" smtClean="0">
                <a:solidFill>
                  <a:schemeClr val="accent5"/>
                </a:solidFill>
              </a:rPr>
              <a:t>Allianz</a:t>
            </a:r>
            <a:br>
              <a:rPr lang="en-GB" dirty="0" smtClean="0">
                <a:solidFill>
                  <a:schemeClr val="accent5"/>
                </a:solidFill>
              </a:rPr>
            </a:br>
            <a:r>
              <a:rPr lang="en-GB" dirty="0" smtClean="0">
                <a:solidFill>
                  <a:schemeClr val="accent5"/>
                </a:solidFill>
              </a:rPr>
              <a:t>SOCIAL MEDIA</a:t>
            </a:r>
            <a:br>
              <a:rPr lang="en-GB" dirty="0" smtClean="0">
                <a:solidFill>
                  <a:schemeClr val="accent5"/>
                </a:solidFill>
              </a:rPr>
            </a:br>
            <a:r>
              <a:rPr lang="en-GB" dirty="0" smtClean="0"/>
              <a:t>Sentiment Analysis</a:t>
            </a:r>
            <a:endParaRPr lang="en-GB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7492841" y="5041435"/>
            <a:ext cx="1638798" cy="446109"/>
            <a:chOff x="7624760" y="5069989"/>
            <a:chExt cx="1638798" cy="446109"/>
          </a:xfrm>
        </p:grpSpPr>
        <p:sp>
          <p:nvSpPr>
            <p:cNvPr id="12" name="Textfeld 11"/>
            <p:cNvSpPr txBox="1"/>
            <p:nvPr/>
          </p:nvSpPr>
          <p:spPr>
            <a:xfrm>
              <a:off x="7624763" y="5085978"/>
              <a:ext cx="1638795" cy="402775"/>
            </a:xfrm>
            <a:prstGeom prst="rect">
              <a:avLst/>
            </a:prstGeom>
            <a:noFill/>
            <a:ln w="25400" cmpd="sng">
              <a:noFill/>
            </a:ln>
          </p:spPr>
          <p:txBody>
            <a:bodyPr wrap="square" lIns="0" tIns="108000" rIns="0" bIns="108000" rtlCol="0">
              <a:spAutoFit/>
            </a:bodyPr>
            <a:lstStyle/>
            <a:p>
              <a:r>
                <a:rPr lang="en-GB" sz="1200" b="1" dirty="0" smtClean="0">
                  <a:solidFill>
                    <a:srgbClr val="E4003A"/>
                  </a:solidFill>
                </a:rPr>
                <a:t>Strictly </a:t>
              </a:r>
              <a:r>
                <a:rPr lang="en-GB" sz="1200" b="1" dirty="0">
                  <a:solidFill>
                    <a:srgbClr val="E4003A"/>
                  </a:solidFill>
                </a:rPr>
                <a:t>Confidential</a:t>
              </a:r>
            </a:p>
          </p:txBody>
        </p:sp>
        <p:grpSp>
          <p:nvGrpSpPr>
            <p:cNvPr id="13" name="Gruppieren 12"/>
            <p:cNvGrpSpPr/>
            <p:nvPr/>
          </p:nvGrpSpPr>
          <p:grpSpPr>
            <a:xfrm>
              <a:off x="7624760" y="5069989"/>
              <a:ext cx="1449389" cy="446109"/>
              <a:chOff x="7624763" y="5079537"/>
              <a:chExt cx="1550486" cy="446109"/>
            </a:xfrm>
          </p:grpSpPr>
          <p:cxnSp>
            <p:nvCxnSpPr>
              <p:cNvPr id="14" name="Gerade Verbindung 13"/>
              <p:cNvCxnSpPr/>
              <p:nvPr/>
            </p:nvCxnSpPr>
            <p:spPr>
              <a:xfrm>
                <a:off x="7624763" y="5079537"/>
                <a:ext cx="1550486" cy="0"/>
              </a:xfrm>
              <a:prstGeom prst="line">
                <a:avLst/>
              </a:prstGeom>
              <a:ln w="28575">
                <a:solidFill>
                  <a:srgbClr val="E4003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/>
              <p:nvPr/>
            </p:nvCxnSpPr>
            <p:spPr>
              <a:xfrm>
                <a:off x="7624763" y="5525646"/>
                <a:ext cx="1550486" cy="0"/>
              </a:xfrm>
              <a:prstGeom prst="line">
                <a:avLst/>
              </a:prstGeom>
              <a:ln w="28575">
                <a:solidFill>
                  <a:srgbClr val="E4003A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451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8942731" y="3050740"/>
            <a:ext cx="1065893" cy="106067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354504" y="3051307"/>
            <a:ext cx="1060286" cy="10634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231229" y="3049338"/>
            <a:ext cx="1063091" cy="10634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499639" y="3051307"/>
            <a:ext cx="1060286" cy="10634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088553" y="3047935"/>
            <a:ext cx="1060286" cy="106627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cxnSp>
        <p:nvCxnSpPr>
          <p:cNvPr id="75" name="Straight Connector 74"/>
          <p:cNvCxnSpPr/>
          <p:nvPr/>
        </p:nvCxnSpPr>
        <p:spPr>
          <a:xfrm>
            <a:off x="2559925" y="3583044"/>
            <a:ext cx="79458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414790" y="3583044"/>
            <a:ext cx="79458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294319" y="3581075"/>
            <a:ext cx="794236" cy="0"/>
          </a:xfrm>
          <a:prstGeom prst="line">
            <a:avLst/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148840" y="3581075"/>
            <a:ext cx="793892" cy="0"/>
          </a:xfrm>
          <a:prstGeom prst="lin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1" name="Title 1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social media sentiment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8A5E059-5607-4A40-A01A-909CFD4B90FC}" type="datetime5">
              <a:rPr lang="en-US" smtClean="0"/>
              <a:pPr/>
              <a:t>20-Nov-20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smtClean="0"/>
              <a:t>File name | department | author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2</a:t>
            </a:fld>
            <a:endParaRPr lang="de-DE" dirty="0"/>
          </a:p>
        </p:txBody>
      </p:sp>
      <p:grpSp>
        <p:nvGrpSpPr>
          <p:cNvPr id="82" name="Gruppieren 81"/>
          <p:cNvGrpSpPr/>
          <p:nvPr/>
        </p:nvGrpSpPr>
        <p:grpSpPr>
          <a:xfrm>
            <a:off x="5423338" y="3272863"/>
            <a:ext cx="678871" cy="656051"/>
            <a:chOff x="5654660" y="2153402"/>
            <a:chExt cx="678871" cy="656051"/>
          </a:xfrm>
          <a:noFill/>
        </p:grpSpPr>
        <p:sp>
          <p:nvSpPr>
            <p:cNvPr id="83" name="Line 48"/>
            <p:cNvSpPr>
              <a:spLocks noChangeShapeType="1"/>
            </p:cNvSpPr>
            <p:nvPr/>
          </p:nvSpPr>
          <p:spPr bwMode="auto">
            <a:xfrm>
              <a:off x="5985539" y="2153402"/>
              <a:ext cx="0" cy="656051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9"/>
            <p:cNvSpPr>
              <a:spLocks/>
            </p:cNvSpPr>
            <p:nvPr/>
          </p:nvSpPr>
          <p:spPr bwMode="auto">
            <a:xfrm>
              <a:off x="5894262" y="2153402"/>
              <a:ext cx="199667" cy="108390"/>
            </a:xfrm>
            <a:custGeom>
              <a:avLst/>
              <a:gdLst>
                <a:gd name="T0" fmla="*/ 0 w 35"/>
                <a:gd name="T1" fmla="*/ 19 h 19"/>
                <a:gd name="T2" fmla="*/ 16 w 35"/>
                <a:gd name="T3" fmla="*/ 0 h 19"/>
                <a:gd name="T4" fmla="*/ 35 w 35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19">
                  <a:moveTo>
                    <a:pt x="0" y="19"/>
                  </a:moveTo>
                  <a:lnTo>
                    <a:pt x="16" y="0"/>
                  </a:lnTo>
                  <a:lnTo>
                    <a:pt x="35" y="19"/>
                  </a:lnTo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0"/>
            <p:cNvSpPr>
              <a:spLocks/>
            </p:cNvSpPr>
            <p:nvPr/>
          </p:nvSpPr>
          <p:spPr bwMode="auto">
            <a:xfrm>
              <a:off x="5985539" y="2461462"/>
              <a:ext cx="347992" cy="171144"/>
            </a:xfrm>
            <a:custGeom>
              <a:avLst/>
              <a:gdLst>
                <a:gd name="T0" fmla="*/ 0 w 16"/>
                <a:gd name="T1" fmla="*/ 8 h 8"/>
                <a:gd name="T2" fmla="*/ 8 w 16"/>
                <a:gd name="T3" fmla="*/ 0 h 8"/>
                <a:gd name="T4" fmla="*/ 16 w 16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1"/>
            <p:cNvSpPr>
              <a:spLocks/>
            </p:cNvSpPr>
            <p:nvPr/>
          </p:nvSpPr>
          <p:spPr bwMode="auto">
            <a:xfrm>
              <a:off x="6202322" y="2370185"/>
              <a:ext cx="131209" cy="199667"/>
            </a:xfrm>
            <a:custGeom>
              <a:avLst/>
              <a:gdLst>
                <a:gd name="T0" fmla="*/ 0 w 23"/>
                <a:gd name="T1" fmla="*/ 0 h 35"/>
                <a:gd name="T2" fmla="*/ 23 w 23"/>
                <a:gd name="T3" fmla="*/ 16 h 35"/>
                <a:gd name="T4" fmla="*/ 0 w 23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5">
                  <a:moveTo>
                    <a:pt x="0" y="0"/>
                  </a:moveTo>
                  <a:lnTo>
                    <a:pt x="23" y="16"/>
                  </a:lnTo>
                  <a:lnTo>
                    <a:pt x="0" y="35"/>
                  </a:lnTo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2"/>
            <p:cNvSpPr>
              <a:spLocks/>
            </p:cNvSpPr>
            <p:nvPr/>
          </p:nvSpPr>
          <p:spPr bwMode="auto">
            <a:xfrm>
              <a:off x="5654660" y="2461462"/>
              <a:ext cx="330879" cy="171144"/>
            </a:xfrm>
            <a:custGeom>
              <a:avLst/>
              <a:gdLst>
                <a:gd name="T0" fmla="*/ 15 w 15"/>
                <a:gd name="T1" fmla="*/ 8 h 8"/>
                <a:gd name="T2" fmla="*/ 8 w 15"/>
                <a:gd name="T3" fmla="*/ 0 h 8"/>
                <a:gd name="T4" fmla="*/ 0 w 1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8">
                  <a:moveTo>
                    <a:pt x="15" y="8"/>
                  </a:moveTo>
                  <a:cubicBezTo>
                    <a:pt x="15" y="4"/>
                    <a:pt x="12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3"/>
            <p:cNvSpPr>
              <a:spLocks/>
            </p:cNvSpPr>
            <p:nvPr/>
          </p:nvSpPr>
          <p:spPr bwMode="auto">
            <a:xfrm>
              <a:off x="5654660" y="2370185"/>
              <a:ext cx="108390" cy="199667"/>
            </a:xfrm>
            <a:custGeom>
              <a:avLst/>
              <a:gdLst>
                <a:gd name="T0" fmla="*/ 19 w 19"/>
                <a:gd name="T1" fmla="*/ 0 h 35"/>
                <a:gd name="T2" fmla="*/ 0 w 19"/>
                <a:gd name="T3" fmla="*/ 16 h 35"/>
                <a:gd name="T4" fmla="*/ 19 w 19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35">
                  <a:moveTo>
                    <a:pt x="19" y="0"/>
                  </a:moveTo>
                  <a:lnTo>
                    <a:pt x="0" y="16"/>
                  </a:lnTo>
                  <a:lnTo>
                    <a:pt x="19" y="35"/>
                  </a:lnTo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9144202" y="3392664"/>
            <a:ext cx="678874" cy="416450"/>
            <a:chOff x="9759120" y="4480699"/>
            <a:chExt cx="678874" cy="416450"/>
          </a:xfrm>
          <a:noFill/>
        </p:grpSpPr>
        <p:sp>
          <p:nvSpPr>
            <p:cNvPr id="91" name="Freeform 282"/>
            <p:cNvSpPr>
              <a:spLocks/>
            </p:cNvSpPr>
            <p:nvPr/>
          </p:nvSpPr>
          <p:spPr bwMode="auto">
            <a:xfrm>
              <a:off x="9759120" y="4480699"/>
              <a:ext cx="678874" cy="416450"/>
            </a:xfrm>
            <a:custGeom>
              <a:avLst/>
              <a:gdLst>
                <a:gd name="T0" fmla="*/ 31 w 31"/>
                <a:gd name="T1" fmla="*/ 10 h 19"/>
                <a:gd name="T2" fmla="*/ 15 w 31"/>
                <a:gd name="T3" fmla="*/ 1 h 19"/>
                <a:gd name="T4" fmla="*/ 0 w 31"/>
                <a:gd name="T5" fmla="*/ 10 h 19"/>
                <a:gd name="T6" fmla="*/ 15 w 31"/>
                <a:gd name="T7" fmla="*/ 19 h 19"/>
                <a:gd name="T8" fmla="*/ 31 w 31"/>
                <a:gd name="T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10"/>
                  </a:moveTo>
                  <a:cubicBezTo>
                    <a:pt x="24" y="0"/>
                    <a:pt x="15" y="1"/>
                    <a:pt x="15" y="1"/>
                  </a:cubicBezTo>
                  <a:cubicBezTo>
                    <a:pt x="5" y="2"/>
                    <a:pt x="0" y="10"/>
                    <a:pt x="0" y="10"/>
                  </a:cubicBezTo>
                  <a:cubicBezTo>
                    <a:pt x="6" y="18"/>
                    <a:pt x="15" y="19"/>
                    <a:pt x="15" y="19"/>
                  </a:cubicBezTo>
                  <a:cubicBezTo>
                    <a:pt x="26" y="18"/>
                    <a:pt x="31" y="10"/>
                    <a:pt x="31" y="1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283"/>
            <p:cNvSpPr>
              <a:spLocks noChangeArrowheads="1"/>
            </p:cNvSpPr>
            <p:nvPr/>
          </p:nvSpPr>
          <p:spPr bwMode="auto">
            <a:xfrm>
              <a:off x="9958786" y="4571976"/>
              <a:ext cx="256718" cy="256715"/>
            </a:xfrm>
            <a:prstGeom prst="ellipse">
              <a:avLst/>
            </a:pr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Freeform 331"/>
          <p:cNvSpPr>
            <a:spLocks/>
          </p:cNvSpPr>
          <p:nvPr/>
        </p:nvSpPr>
        <p:spPr bwMode="auto">
          <a:xfrm>
            <a:off x="1808158" y="3226822"/>
            <a:ext cx="519140" cy="656051"/>
          </a:xfrm>
          <a:custGeom>
            <a:avLst/>
            <a:gdLst>
              <a:gd name="T0" fmla="*/ 7 w 24"/>
              <a:gd name="T1" fmla="*/ 0 h 30"/>
              <a:gd name="T2" fmla="*/ 3 w 24"/>
              <a:gd name="T3" fmla="*/ 11 h 30"/>
              <a:gd name="T4" fmla="*/ 0 w 24"/>
              <a:gd name="T5" fmla="*/ 16 h 30"/>
              <a:gd name="T6" fmla="*/ 0 w 24"/>
              <a:gd name="T7" fmla="*/ 18 h 30"/>
              <a:gd name="T8" fmla="*/ 0 w 24"/>
              <a:gd name="T9" fmla="*/ 22 h 30"/>
              <a:gd name="T10" fmla="*/ 1 w 24"/>
              <a:gd name="T11" fmla="*/ 25 h 30"/>
              <a:gd name="T12" fmla="*/ 4 w 24"/>
              <a:gd name="T13" fmla="*/ 29 h 30"/>
              <a:gd name="T14" fmla="*/ 8 w 24"/>
              <a:gd name="T15" fmla="*/ 30 h 30"/>
              <a:gd name="T16" fmla="*/ 10 w 24"/>
              <a:gd name="T17" fmla="*/ 30 h 30"/>
              <a:gd name="T18" fmla="*/ 12 w 24"/>
              <a:gd name="T19" fmla="*/ 30 h 30"/>
              <a:gd name="T20" fmla="*/ 14 w 24"/>
              <a:gd name="T21" fmla="*/ 30 h 30"/>
              <a:gd name="T22" fmla="*/ 14 w 24"/>
              <a:gd name="T23" fmla="*/ 30 h 30"/>
              <a:gd name="T24" fmla="*/ 14 w 24"/>
              <a:gd name="T25" fmla="*/ 30 h 30"/>
              <a:gd name="T26" fmla="*/ 15 w 24"/>
              <a:gd name="T27" fmla="*/ 30 h 30"/>
              <a:gd name="T28" fmla="*/ 16 w 24"/>
              <a:gd name="T29" fmla="*/ 30 h 30"/>
              <a:gd name="T30" fmla="*/ 18 w 24"/>
              <a:gd name="T31" fmla="*/ 28 h 30"/>
              <a:gd name="T32" fmla="*/ 15 w 24"/>
              <a:gd name="T33" fmla="*/ 25 h 30"/>
              <a:gd name="T34" fmla="*/ 14 w 24"/>
              <a:gd name="T35" fmla="*/ 25 h 30"/>
              <a:gd name="T36" fmla="*/ 14 w 24"/>
              <a:gd name="T37" fmla="*/ 25 h 30"/>
              <a:gd name="T38" fmla="*/ 15 w 24"/>
              <a:gd name="T39" fmla="*/ 25 h 30"/>
              <a:gd name="T40" fmla="*/ 16 w 24"/>
              <a:gd name="T41" fmla="*/ 25 h 30"/>
              <a:gd name="T42" fmla="*/ 18 w 24"/>
              <a:gd name="T43" fmla="*/ 25 h 30"/>
              <a:gd name="T44" fmla="*/ 20 w 24"/>
              <a:gd name="T45" fmla="*/ 25 h 30"/>
              <a:gd name="T46" fmla="*/ 21 w 24"/>
              <a:gd name="T47" fmla="*/ 23 h 30"/>
              <a:gd name="T48" fmla="*/ 18 w 24"/>
              <a:gd name="T49" fmla="*/ 21 h 30"/>
              <a:gd name="T50" fmla="*/ 17 w 24"/>
              <a:gd name="T51" fmla="*/ 21 h 30"/>
              <a:gd name="T52" fmla="*/ 15 w 24"/>
              <a:gd name="T53" fmla="*/ 21 h 30"/>
              <a:gd name="T54" fmla="*/ 15 w 24"/>
              <a:gd name="T55" fmla="*/ 21 h 30"/>
              <a:gd name="T56" fmla="*/ 15 w 24"/>
              <a:gd name="T57" fmla="*/ 21 h 30"/>
              <a:gd name="T58" fmla="*/ 17 w 24"/>
              <a:gd name="T59" fmla="*/ 21 h 30"/>
              <a:gd name="T60" fmla="*/ 20 w 24"/>
              <a:gd name="T61" fmla="*/ 21 h 30"/>
              <a:gd name="T62" fmla="*/ 21 w 24"/>
              <a:gd name="T63" fmla="*/ 21 h 30"/>
              <a:gd name="T64" fmla="*/ 23 w 24"/>
              <a:gd name="T65" fmla="*/ 20 h 30"/>
              <a:gd name="T66" fmla="*/ 23 w 24"/>
              <a:gd name="T67" fmla="*/ 18 h 30"/>
              <a:gd name="T68" fmla="*/ 20 w 24"/>
              <a:gd name="T69" fmla="*/ 16 h 30"/>
              <a:gd name="T70" fmla="*/ 18 w 24"/>
              <a:gd name="T71" fmla="*/ 16 h 30"/>
              <a:gd name="T72" fmla="*/ 15 w 24"/>
              <a:gd name="T73" fmla="*/ 16 h 30"/>
              <a:gd name="T74" fmla="*/ 15 w 24"/>
              <a:gd name="T75" fmla="*/ 16 h 30"/>
              <a:gd name="T76" fmla="*/ 18 w 24"/>
              <a:gd name="T77" fmla="*/ 16 h 30"/>
              <a:gd name="T78" fmla="*/ 22 w 24"/>
              <a:gd name="T79" fmla="*/ 16 h 30"/>
              <a:gd name="T80" fmla="*/ 24 w 24"/>
              <a:gd name="T81" fmla="*/ 14 h 30"/>
              <a:gd name="T82" fmla="*/ 22 w 24"/>
              <a:gd name="T83" fmla="*/ 11 h 30"/>
              <a:gd name="T84" fmla="*/ 17 w 24"/>
              <a:gd name="T85" fmla="*/ 11 h 30"/>
              <a:gd name="T86" fmla="*/ 9 w 24"/>
              <a:gd name="T87" fmla="*/ 11 h 30"/>
              <a:gd name="T88" fmla="*/ 10 w 24"/>
              <a:gd name="T89" fmla="*/ 1 h 30"/>
              <a:gd name="T90" fmla="*/ 7 w 24"/>
              <a:gd name="T9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" h="30">
                <a:moveTo>
                  <a:pt x="7" y="0"/>
                </a:moveTo>
                <a:cubicBezTo>
                  <a:pt x="7" y="0"/>
                  <a:pt x="5" y="8"/>
                  <a:pt x="3" y="11"/>
                </a:cubicBezTo>
                <a:cubicBezTo>
                  <a:pt x="1" y="13"/>
                  <a:pt x="0" y="14"/>
                  <a:pt x="0" y="16"/>
                </a:cubicBezTo>
                <a:cubicBezTo>
                  <a:pt x="0" y="16"/>
                  <a:pt x="0" y="18"/>
                  <a:pt x="0" y="18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24"/>
                  <a:pt x="0" y="24"/>
                  <a:pt x="1" y="25"/>
                </a:cubicBezTo>
                <a:cubicBezTo>
                  <a:pt x="1" y="27"/>
                  <a:pt x="2" y="28"/>
                  <a:pt x="4" y="29"/>
                </a:cubicBezTo>
                <a:cubicBezTo>
                  <a:pt x="5" y="30"/>
                  <a:pt x="7" y="30"/>
                  <a:pt x="8" y="30"/>
                </a:cubicBezTo>
                <a:cubicBezTo>
                  <a:pt x="9" y="30"/>
                  <a:pt x="10" y="30"/>
                  <a:pt x="10" y="30"/>
                </a:cubicBezTo>
                <a:cubicBezTo>
                  <a:pt x="11" y="30"/>
                  <a:pt x="11" y="30"/>
                  <a:pt x="12" y="30"/>
                </a:cubicBezTo>
                <a:cubicBezTo>
                  <a:pt x="13" y="30"/>
                  <a:pt x="13" y="30"/>
                  <a:pt x="14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30"/>
                  <a:pt x="14" y="30"/>
                  <a:pt x="15" y="30"/>
                </a:cubicBezTo>
                <a:cubicBezTo>
                  <a:pt x="15" y="30"/>
                  <a:pt x="15" y="30"/>
                  <a:pt x="16" y="30"/>
                </a:cubicBezTo>
                <a:cubicBezTo>
                  <a:pt x="17" y="30"/>
                  <a:pt x="18" y="29"/>
                  <a:pt x="18" y="28"/>
                </a:cubicBezTo>
                <a:cubicBezTo>
                  <a:pt x="18" y="27"/>
                  <a:pt x="17" y="26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5" y="25"/>
                </a:cubicBezTo>
                <a:cubicBezTo>
                  <a:pt x="15" y="25"/>
                  <a:pt x="16" y="25"/>
                  <a:pt x="16" y="25"/>
                </a:cubicBezTo>
                <a:cubicBezTo>
                  <a:pt x="17" y="25"/>
                  <a:pt x="18" y="25"/>
                  <a:pt x="18" y="25"/>
                </a:cubicBezTo>
                <a:cubicBezTo>
                  <a:pt x="19" y="25"/>
                  <a:pt x="20" y="25"/>
                  <a:pt x="20" y="25"/>
                </a:cubicBezTo>
                <a:cubicBezTo>
                  <a:pt x="20" y="24"/>
                  <a:pt x="21" y="24"/>
                  <a:pt x="21" y="23"/>
                </a:cubicBezTo>
                <a:cubicBezTo>
                  <a:pt x="20" y="22"/>
                  <a:pt x="19" y="21"/>
                  <a:pt x="18" y="21"/>
                </a:cubicBezTo>
                <a:cubicBezTo>
                  <a:pt x="18" y="21"/>
                  <a:pt x="17" y="21"/>
                  <a:pt x="17" y="21"/>
                </a:cubicBezTo>
                <a:cubicBezTo>
                  <a:pt x="16" y="21"/>
                  <a:pt x="16" y="21"/>
                  <a:pt x="15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9" y="21"/>
                  <a:pt x="20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22" y="21"/>
                  <a:pt x="22" y="20"/>
                  <a:pt x="23" y="20"/>
                </a:cubicBezTo>
                <a:cubicBezTo>
                  <a:pt x="23" y="19"/>
                  <a:pt x="23" y="18"/>
                  <a:pt x="23" y="18"/>
                </a:cubicBezTo>
                <a:cubicBezTo>
                  <a:pt x="23" y="17"/>
                  <a:pt x="22" y="16"/>
                  <a:pt x="20" y="16"/>
                </a:cubicBezTo>
                <a:cubicBezTo>
                  <a:pt x="20" y="16"/>
                  <a:pt x="19" y="16"/>
                  <a:pt x="18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3" y="16"/>
                  <a:pt x="24" y="15"/>
                  <a:pt x="24" y="14"/>
                </a:cubicBezTo>
                <a:cubicBezTo>
                  <a:pt x="24" y="12"/>
                  <a:pt x="23" y="11"/>
                  <a:pt x="22" y="11"/>
                </a:cubicBezTo>
                <a:cubicBezTo>
                  <a:pt x="22" y="11"/>
                  <a:pt x="17" y="11"/>
                  <a:pt x="17" y="11"/>
                </a:cubicBezTo>
                <a:cubicBezTo>
                  <a:pt x="15" y="11"/>
                  <a:pt x="12" y="11"/>
                  <a:pt x="9" y="11"/>
                </a:cubicBezTo>
                <a:cubicBezTo>
                  <a:pt x="9" y="11"/>
                  <a:pt x="12" y="4"/>
                  <a:pt x="10" y="1"/>
                </a:cubicBezTo>
                <a:cubicBezTo>
                  <a:pt x="9" y="0"/>
                  <a:pt x="7" y="0"/>
                  <a:pt x="7" y="0"/>
                </a:cubicBez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4" name="Gruppieren 103"/>
          <p:cNvGrpSpPr/>
          <p:nvPr/>
        </p:nvGrpSpPr>
        <p:grpSpPr>
          <a:xfrm>
            <a:off x="7359128" y="3327057"/>
            <a:ext cx="519135" cy="524843"/>
            <a:chOff x="3657705" y="2221863"/>
            <a:chExt cx="519135" cy="524843"/>
          </a:xfrm>
          <a:noFill/>
        </p:grpSpPr>
        <p:sp>
          <p:nvSpPr>
            <p:cNvPr id="105" name="Freeform 457"/>
            <p:cNvSpPr>
              <a:spLocks/>
            </p:cNvSpPr>
            <p:nvPr/>
          </p:nvSpPr>
          <p:spPr bwMode="auto">
            <a:xfrm>
              <a:off x="3743279" y="2221863"/>
              <a:ext cx="410746" cy="439272"/>
            </a:xfrm>
            <a:custGeom>
              <a:avLst/>
              <a:gdLst>
                <a:gd name="T0" fmla="*/ 11 w 72"/>
                <a:gd name="T1" fmla="*/ 77 h 77"/>
                <a:gd name="T2" fmla="*/ 0 w 72"/>
                <a:gd name="T3" fmla="*/ 61 h 77"/>
                <a:gd name="T4" fmla="*/ 61 w 72"/>
                <a:gd name="T5" fmla="*/ 0 h 77"/>
                <a:gd name="T6" fmla="*/ 72 w 72"/>
                <a:gd name="T7" fmla="*/ 15 h 77"/>
                <a:gd name="T8" fmla="*/ 11 w 72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7">
                  <a:moveTo>
                    <a:pt x="11" y="77"/>
                  </a:moveTo>
                  <a:lnTo>
                    <a:pt x="0" y="61"/>
                  </a:lnTo>
                  <a:lnTo>
                    <a:pt x="61" y="0"/>
                  </a:lnTo>
                  <a:lnTo>
                    <a:pt x="72" y="15"/>
                  </a:lnTo>
                  <a:lnTo>
                    <a:pt x="11" y="77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58"/>
            <p:cNvSpPr>
              <a:spLocks/>
            </p:cNvSpPr>
            <p:nvPr/>
          </p:nvSpPr>
          <p:spPr bwMode="auto">
            <a:xfrm>
              <a:off x="4091270" y="2221863"/>
              <a:ext cx="85570" cy="68458"/>
            </a:xfrm>
            <a:custGeom>
              <a:avLst/>
              <a:gdLst>
                <a:gd name="T0" fmla="*/ 8 w 15"/>
                <a:gd name="T1" fmla="*/ 12 h 12"/>
                <a:gd name="T2" fmla="*/ 0 w 15"/>
                <a:gd name="T3" fmla="*/ 4 h 12"/>
                <a:gd name="T4" fmla="*/ 8 w 15"/>
                <a:gd name="T5" fmla="*/ 0 h 12"/>
                <a:gd name="T6" fmla="*/ 15 w 15"/>
                <a:gd name="T7" fmla="*/ 4 h 12"/>
                <a:gd name="T8" fmla="*/ 8 w 15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8" y="12"/>
                  </a:moveTo>
                  <a:lnTo>
                    <a:pt x="0" y="4"/>
                  </a:lnTo>
                  <a:lnTo>
                    <a:pt x="8" y="0"/>
                  </a:lnTo>
                  <a:lnTo>
                    <a:pt x="15" y="4"/>
                  </a:lnTo>
                  <a:lnTo>
                    <a:pt x="8" y="1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9"/>
            <p:cNvSpPr>
              <a:spLocks/>
            </p:cNvSpPr>
            <p:nvPr/>
          </p:nvSpPr>
          <p:spPr bwMode="auto">
            <a:xfrm>
              <a:off x="3657705" y="2569855"/>
              <a:ext cx="148325" cy="176851"/>
            </a:xfrm>
            <a:custGeom>
              <a:avLst/>
              <a:gdLst>
                <a:gd name="T0" fmla="*/ 0 w 26"/>
                <a:gd name="T1" fmla="*/ 31 h 31"/>
                <a:gd name="T2" fmla="*/ 15 w 26"/>
                <a:gd name="T3" fmla="*/ 0 h 31"/>
                <a:gd name="T4" fmla="*/ 26 w 26"/>
                <a:gd name="T5" fmla="*/ 16 h 31"/>
                <a:gd name="T6" fmla="*/ 0 w 26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1">
                  <a:moveTo>
                    <a:pt x="0" y="31"/>
                  </a:moveTo>
                  <a:lnTo>
                    <a:pt x="15" y="0"/>
                  </a:lnTo>
                  <a:lnTo>
                    <a:pt x="26" y="16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60"/>
            <p:cNvSpPr>
              <a:spLocks/>
            </p:cNvSpPr>
            <p:nvPr/>
          </p:nvSpPr>
          <p:spPr bwMode="auto">
            <a:xfrm>
              <a:off x="4005700" y="2330253"/>
              <a:ext cx="148325" cy="176851"/>
            </a:xfrm>
            <a:custGeom>
              <a:avLst/>
              <a:gdLst>
                <a:gd name="T0" fmla="*/ 19 w 26"/>
                <a:gd name="T1" fmla="*/ 0 h 31"/>
                <a:gd name="T2" fmla="*/ 26 w 26"/>
                <a:gd name="T3" fmla="*/ 8 h 31"/>
                <a:gd name="T4" fmla="*/ 0 w 26"/>
                <a:gd name="T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31">
                  <a:moveTo>
                    <a:pt x="19" y="0"/>
                  </a:moveTo>
                  <a:lnTo>
                    <a:pt x="26" y="8"/>
                  </a:lnTo>
                  <a:lnTo>
                    <a:pt x="0" y="31"/>
                  </a:lnTo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uppieren 108"/>
          <p:cNvGrpSpPr/>
          <p:nvPr/>
        </p:nvGrpSpPr>
        <p:grpSpPr>
          <a:xfrm>
            <a:off x="3604707" y="3294948"/>
            <a:ext cx="587593" cy="587593"/>
            <a:chOff x="1429011" y="2193901"/>
            <a:chExt cx="587593" cy="587593"/>
          </a:xfrm>
          <a:noFill/>
        </p:grpSpPr>
        <p:sp>
          <p:nvSpPr>
            <p:cNvPr id="110" name="Oval 765"/>
            <p:cNvSpPr>
              <a:spLocks noChangeArrowheads="1"/>
            </p:cNvSpPr>
            <p:nvPr/>
          </p:nvSpPr>
          <p:spPr bwMode="auto">
            <a:xfrm>
              <a:off x="1429011" y="2193901"/>
              <a:ext cx="524843" cy="524843"/>
            </a:xfrm>
            <a:prstGeom prst="ellipse">
              <a:avLst/>
            </a:pr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766"/>
            <p:cNvSpPr>
              <a:spLocks noChangeShapeType="1"/>
            </p:cNvSpPr>
            <p:nvPr/>
          </p:nvSpPr>
          <p:spPr bwMode="auto">
            <a:xfrm>
              <a:off x="1868279" y="2633169"/>
              <a:ext cx="148325" cy="148325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Textplatzhalter 3"/>
          <p:cNvSpPr txBox="1">
            <a:spLocks/>
          </p:cNvSpPr>
          <p:nvPr/>
        </p:nvSpPr>
        <p:spPr>
          <a:xfrm>
            <a:off x="1082848" y="4307014"/>
            <a:ext cx="1890158" cy="936159"/>
          </a:xfrm>
          <a:prstGeom prst="rect">
            <a:avLst/>
          </a:prstGeom>
        </p:spPr>
        <p:txBody>
          <a:bodyPr lIns="0" tIns="144000" rIns="0" bIns="144000" anchor="t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marR="0" indent="-1793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GB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013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061" indent="-237061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8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764" indent="-122764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Powerful Analytic​</a:t>
            </a:r>
            <a:endParaRPr lang="en-GB" dirty="0"/>
          </a:p>
        </p:txBody>
      </p:sp>
      <p:sp>
        <p:nvSpPr>
          <p:cNvPr id="52" name="Textplatzhalter 3"/>
          <p:cNvSpPr txBox="1">
            <a:spLocks/>
          </p:cNvSpPr>
          <p:nvPr/>
        </p:nvSpPr>
        <p:spPr>
          <a:xfrm>
            <a:off x="2941327" y="1850562"/>
            <a:ext cx="1890158" cy="936159"/>
          </a:xfrm>
          <a:prstGeom prst="rect">
            <a:avLst/>
          </a:prstGeom>
        </p:spPr>
        <p:txBody>
          <a:bodyPr lIns="0" tIns="144000" rIns="0" bIns="144000" anchor="t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marR="0" indent="-1793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GB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013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061" indent="-237061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8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764" indent="-122764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Unlimited </a:t>
            </a:r>
            <a:r>
              <a:rPr lang="en-US" sz="2000" dirty="0" err="1" smtClean="0"/>
              <a:t>Adhoc</a:t>
            </a:r>
            <a:r>
              <a:rPr lang="en-US" sz="2000" dirty="0" smtClean="0"/>
              <a:t> Search​</a:t>
            </a:r>
            <a:endParaRPr lang="en-GB" dirty="0"/>
          </a:p>
        </p:txBody>
      </p:sp>
      <p:sp>
        <p:nvSpPr>
          <p:cNvPr id="53" name="Textplatzhalter 3"/>
          <p:cNvSpPr txBox="1">
            <a:spLocks/>
          </p:cNvSpPr>
          <p:nvPr/>
        </p:nvSpPr>
        <p:spPr>
          <a:xfrm>
            <a:off x="6647501" y="1656686"/>
            <a:ext cx="1890158" cy="936159"/>
          </a:xfrm>
          <a:prstGeom prst="rect">
            <a:avLst/>
          </a:prstGeom>
        </p:spPr>
        <p:txBody>
          <a:bodyPr lIns="0" tIns="144000" rIns="0" bIns="144000" anchor="t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marR="0" indent="-1793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GB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013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061" indent="-237061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8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764" indent="-122764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Use advanced targeting options easily​</a:t>
            </a:r>
            <a:endParaRPr lang="en-GB" dirty="0"/>
          </a:p>
        </p:txBody>
      </p:sp>
      <p:sp>
        <p:nvSpPr>
          <p:cNvPr id="56" name="Textplatzhalter 3"/>
          <p:cNvSpPr txBox="1">
            <a:spLocks/>
          </p:cNvSpPr>
          <p:nvPr/>
        </p:nvSpPr>
        <p:spPr>
          <a:xfrm>
            <a:off x="4799806" y="4444426"/>
            <a:ext cx="1890158" cy="936159"/>
          </a:xfrm>
          <a:prstGeom prst="rect">
            <a:avLst/>
          </a:prstGeom>
        </p:spPr>
        <p:txBody>
          <a:bodyPr lIns="0" tIns="144000" rIns="0" bIns="144000" anchor="t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marR="0" indent="-1793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GB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013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061" indent="-237061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8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764" indent="-122764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Grow your brand’s reputation</a:t>
            </a:r>
            <a:endParaRPr lang="en-GB" dirty="0"/>
          </a:p>
        </p:txBody>
      </p:sp>
      <p:sp>
        <p:nvSpPr>
          <p:cNvPr id="57" name="Textplatzhalter 3"/>
          <p:cNvSpPr txBox="1">
            <a:spLocks/>
          </p:cNvSpPr>
          <p:nvPr/>
        </p:nvSpPr>
        <p:spPr>
          <a:xfrm>
            <a:off x="8594707" y="4444425"/>
            <a:ext cx="1890158" cy="936159"/>
          </a:xfrm>
          <a:prstGeom prst="rect">
            <a:avLst/>
          </a:prstGeom>
        </p:spPr>
        <p:txBody>
          <a:bodyPr lIns="0" tIns="144000" rIns="0" bIns="144000" anchor="t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marR="0" indent="-179388" algn="l" defTabSz="121917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GB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013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7061" indent="-237061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arabicPeriod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8" indent="-179388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764" indent="-122764" algn="l" defTabSz="121917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arenR"/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Early warning system</a:t>
            </a:r>
            <a:endParaRPr lang="en-GB" dirty="0"/>
          </a:p>
        </p:txBody>
      </p:sp>
      <p:grpSp>
        <p:nvGrpSpPr>
          <p:cNvPr id="60" name="Gruppieren 958"/>
          <p:cNvGrpSpPr/>
          <p:nvPr/>
        </p:nvGrpSpPr>
        <p:grpSpPr>
          <a:xfrm>
            <a:off x="5437671" y="3320141"/>
            <a:ext cx="549734" cy="562400"/>
            <a:chOff x="5083175" y="3300413"/>
            <a:chExt cx="344488" cy="352425"/>
          </a:xfrm>
        </p:grpSpPr>
        <p:sp>
          <p:nvSpPr>
            <p:cNvPr id="61" name="Oval 470"/>
            <p:cNvSpPr>
              <a:spLocks noChangeArrowheads="1"/>
            </p:cNvSpPr>
            <p:nvPr/>
          </p:nvSpPr>
          <p:spPr bwMode="auto">
            <a:xfrm>
              <a:off x="5083175" y="3300413"/>
              <a:ext cx="344488" cy="352425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471"/>
            <p:cNvSpPr>
              <a:spLocks noChangeArrowheads="1"/>
            </p:cNvSpPr>
            <p:nvPr/>
          </p:nvSpPr>
          <p:spPr bwMode="auto">
            <a:xfrm>
              <a:off x="5222875" y="3390901"/>
              <a:ext cx="71438" cy="73025"/>
            </a:xfrm>
            <a:prstGeom prst="ellips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72"/>
            <p:cNvSpPr>
              <a:spLocks/>
            </p:cNvSpPr>
            <p:nvPr/>
          </p:nvSpPr>
          <p:spPr bwMode="auto">
            <a:xfrm>
              <a:off x="5186363" y="3482976"/>
              <a:ext cx="138113" cy="79375"/>
            </a:xfrm>
            <a:custGeom>
              <a:avLst/>
              <a:gdLst>
                <a:gd name="T0" fmla="*/ 0 w 23"/>
                <a:gd name="T1" fmla="*/ 13 h 13"/>
                <a:gd name="T2" fmla="*/ 0 w 23"/>
                <a:gd name="T3" fmla="*/ 5 h 13"/>
                <a:gd name="T4" fmla="*/ 6 w 23"/>
                <a:gd name="T5" fmla="*/ 0 h 13"/>
                <a:gd name="T6" fmla="*/ 8 w 23"/>
                <a:gd name="T7" fmla="*/ 0 h 13"/>
                <a:gd name="T8" fmla="*/ 15 w 23"/>
                <a:gd name="T9" fmla="*/ 0 h 13"/>
                <a:gd name="T10" fmla="*/ 18 w 23"/>
                <a:gd name="T11" fmla="*/ 0 h 13"/>
                <a:gd name="T12" fmla="*/ 23 w 23"/>
                <a:gd name="T13" fmla="*/ 5 h 13"/>
                <a:gd name="T14" fmla="*/ 23 w 23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3">
                  <a:moveTo>
                    <a:pt x="0" y="13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5"/>
                  </a:cubicBezTo>
                  <a:cubicBezTo>
                    <a:pt x="23" y="13"/>
                    <a:pt x="23" y="13"/>
                    <a:pt x="23" y="13"/>
                  </a:cubicBezTo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9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social media sentiment analysis can do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EE4A91D-56BC-4D88-AE41-03AFF7478DF8}" type="datetime5">
              <a:rPr lang="en-US" smtClean="0"/>
              <a:pPr/>
              <a:t>20-Nov-20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20"/>
          </p:nvPr>
        </p:nvSpPr>
        <p:spPr>
          <a:xfrm>
            <a:off x="2797175" y="6313313"/>
            <a:ext cx="8465911" cy="244756"/>
          </a:xfrm>
        </p:spPr>
        <p:txBody>
          <a:bodyPr/>
          <a:lstStyle/>
          <a:p>
            <a:r>
              <a:rPr lang="en-US" sz="1100" i="1" dirty="0"/>
              <a:t>* System need to be </a:t>
            </a:r>
            <a:r>
              <a:rPr lang="en-US" sz="1100" i="1" dirty="0" smtClean="0"/>
              <a:t>adjusted</a:t>
            </a:r>
            <a:r>
              <a:rPr lang="en-US" sz="1100" i="1" dirty="0"/>
              <a:t> in terms of language for keywords, country and cities</a:t>
            </a:r>
            <a:r>
              <a:rPr lang="en-US" sz="1100" dirty="0"/>
              <a:t>​</a:t>
            </a:r>
            <a:endParaRPr lang="de-DE" sz="110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692993" y="1312069"/>
            <a:ext cx="2046288" cy="4871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Output &amp; Advantage</a:t>
            </a:r>
            <a:endParaRPr lang="de-AT" dirty="0"/>
          </a:p>
        </p:txBody>
      </p:sp>
      <p:sp>
        <p:nvSpPr>
          <p:cNvPr id="74" name="Rechteck 73"/>
          <p:cNvSpPr/>
          <p:nvPr/>
        </p:nvSpPr>
        <p:spPr>
          <a:xfrm>
            <a:off x="2797175" y="1312069"/>
            <a:ext cx="2046288" cy="2193926"/>
          </a:xfrm>
          <a:prstGeom prst="rect">
            <a:avLst/>
          </a:prstGeom>
          <a:solidFill>
            <a:srgbClr val="D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b="1" dirty="0">
                <a:solidFill>
                  <a:schemeClr val="tx2"/>
                </a:solidFill>
              </a:rPr>
              <a:t>Social  Analytic </a:t>
            </a:r>
            <a:r>
              <a:rPr lang="de-AT" sz="1600" b="1" dirty="0" smtClean="0">
                <a:solidFill>
                  <a:schemeClr val="tx2"/>
                </a:solidFill>
              </a:rPr>
              <a:t>Dashboard</a:t>
            </a:r>
            <a:endParaRPr lang="de-AT" sz="1600" b="1" dirty="0">
              <a:solidFill>
                <a:schemeClr val="tx2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2797175" y="3582194"/>
            <a:ext cx="2046288" cy="1136412"/>
          </a:xfrm>
          <a:prstGeom prst="rect">
            <a:avLst/>
          </a:prstGeom>
          <a:solidFill>
            <a:srgbClr val="D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b="1" dirty="0" smtClean="0">
                <a:solidFill>
                  <a:schemeClr val="tx2"/>
                </a:solidFill>
              </a:rPr>
              <a:t>Early Warning System</a:t>
            </a:r>
            <a:endParaRPr lang="de-AT" sz="1600" b="1" dirty="0">
              <a:solidFill>
                <a:schemeClr val="tx2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4901357" y="1296195"/>
            <a:ext cx="6793755" cy="2209800"/>
          </a:xfrm>
          <a:prstGeom prst="rect">
            <a:avLst/>
          </a:prstGeom>
          <a:solidFill>
            <a:srgbClr val="D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49648C"/>
                </a:solidFill>
              </a:rPr>
              <a:t>Overview </a:t>
            </a:r>
            <a:r>
              <a:rPr lang="en-US" sz="1800" dirty="0">
                <a:solidFill>
                  <a:srgbClr val="49648C"/>
                </a:solidFill>
              </a:rPr>
              <a:t>and provide in depth analysis on all social media sources include campaign tracking​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49648C"/>
                </a:solidFill>
              </a:rPr>
              <a:t>Library </a:t>
            </a:r>
            <a:r>
              <a:rPr lang="en-US" sz="1800" dirty="0">
                <a:solidFill>
                  <a:srgbClr val="49648C"/>
                </a:solidFill>
              </a:rPr>
              <a:t>of widgets (Sentiment, Social Reach, Trending themes, Location and Top Publication)​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49648C"/>
                </a:solidFill>
              </a:rPr>
              <a:t>Prediction </a:t>
            </a:r>
            <a:r>
              <a:rPr lang="en-US" sz="1800" dirty="0">
                <a:solidFill>
                  <a:srgbClr val="49648C"/>
                </a:solidFill>
              </a:rPr>
              <a:t>and follow up action link to CRM system 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9648C"/>
                </a:solidFill>
              </a:rPr>
              <a:t>Worldwide can be used  to see  social media  in others OE*​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9648C"/>
                </a:solidFill>
              </a:rPr>
              <a:t>Able to identify Negative, Positive and Neutral sentiment​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9648C"/>
                </a:solidFill>
              </a:rPr>
              <a:t>Able to search for specific campaign-related keywords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895800" y="3582194"/>
            <a:ext cx="6793755" cy="1136412"/>
          </a:xfrm>
          <a:prstGeom prst="rect">
            <a:avLst/>
          </a:prstGeom>
          <a:solidFill>
            <a:srgbClr val="D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49648C"/>
                </a:solidFill>
              </a:rPr>
              <a:t>Pushup </a:t>
            </a:r>
            <a:r>
              <a:rPr lang="en-US" sz="1800" dirty="0">
                <a:solidFill>
                  <a:srgbClr val="49648C"/>
                </a:solidFill>
              </a:rPr>
              <a:t>Notification via e-mail as responding to keyword or negative sentiment by real time​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49648C"/>
                </a:solidFill>
              </a:rPr>
              <a:t>Early </a:t>
            </a:r>
            <a:r>
              <a:rPr lang="en-US" sz="1800" dirty="0">
                <a:solidFill>
                  <a:srgbClr val="49648C"/>
                </a:solidFill>
              </a:rPr>
              <a:t>notification of any sensitive </a:t>
            </a:r>
            <a:r>
              <a:rPr lang="en-US" sz="1800" dirty="0" smtClean="0">
                <a:solidFill>
                  <a:srgbClr val="49648C"/>
                </a:solidFill>
              </a:rPr>
              <a:t>contents/conversation </a:t>
            </a:r>
            <a:r>
              <a:rPr lang="en-US" sz="1800" dirty="0">
                <a:solidFill>
                  <a:srgbClr val="49648C"/>
                </a:solidFill>
              </a:rPr>
              <a:t>via e-mail and push notification by real time</a:t>
            </a:r>
          </a:p>
        </p:txBody>
      </p:sp>
      <p:sp>
        <p:nvSpPr>
          <p:cNvPr id="15" name="Rechteck 75"/>
          <p:cNvSpPr/>
          <p:nvPr/>
        </p:nvSpPr>
        <p:spPr>
          <a:xfrm>
            <a:off x="2791617" y="4802774"/>
            <a:ext cx="2046288" cy="1383506"/>
          </a:xfrm>
          <a:prstGeom prst="rect">
            <a:avLst/>
          </a:prstGeom>
          <a:solidFill>
            <a:srgbClr val="D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b="1" dirty="0" smtClean="0">
                <a:solidFill>
                  <a:schemeClr val="tx2"/>
                </a:solidFill>
              </a:rPr>
              <a:t>Further Development</a:t>
            </a:r>
            <a:endParaRPr lang="de-AT" sz="1600" b="1" dirty="0">
              <a:solidFill>
                <a:schemeClr val="tx2"/>
              </a:solidFill>
            </a:endParaRPr>
          </a:p>
        </p:txBody>
      </p:sp>
      <p:sp>
        <p:nvSpPr>
          <p:cNvPr id="16" name="Rechteck 79"/>
          <p:cNvSpPr/>
          <p:nvPr/>
        </p:nvSpPr>
        <p:spPr>
          <a:xfrm>
            <a:off x="4901357" y="4799598"/>
            <a:ext cx="6793755" cy="1383506"/>
          </a:xfrm>
          <a:prstGeom prst="rect">
            <a:avLst/>
          </a:prstGeom>
          <a:solidFill>
            <a:srgbClr val="D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49648C"/>
                </a:solidFill>
              </a:rPr>
              <a:t>Action Recommendation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49648C"/>
                </a:solidFill>
              </a:rPr>
              <a:t>Competitor Analysis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49648C"/>
                </a:solidFill>
              </a:rPr>
              <a:t>Leads Tracking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49648C"/>
                </a:solidFill>
              </a:rPr>
              <a:t>Languages adjustment (other than Indonesian and English</a:t>
            </a:r>
            <a:r>
              <a:rPr lang="en-US" sz="1800" dirty="0" smtClean="0">
                <a:solidFill>
                  <a:srgbClr val="49648C"/>
                </a:solidFill>
              </a:rPr>
              <a:t>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49648C"/>
                </a:solidFill>
              </a:rPr>
              <a:t>Push Notification of negative contents</a:t>
            </a:r>
            <a:endParaRPr lang="en-US" sz="1800" dirty="0">
              <a:solidFill>
                <a:srgbClr val="4964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1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– Page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1153D9D2-4109-4658-A169-3AF16B615417}" type="datetime5">
              <a:rPr lang="en-US" smtClean="0"/>
              <a:t>20-Nov-20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1434871"/>
            <a:ext cx="9476807" cy="46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9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– Page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1153D9D2-4109-4658-A169-3AF16B615417}" type="datetime5">
              <a:rPr lang="en-US" smtClean="0"/>
              <a:t>20-Nov-20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0" smtClean="0"/>
              <a:t>File name | department | author 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06" y="1426365"/>
            <a:ext cx="9468873" cy="462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12670"/>
      </p:ext>
    </p:extLst>
  </p:cSld>
  <p:clrMapOvr>
    <a:masterClrMapping/>
  </p:clrMapOvr>
</p:sld>
</file>

<file path=ppt/theme/theme1.xml><?xml version="1.0" encoding="utf-8"?>
<a:theme xmlns:a="http://schemas.openxmlformats.org/drawingml/2006/main" name="AZ_Global_Master_June_2017_Board">
  <a:themeElements>
    <a:clrScheme name="Global_Master_June_2017">
      <a:dk1>
        <a:srgbClr val="000000"/>
      </a:dk1>
      <a:lt1>
        <a:srgbClr val="FFFFFF"/>
      </a:lt1>
      <a:dk2>
        <a:srgbClr val="49648C"/>
      </a:dk2>
      <a:lt2>
        <a:srgbClr val="D4CDCD"/>
      </a:lt2>
      <a:accent1>
        <a:srgbClr val="96DCFA"/>
      </a:accent1>
      <a:accent2>
        <a:srgbClr val="CCDD61"/>
      </a:accent2>
      <a:accent3>
        <a:srgbClr val="EECCD5"/>
      </a:accent3>
      <a:accent4>
        <a:srgbClr val="FDD25C"/>
      </a:accent4>
      <a:accent5>
        <a:srgbClr val="FF934F"/>
      </a:accent5>
      <a:accent6>
        <a:srgbClr val="C0DDBD"/>
      </a:accent6>
      <a:hlink>
        <a:srgbClr val="003781"/>
      </a:hlink>
      <a:folHlink>
        <a:srgbClr val="5A3982"/>
      </a:folHlink>
    </a:clrScheme>
    <a:fontScheme name="Allianz_Arial_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2F2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ts val="100"/>
          </a:spcBef>
          <a:spcAft>
            <a:spcPts val="100"/>
          </a:spcAft>
          <a:defRPr sz="1400" dirty="0" smtClean="0"/>
        </a:defPPr>
      </a:lstStyle>
    </a:spDef>
    <a:txDef>
      <a:spPr/>
      <a:bodyPr vert="horz" wrap="square" lIns="72000" tIns="72000" rIns="72000" bIns="72000" rtlCol="0">
        <a:spAutoFit/>
      </a:bodyPr>
      <a:lstStyle>
        <a:defPPr>
          <a:defRPr sz="1800" dirty="0" smtClean="0"/>
        </a:defPPr>
      </a:lstStyle>
    </a:txDef>
  </a:objectDefaults>
  <a:extraClrSchemeLst/>
  <a:custClrLst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73,100,140)">
      <a:srgbClr val="49648C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0,55,129)">
      <a:srgbClr val="003781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93,235,251)">
      <a:srgbClr val="C1EBFB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9e0966f-40cc-446e-a248-c10a673782a7" Revision="1" Stencil="System.MyShapes" StencilVersion="1.0"/>
</Control>
</file>

<file path=customXml/itemProps1.xml><?xml version="1.0" encoding="utf-8"?>
<ds:datastoreItem xmlns:ds="http://schemas.openxmlformats.org/officeDocument/2006/customXml" ds:itemID="{8D3225FD-C76F-4B0A-80B4-9CE389B8141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Allianz Presentation Guideline</Template>
  <TotalTime>0</TotalTime>
  <Words>122</Words>
  <Application>Microsoft Office PowerPoint</Application>
  <PresentationFormat>Custom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Symbol</vt:lpstr>
      <vt:lpstr>AZ_Global_Master_June_2017_Board</vt:lpstr>
      <vt:lpstr>Allianz SOCIAL MEDIA Sentiment Analysis</vt:lpstr>
      <vt:lpstr>Importance of social media sentiment</vt:lpstr>
      <vt:lpstr>What social media sentiment analysis can do</vt:lpstr>
      <vt:lpstr>Dashboard – Page 1</vt:lpstr>
      <vt:lpstr>Dashboard – Page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2020-11-19T14:28:36Z</dcterms:created>
  <dcterms:modified xsi:type="dcterms:W3CDTF">2020-11-20T10:52:37Z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