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60" r:id="rId3"/>
  </p:sldMasterIdLst>
  <p:notesMasterIdLst>
    <p:notesMasterId r:id="rId21"/>
  </p:notesMasterIdLst>
  <p:sldIdLst>
    <p:sldId id="258" r:id="rId4"/>
    <p:sldId id="259" r:id="rId5"/>
    <p:sldId id="260" r:id="rId6"/>
    <p:sldId id="261" r:id="rId7"/>
    <p:sldId id="263" r:id="rId8"/>
    <p:sldId id="264" r:id="rId9"/>
    <p:sldId id="271" r:id="rId10"/>
    <p:sldId id="272" r:id="rId11"/>
    <p:sldId id="273" r:id="rId12"/>
    <p:sldId id="265" r:id="rId13"/>
    <p:sldId id="266" r:id="rId14"/>
    <p:sldId id="270" r:id="rId15"/>
    <p:sldId id="267" r:id="rId16"/>
    <p:sldId id="268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5433-5990-4C13-8F59-F0F630062AC6}" v="273" dt="2019-12-19T08:50:48.168"/>
    <p1510:client id="{2AB3F3DD-25BB-4248-9B95-A0894ED2B3B0}" v="118" dt="2019-12-19T06:48:34.472"/>
    <p1510:client id="{449569A8-DC9C-425C-BF0F-C627246CEB53}" v="100" dt="2019-12-18T08:38:16.675"/>
    <p1510:client id="{620B2207-F8E2-4C94-9B25-601C06922940}" v="155" dt="2019-12-20T03:07:24.072"/>
    <p1510:client id="{6CC62188-1282-4D92-A714-89D1C2DCA4EB}" v="1002" dt="2020-05-25T01:32:28.824"/>
    <p1510:client id="{9F36C6FA-1D97-4033-98C6-F14C7C54B397}" v="242" dt="2020-05-26T01:51:4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guna Tamu" userId="172e597cac11f655" providerId="Windows Live" clId="Web-{620B2207-F8E2-4C94-9B25-601C06922940}"/>
    <pc:docChg chg="modSld">
      <pc:chgData name="Pengguna Tamu" userId="172e597cac11f655" providerId="Windows Live" clId="Web-{620B2207-F8E2-4C94-9B25-601C06922940}" dt="2019-12-20T03:07:22.322" v="152" actId="20577"/>
      <pc:docMkLst>
        <pc:docMk/>
      </pc:docMkLst>
      <pc:sldChg chg="modSp">
        <pc:chgData name="Pengguna Tamu" userId="172e597cac11f655" providerId="Windows Live" clId="Web-{620B2207-F8E2-4C94-9B25-601C06922940}" dt="2019-12-20T03:07:22.306" v="151" actId="20577"/>
        <pc:sldMkLst>
          <pc:docMk/>
          <pc:sldMk cId="577317842" sldId="264"/>
        </pc:sldMkLst>
        <pc:spChg chg="mod">
          <ac:chgData name="Pengguna Tamu" userId="172e597cac11f655" providerId="Windows Live" clId="Web-{620B2207-F8E2-4C94-9B25-601C06922940}" dt="2019-12-20T03:05:36.259" v="116" actId="20577"/>
          <ac:spMkLst>
            <pc:docMk/>
            <pc:sldMk cId="577317842" sldId="264"/>
            <ac:spMk id="2" creationId="{FC47B647-C87E-461B-88ED-CD34F6C2B43A}"/>
          </ac:spMkLst>
        </pc:spChg>
        <pc:spChg chg="mod">
          <ac:chgData name="Pengguna Tamu" userId="172e597cac11f655" providerId="Windows Live" clId="Web-{620B2207-F8E2-4C94-9B25-601C06922940}" dt="2019-12-20T03:07:22.306" v="151" actId="20577"/>
          <ac:spMkLst>
            <pc:docMk/>
            <pc:sldMk cId="577317842" sldId="264"/>
            <ac:spMk id="3" creationId="{B63BC3A0-782F-4E6E-B7A1-77F8D41AB25A}"/>
          </ac:spMkLst>
        </pc:spChg>
      </pc:sldChg>
    </pc:docChg>
  </pc:docChgLst>
  <pc:docChgLst>
    <pc:chgData name="Jamaludin Fikri" userId="172e597cac11f655" providerId="Windows Live" clId="Web-{6CC62188-1282-4D92-A714-89D1C2DCA4EB}"/>
    <pc:docChg chg="addSld delSld modSld sldOrd">
      <pc:chgData name="Jamaludin Fikri" userId="172e597cac11f655" providerId="Windows Live" clId="Web-{6CC62188-1282-4D92-A714-89D1C2DCA4EB}" dt="2020-05-25T01:32:28.824" v="983" actId="20577"/>
      <pc:docMkLst>
        <pc:docMk/>
      </pc:docMkLst>
      <pc:sldChg chg="modSp">
        <pc:chgData name="Jamaludin Fikri" userId="172e597cac11f655" providerId="Windows Live" clId="Web-{6CC62188-1282-4D92-A714-89D1C2DCA4EB}" dt="2020-05-25T00:49:09.598" v="120" actId="20577"/>
        <pc:sldMkLst>
          <pc:docMk/>
          <pc:sldMk cId="577317842" sldId="264"/>
        </pc:sldMkLst>
        <pc:spChg chg="mod">
          <ac:chgData name="Jamaludin Fikri" userId="172e597cac11f655" providerId="Windows Live" clId="Web-{6CC62188-1282-4D92-A714-89D1C2DCA4EB}" dt="2020-05-25T00:49:09.598" v="120" actId="20577"/>
          <ac:spMkLst>
            <pc:docMk/>
            <pc:sldMk cId="577317842" sldId="264"/>
            <ac:spMk id="3" creationId="{B63BC3A0-782F-4E6E-B7A1-77F8D41AB25A}"/>
          </ac:spMkLst>
        </pc:spChg>
      </pc:sldChg>
      <pc:sldChg chg="modSp add replId">
        <pc:chgData name="Jamaludin Fikri" userId="172e597cac11f655" providerId="Windows Live" clId="Web-{6CC62188-1282-4D92-A714-89D1C2DCA4EB}" dt="2020-05-25T00:57:51.946" v="297" actId="20577"/>
        <pc:sldMkLst>
          <pc:docMk/>
          <pc:sldMk cId="1405661614" sldId="265"/>
        </pc:sldMkLst>
        <pc:spChg chg="mod">
          <ac:chgData name="Jamaludin Fikri" userId="172e597cac11f655" providerId="Windows Live" clId="Web-{6CC62188-1282-4D92-A714-89D1C2DCA4EB}" dt="2020-05-25T00:55:28.690" v="172" actId="20577"/>
          <ac:spMkLst>
            <pc:docMk/>
            <pc:sldMk cId="1405661614" sldId="265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0:57:51.946" v="297" actId="20577"/>
          <ac:spMkLst>
            <pc:docMk/>
            <pc:sldMk cId="1405661614" sldId="265"/>
            <ac:spMk id="3" creationId="{B63BC3A0-782F-4E6E-B7A1-77F8D41AB25A}"/>
          </ac:spMkLst>
        </pc:spChg>
      </pc:sldChg>
      <pc:sldChg chg="addSp delSp modSp add mod replId setBg">
        <pc:chgData name="Jamaludin Fikri" userId="172e597cac11f655" providerId="Windows Live" clId="Web-{6CC62188-1282-4D92-A714-89D1C2DCA4EB}" dt="2020-05-25T01:08:53.363" v="485"/>
        <pc:sldMkLst>
          <pc:docMk/>
          <pc:sldMk cId="539770275" sldId="266"/>
        </pc:sldMkLst>
        <pc:spChg chg="mod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3" creationId="{B63BC3A0-782F-4E6E-B7A1-77F8D41AB25A}"/>
          </ac:spMkLst>
        </pc:spChg>
        <pc:spChg chg="add del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5" creationId="{1C799903-48D5-4A31-A1A2-541072D9771E}"/>
          </ac:spMkLst>
        </pc:spChg>
        <pc:spChg chg="add del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6" creationId="{8EFFF109-FC58-4FD3-BE05-9775A1310F55}"/>
          </ac:spMkLst>
        </pc:spChg>
        <pc:spChg chg="add del">
          <ac:chgData name="Jamaludin Fikri" userId="172e597cac11f655" providerId="Windows Live" clId="Web-{6CC62188-1282-4D92-A714-89D1C2DCA4EB}" dt="2020-05-25T01:08:48.269" v="483"/>
          <ac:spMkLst>
            <pc:docMk/>
            <pc:sldMk cId="539770275" sldId="266"/>
            <ac:spMk id="8" creationId="{8D70B121-56F4-4848-B38B-182089D909FA}"/>
          </ac:spMkLst>
        </pc:spChg>
        <pc:spChg chg="add del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12" creationId="{E1B96AD6-92A9-4273-A62B-96A1C3E0BA95}"/>
          </ac:spMkLst>
        </pc:spChg>
        <pc:spChg chg="add del">
          <ac:chgData name="Jamaludin Fikri" userId="172e597cac11f655" providerId="Windows Live" clId="Web-{6CC62188-1282-4D92-A714-89D1C2DCA4EB}" dt="2020-05-25T01:08:53.363" v="485"/>
          <ac:spMkLst>
            <pc:docMk/>
            <pc:sldMk cId="539770275" sldId="266"/>
            <ac:spMk id="14" creationId="{463EEC44-1BA3-44ED-81FC-A644B04B2A44}"/>
          </ac:spMkLst>
        </pc:spChg>
        <pc:cxnChg chg="add del">
          <ac:chgData name="Jamaludin Fikri" userId="172e597cac11f655" providerId="Windows Live" clId="Web-{6CC62188-1282-4D92-A714-89D1C2DCA4EB}" dt="2020-05-25T01:08:48.269" v="483"/>
          <ac:cxnSpMkLst>
            <pc:docMk/>
            <pc:sldMk cId="539770275" sldId="266"/>
            <ac:cxnSpMk id="10" creationId="{2D72A2C9-F3CA-4216-8BAD-FA4C970C3C4E}"/>
          </ac:cxnSpMkLst>
        </pc:cxnChg>
      </pc:sldChg>
      <pc:sldChg chg="addSp modSp add replId">
        <pc:chgData name="Jamaludin Fikri" userId="172e597cac11f655" providerId="Windows Live" clId="Web-{6CC62188-1282-4D92-A714-89D1C2DCA4EB}" dt="2020-05-25T01:06:23.435" v="456" actId="1076"/>
        <pc:sldMkLst>
          <pc:docMk/>
          <pc:sldMk cId="2514748875" sldId="267"/>
        </pc:sldMkLst>
        <pc:spChg chg="mod">
          <ac:chgData name="Jamaludin Fikri" userId="172e597cac11f655" providerId="Windows Live" clId="Web-{6CC62188-1282-4D92-A714-89D1C2DCA4EB}" dt="2020-05-25T01:03:10.209" v="428" actId="20577"/>
          <ac:spMkLst>
            <pc:docMk/>
            <pc:sldMk cId="2514748875" sldId="267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06:06.044" v="449" actId="20577"/>
          <ac:spMkLst>
            <pc:docMk/>
            <pc:sldMk cId="2514748875" sldId="267"/>
            <ac:spMk id="3" creationId="{B63BC3A0-782F-4E6E-B7A1-77F8D41AB25A}"/>
          </ac:spMkLst>
        </pc:spChg>
        <pc:picChg chg="add mod">
          <ac:chgData name="Jamaludin Fikri" userId="172e597cac11f655" providerId="Windows Live" clId="Web-{6CC62188-1282-4D92-A714-89D1C2DCA4EB}" dt="2020-05-25T01:06:23.435" v="456" actId="1076"/>
          <ac:picMkLst>
            <pc:docMk/>
            <pc:sldMk cId="2514748875" sldId="267"/>
            <ac:picMk id="4" creationId="{291E546A-7C59-44A0-A301-8EE96394AA87}"/>
          </ac:picMkLst>
        </pc:picChg>
      </pc:sldChg>
      <pc:sldChg chg="addSp delSp modSp add replId">
        <pc:chgData name="Jamaludin Fikri" userId="172e597cac11f655" providerId="Windows Live" clId="Web-{6CC62188-1282-4D92-A714-89D1C2DCA4EB}" dt="2020-05-25T01:08:01.064" v="481" actId="1076"/>
        <pc:sldMkLst>
          <pc:docMk/>
          <pc:sldMk cId="2969007554" sldId="268"/>
        </pc:sldMkLst>
        <pc:spChg chg="add mod">
          <ac:chgData name="Jamaludin Fikri" userId="172e597cac11f655" providerId="Windows Live" clId="Web-{6CC62188-1282-4D92-A714-89D1C2DCA4EB}" dt="2020-05-25T01:08:01.064" v="481" actId="1076"/>
          <ac:spMkLst>
            <pc:docMk/>
            <pc:sldMk cId="2969007554" sldId="268"/>
            <ac:spMk id="6" creationId="{0F8A09FC-3857-4968-8622-F428D59A96C0}"/>
          </ac:spMkLst>
        </pc:spChg>
        <pc:picChg chg="del">
          <ac:chgData name="Jamaludin Fikri" userId="172e597cac11f655" providerId="Windows Live" clId="Web-{6CC62188-1282-4D92-A714-89D1C2DCA4EB}" dt="2020-05-25T01:06:36.154" v="458"/>
          <ac:picMkLst>
            <pc:docMk/>
            <pc:sldMk cId="2969007554" sldId="268"/>
            <ac:picMk id="4" creationId="{291E546A-7C59-44A0-A301-8EE96394AA87}"/>
          </ac:picMkLst>
        </pc:picChg>
        <pc:picChg chg="add mod">
          <ac:chgData name="Jamaludin Fikri" userId="172e597cac11f655" providerId="Windows Live" clId="Web-{6CC62188-1282-4D92-A714-89D1C2DCA4EB}" dt="2020-05-25T01:07:32.719" v="467" actId="1076"/>
          <ac:picMkLst>
            <pc:docMk/>
            <pc:sldMk cId="2969007554" sldId="268"/>
            <ac:picMk id="5" creationId="{C0A8F72D-E16E-41EF-9730-2653ED927E2E}"/>
          </ac:picMkLst>
        </pc:picChg>
      </pc:sldChg>
      <pc:sldChg chg="modSp add ord replId">
        <pc:chgData name="Jamaludin Fikri" userId="172e597cac11f655" providerId="Windows Live" clId="Web-{6CC62188-1282-4D92-A714-89D1C2DCA4EB}" dt="2020-05-25T01:10:26.101" v="676" actId="20577"/>
        <pc:sldMkLst>
          <pc:docMk/>
          <pc:sldMk cId="4021453412" sldId="269"/>
        </pc:sldMkLst>
        <pc:spChg chg="mod">
          <ac:chgData name="Jamaludin Fikri" userId="172e597cac11f655" providerId="Windows Live" clId="Web-{6CC62188-1282-4D92-A714-89D1C2DCA4EB}" dt="2020-05-25T01:09:24.067" v="490" actId="20577"/>
          <ac:spMkLst>
            <pc:docMk/>
            <pc:sldMk cId="4021453412" sldId="269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10:26.101" v="676" actId="20577"/>
          <ac:spMkLst>
            <pc:docMk/>
            <pc:sldMk cId="4021453412" sldId="269"/>
            <ac:spMk id="3" creationId="{B63BC3A0-782F-4E6E-B7A1-77F8D41AB25A}"/>
          </ac:spMkLst>
        </pc:spChg>
      </pc:sldChg>
      <pc:sldChg chg="addSp delSp modSp add mod ord replId setBg">
        <pc:chgData name="Jamaludin Fikri" userId="172e597cac11f655" providerId="Windows Live" clId="Web-{6CC62188-1282-4D92-A714-89D1C2DCA4EB}" dt="2020-05-25T01:16:11.192" v="870"/>
        <pc:sldMkLst>
          <pc:docMk/>
          <pc:sldMk cId="268765380" sldId="270"/>
        </pc:sldMkLst>
        <pc:spChg chg="mod">
          <ac:chgData name="Jamaludin Fikri" userId="172e597cac11f655" providerId="Windows Live" clId="Web-{6CC62188-1282-4D92-A714-89D1C2DCA4EB}" dt="2020-05-25T01:16:11.192" v="870"/>
          <ac:spMkLst>
            <pc:docMk/>
            <pc:sldMk cId="268765380" sldId="270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16:11.192" v="870"/>
          <ac:spMkLst>
            <pc:docMk/>
            <pc:sldMk cId="268765380" sldId="270"/>
            <ac:spMk id="3" creationId="{B63BC3A0-782F-4E6E-B7A1-77F8D41AB25A}"/>
          </ac:spMkLst>
        </pc:spChg>
        <pc:spChg chg="add del">
          <ac:chgData name="Jamaludin Fikri" userId="172e597cac11f655" providerId="Windows Live" clId="Web-{6CC62188-1282-4D92-A714-89D1C2DCA4EB}" dt="2020-05-25T01:16:11.192" v="870"/>
          <ac:spMkLst>
            <pc:docMk/>
            <pc:sldMk cId="268765380" sldId="270"/>
            <ac:spMk id="8" creationId="{3B854194-185D-494D-905C-7C7CB2E30F6E}"/>
          </ac:spMkLst>
        </pc:spChg>
        <pc:spChg chg="add del">
          <ac:chgData name="Jamaludin Fikri" userId="172e597cac11f655" providerId="Windows Live" clId="Web-{6CC62188-1282-4D92-A714-89D1C2DCA4EB}" dt="2020-05-25T01:16:11.192" v="870"/>
          <ac:spMkLst>
            <pc:docMk/>
            <pc:sldMk cId="268765380" sldId="270"/>
            <ac:spMk id="10" creationId="{B4F5FA0D-0104-4987-8241-EFF7C85B88DE}"/>
          </ac:spMkLst>
        </pc:spChg>
        <pc:picChg chg="add del">
          <ac:chgData name="Jamaludin Fikri" userId="172e597cac11f655" providerId="Windows Live" clId="Web-{6CC62188-1282-4D92-A714-89D1C2DCA4EB}" dt="2020-05-25T01:16:11.192" v="870"/>
          <ac:picMkLst>
            <pc:docMk/>
            <pc:sldMk cId="268765380" sldId="270"/>
            <ac:picMk id="12" creationId="{2897127E-6CEF-446C-BE87-93B7C46E49D1}"/>
          </ac:picMkLst>
        </pc:picChg>
      </pc:sldChg>
      <pc:sldChg chg="modSp add replId">
        <pc:chgData name="Jamaludin Fikri" userId="172e597cac11f655" providerId="Windows Live" clId="Web-{6CC62188-1282-4D92-A714-89D1C2DCA4EB}" dt="2020-05-25T01:32:28.809" v="982" actId="20577"/>
        <pc:sldMkLst>
          <pc:docMk/>
          <pc:sldMk cId="3093730575" sldId="271"/>
        </pc:sldMkLst>
        <pc:spChg chg="mod">
          <ac:chgData name="Jamaludin Fikri" userId="172e597cac11f655" providerId="Windows Live" clId="Web-{6CC62188-1282-4D92-A714-89D1C2DCA4EB}" dt="2020-05-25T01:29:41.458" v="910" actId="20577"/>
          <ac:spMkLst>
            <pc:docMk/>
            <pc:sldMk cId="3093730575" sldId="271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32:28.809" v="982" actId="20577"/>
          <ac:spMkLst>
            <pc:docMk/>
            <pc:sldMk cId="3093730575" sldId="271"/>
            <ac:spMk id="3" creationId="{B63BC3A0-782F-4E6E-B7A1-77F8D41AB25A}"/>
          </ac:spMkLst>
        </pc:spChg>
      </pc:sldChg>
      <pc:sldChg chg="modSp add del replId">
        <pc:chgData name="Jamaludin Fikri" userId="172e597cac11f655" providerId="Windows Live" clId="Web-{6CC62188-1282-4D92-A714-89D1C2DCA4EB}" dt="2020-05-25T01:29:22.254" v="906"/>
        <pc:sldMkLst>
          <pc:docMk/>
          <pc:sldMk cId="3759138203" sldId="271"/>
        </pc:sldMkLst>
        <pc:spChg chg="mod">
          <ac:chgData name="Jamaludin Fikri" userId="172e597cac11f655" providerId="Windows Live" clId="Web-{6CC62188-1282-4D92-A714-89D1C2DCA4EB}" dt="2020-05-25T01:28:42.597" v="892" actId="20577"/>
          <ac:spMkLst>
            <pc:docMk/>
            <pc:sldMk cId="3759138203" sldId="271"/>
            <ac:spMk id="2" creationId="{FC47B647-C87E-461B-88ED-CD34F6C2B43A}"/>
          </ac:spMkLst>
        </pc:spChg>
        <pc:spChg chg="mod">
          <ac:chgData name="Jamaludin Fikri" userId="172e597cac11f655" providerId="Windows Live" clId="Web-{6CC62188-1282-4D92-A714-89D1C2DCA4EB}" dt="2020-05-25T01:29:20.629" v="904" actId="20577"/>
          <ac:spMkLst>
            <pc:docMk/>
            <pc:sldMk cId="3759138203" sldId="271"/>
            <ac:spMk id="3" creationId="{B63BC3A0-782F-4E6E-B7A1-77F8D41AB25A}"/>
          </ac:spMkLst>
        </pc:spChg>
      </pc:sldChg>
    </pc:docChg>
  </pc:docChgLst>
  <pc:docChgLst>
    <pc:chgData name="Jamaludin Fikri" userId="172e597cac11f655" providerId="Windows Live" clId="Web-{9F36C6FA-1D97-4033-98C6-F14C7C54B397}"/>
    <pc:docChg chg="addSld modSld">
      <pc:chgData name="Jamaludin Fikri" userId="172e597cac11f655" providerId="Windows Live" clId="Web-{9F36C6FA-1D97-4033-98C6-F14C7C54B397}" dt="2020-05-26T01:51:40.152" v="234" actId="20577"/>
      <pc:docMkLst>
        <pc:docMk/>
      </pc:docMkLst>
      <pc:sldChg chg="modSp add replId">
        <pc:chgData name="Jamaludin Fikri" userId="172e597cac11f655" providerId="Windows Live" clId="Web-{9F36C6FA-1D97-4033-98C6-F14C7C54B397}" dt="2020-05-26T01:43:28.385" v="37" actId="20577"/>
        <pc:sldMkLst>
          <pc:docMk/>
          <pc:sldMk cId="2860116181" sldId="272"/>
        </pc:sldMkLst>
        <pc:spChg chg="mod">
          <ac:chgData name="Jamaludin Fikri" userId="172e597cac11f655" providerId="Windows Live" clId="Web-{9F36C6FA-1D97-4033-98C6-F14C7C54B397}" dt="2020-05-26T01:43:28.385" v="37" actId="20577"/>
          <ac:spMkLst>
            <pc:docMk/>
            <pc:sldMk cId="2860116181" sldId="272"/>
            <ac:spMk id="3" creationId="{B63BC3A0-782F-4E6E-B7A1-77F8D41AB25A}"/>
          </ac:spMkLst>
        </pc:spChg>
      </pc:sldChg>
      <pc:sldChg chg="modSp add replId">
        <pc:chgData name="Jamaludin Fikri" userId="172e597cac11f655" providerId="Windows Live" clId="Web-{9F36C6FA-1D97-4033-98C6-F14C7C54B397}" dt="2020-05-26T01:45:09.416" v="60" actId="20577"/>
        <pc:sldMkLst>
          <pc:docMk/>
          <pc:sldMk cId="1357345462" sldId="273"/>
        </pc:sldMkLst>
        <pc:spChg chg="mod">
          <ac:chgData name="Jamaludin Fikri" userId="172e597cac11f655" providerId="Windows Live" clId="Web-{9F36C6FA-1D97-4033-98C6-F14C7C54B397}" dt="2020-05-26T01:45:09.416" v="60" actId="20577"/>
          <ac:spMkLst>
            <pc:docMk/>
            <pc:sldMk cId="1357345462" sldId="273"/>
            <ac:spMk id="3" creationId="{B63BC3A0-782F-4E6E-B7A1-77F8D41AB25A}"/>
          </ac:spMkLst>
        </pc:spChg>
      </pc:sldChg>
      <pc:sldChg chg="modSp add replId">
        <pc:chgData name="Jamaludin Fikri" userId="172e597cac11f655" providerId="Windows Live" clId="Web-{9F36C6FA-1D97-4033-98C6-F14C7C54B397}" dt="2020-05-26T01:48:07.230" v="210" actId="20577"/>
        <pc:sldMkLst>
          <pc:docMk/>
          <pc:sldMk cId="3708422167" sldId="274"/>
        </pc:sldMkLst>
        <pc:spChg chg="mod">
          <ac:chgData name="Jamaludin Fikri" userId="172e597cac11f655" providerId="Windows Live" clId="Web-{9F36C6FA-1D97-4033-98C6-F14C7C54B397}" dt="2020-05-26T01:47:18.386" v="183" actId="20577"/>
          <ac:spMkLst>
            <pc:docMk/>
            <pc:sldMk cId="3708422167" sldId="274"/>
            <ac:spMk id="2" creationId="{FC47B647-C87E-461B-88ED-CD34F6C2B43A}"/>
          </ac:spMkLst>
        </pc:spChg>
        <pc:spChg chg="mod">
          <ac:chgData name="Jamaludin Fikri" userId="172e597cac11f655" providerId="Windows Live" clId="Web-{9F36C6FA-1D97-4033-98C6-F14C7C54B397}" dt="2020-05-26T01:48:07.230" v="210" actId="20577"/>
          <ac:spMkLst>
            <pc:docMk/>
            <pc:sldMk cId="3708422167" sldId="274"/>
            <ac:spMk id="3" creationId="{B63BC3A0-782F-4E6E-B7A1-77F8D41AB25A}"/>
          </ac:spMkLst>
        </pc:spChg>
      </pc:sldChg>
      <pc:sldChg chg="modSp add replId">
        <pc:chgData name="Jamaludin Fikri" userId="172e597cac11f655" providerId="Windows Live" clId="Web-{9F36C6FA-1D97-4033-98C6-F14C7C54B397}" dt="2020-05-26T01:51:40.152" v="233" actId="20577"/>
        <pc:sldMkLst>
          <pc:docMk/>
          <pc:sldMk cId="1265209308" sldId="275"/>
        </pc:sldMkLst>
        <pc:spChg chg="mod">
          <ac:chgData name="Jamaludin Fikri" userId="172e597cac11f655" providerId="Windows Live" clId="Web-{9F36C6FA-1D97-4033-98C6-F14C7C54B397}" dt="2020-05-26T01:50:37.340" v="223" actId="20577"/>
          <ac:spMkLst>
            <pc:docMk/>
            <pc:sldMk cId="1265209308" sldId="275"/>
            <ac:spMk id="2" creationId="{FC47B647-C87E-461B-88ED-CD34F6C2B43A}"/>
          </ac:spMkLst>
        </pc:spChg>
        <pc:spChg chg="mod">
          <ac:chgData name="Jamaludin Fikri" userId="172e597cac11f655" providerId="Windows Live" clId="Web-{9F36C6FA-1D97-4033-98C6-F14C7C54B397}" dt="2020-05-26T01:51:40.152" v="233" actId="20577"/>
          <ac:spMkLst>
            <pc:docMk/>
            <pc:sldMk cId="1265209308" sldId="275"/>
            <ac:spMk id="3" creationId="{B63BC3A0-782F-4E6E-B7A1-77F8D41AB25A}"/>
          </ac:spMkLst>
        </pc:spChg>
      </pc:sldChg>
    </pc:docChg>
  </pc:docChgLst>
  <pc:docChgLst>
    <pc:chgData clId="Web-{449569A8-DC9C-425C-BF0F-C627246CEB53}"/>
    <pc:docChg chg="addSld addMainMaster">
      <pc:chgData name="" userId="" providerId="" clId="Web-{449569A8-DC9C-425C-BF0F-C627246CEB53}" dt="2019-12-18T04:04:01.926" v="0"/>
      <pc:docMkLst>
        <pc:docMk/>
      </pc:docMkLst>
      <pc:sldChg chg="add">
        <pc:chgData name="" userId="" providerId="" clId="Web-{449569A8-DC9C-425C-BF0F-C627246CEB53}" dt="2019-12-18T04:04:01.926" v="0"/>
        <pc:sldMkLst>
          <pc:docMk/>
          <pc:sldMk cId="1800665328" sldId="257"/>
        </pc:sldMkLst>
      </pc:sldChg>
      <pc:sldMasterChg chg="add addSldLayout">
        <pc:chgData name="" userId="" providerId="" clId="Web-{449569A8-DC9C-425C-BF0F-C627246CEB53}" dt="2019-12-18T04:04:01.926" v="0"/>
        <pc:sldMasterMkLst>
          <pc:docMk/>
          <pc:sldMasterMk cId="3031502912" sldId="2147483660"/>
        </pc:sldMasterMkLst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416484437" sldId="2147483661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797445703" sldId="2147483662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686684081" sldId="2147483663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3797060372" sldId="2147483664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311221162" sldId="2147483665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384241896" sldId="2147483666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009177994" sldId="2147483667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2276505230" sldId="2147483668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1646113526" sldId="2147483669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4278663740" sldId="2147483670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472850987" sldId="2147483671"/>
          </pc:sldLayoutMkLst>
        </pc:sldLayoutChg>
        <pc:sldLayoutChg chg="add">
          <pc:chgData name="" userId="" providerId="" clId="Web-{449569A8-DC9C-425C-BF0F-C627246CEB53}" dt="2019-12-18T04:04:01.926" v="0"/>
          <pc:sldLayoutMkLst>
            <pc:docMk/>
            <pc:sldMasterMk cId="3031502912" sldId="2147483660"/>
            <pc:sldLayoutMk cId="3455214198" sldId="2147483672"/>
          </pc:sldLayoutMkLst>
        </pc:sldLayoutChg>
      </pc:sldMasterChg>
    </pc:docChg>
  </pc:docChgLst>
  <pc:docChgLst>
    <pc:chgData name="Pengguna Tamu" userId="172e597cac11f655" providerId="Windows Live" clId="Web-{25315433-5990-4C13-8F59-F0F630062AC6}"/>
    <pc:docChg chg="addSld delSld modSld">
      <pc:chgData name="Pengguna Tamu" userId="172e597cac11f655" providerId="Windows Live" clId="Web-{25315433-5990-4C13-8F59-F0F630062AC6}" dt="2019-12-19T08:50:48.168" v="265"/>
      <pc:docMkLst>
        <pc:docMk/>
      </pc:docMkLst>
      <pc:sldChg chg="modSp">
        <pc:chgData name="Pengguna Tamu" userId="172e597cac11f655" providerId="Windows Live" clId="Web-{25315433-5990-4C13-8F59-F0F630062AC6}" dt="2019-12-19T08:40:26.055" v="22" actId="20577"/>
        <pc:sldMkLst>
          <pc:docMk/>
          <pc:sldMk cId="2651008874" sldId="259"/>
        </pc:sldMkLst>
        <pc:spChg chg="mod">
          <ac:chgData name="Pengguna Tamu" userId="172e597cac11f655" providerId="Windows Live" clId="Web-{25315433-5990-4C13-8F59-F0F630062AC6}" dt="2019-12-19T08:39:17.742" v="2" actId="20577"/>
          <ac:spMkLst>
            <pc:docMk/>
            <pc:sldMk cId="2651008874" sldId="259"/>
            <ac:spMk id="2" creationId="{44B26A0A-A69D-44C0-A89C-4A47AB08625D}"/>
          </ac:spMkLst>
        </pc:spChg>
        <pc:spChg chg="mod">
          <ac:chgData name="Pengguna Tamu" userId="172e597cac11f655" providerId="Windows Live" clId="Web-{25315433-5990-4C13-8F59-F0F630062AC6}" dt="2019-12-19T08:40:26.055" v="22" actId="20577"/>
          <ac:spMkLst>
            <pc:docMk/>
            <pc:sldMk cId="2651008874" sldId="259"/>
            <ac:spMk id="4" creationId="{9AF10B72-34FA-4F49-A3D6-33818B2FEE2A}"/>
          </ac:spMkLst>
        </pc:spChg>
      </pc:sldChg>
      <pc:sldChg chg="addSp delSp modSp add replId">
        <pc:chgData name="Pengguna Tamu" userId="172e597cac11f655" providerId="Windows Live" clId="Web-{25315433-5990-4C13-8F59-F0F630062AC6}" dt="2019-12-19T08:42:49.182" v="80"/>
        <pc:sldMkLst>
          <pc:docMk/>
          <pc:sldMk cId="116438472" sldId="260"/>
        </pc:sldMkLst>
        <pc:spChg chg="mod">
          <ac:chgData name="Pengguna Tamu" userId="172e597cac11f655" providerId="Windows Live" clId="Web-{25315433-5990-4C13-8F59-F0F630062AC6}" dt="2019-12-19T08:40:44.727" v="33" actId="20577"/>
          <ac:spMkLst>
            <pc:docMk/>
            <pc:sldMk cId="116438472" sldId="260"/>
            <ac:spMk id="2" creationId="{44B26A0A-A69D-44C0-A89C-4A47AB08625D}"/>
          </ac:spMkLst>
        </pc:spChg>
        <pc:spChg chg="mod">
          <ac:chgData name="Pengguna Tamu" userId="172e597cac11f655" providerId="Windows Live" clId="Web-{25315433-5990-4C13-8F59-F0F630062AC6}" dt="2019-12-19T08:42:29.289" v="67" actId="20577"/>
          <ac:spMkLst>
            <pc:docMk/>
            <pc:sldMk cId="116438472" sldId="260"/>
            <ac:spMk id="4" creationId="{9AF10B72-34FA-4F49-A3D6-33818B2FEE2A}"/>
          </ac:spMkLst>
        </pc:spChg>
        <pc:spChg chg="add del mod">
          <ac:chgData name="Pengguna Tamu" userId="172e597cac11f655" providerId="Windows Live" clId="Web-{25315433-5990-4C13-8F59-F0F630062AC6}" dt="2019-12-19T08:42:49.182" v="80"/>
          <ac:spMkLst>
            <pc:docMk/>
            <pc:sldMk cId="116438472" sldId="260"/>
            <ac:spMk id="7" creationId="{154B2947-6A15-4621-9701-8D70A689ACBE}"/>
          </ac:spMkLst>
        </pc:spChg>
        <pc:spChg chg="add del mod">
          <ac:chgData name="Pengguna Tamu" userId="172e597cac11f655" providerId="Windows Live" clId="Web-{25315433-5990-4C13-8F59-F0F630062AC6}" dt="2019-12-19T08:42:43.682" v="76"/>
          <ac:spMkLst>
            <pc:docMk/>
            <pc:sldMk cId="116438472" sldId="260"/>
            <ac:spMk id="8" creationId="{6C8EC4C6-1B1A-483C-819E-69F39BE1BFA1}"/>
          </ac:spMkLst>
        </pc:spChg>
        <pc:spChg chg="add del">
          <ac:chgData name="Pengguna Tamu" userId="172e597cac11f655" providerId="Windows Live" clId="Web-{25315433-5990-4C13-8F59-F0F630062AC6}" dt="2019-12-19T08:42:33.352" v="69"/>
          <ac:spMkLst>
            <pc:docMk/>
            <pc:sldMk cId="116438472" sldId="260"/>
            <ac:spMk id="9" creationId="{AB96B7E8-415A-4DEA-864F-C35DFE4404C1}"/>
          </ac:spMkLst>
        </pc:spChg>
        <pc:picChg chg="add mod">
          <ac:chgData name="Pengguna Tamu" userId="172e597cac11f655" providerId="Windows Live" clId="Web-{25315433-5990-4C13-8F59-F0F630062AC6}" dt="2019-12-19T08:41:15.477" v="43" actId="1076"/>
          <ac:picMkLst>
            <pc:docMk/>
            <pc:sldMk cId="116438472" sldId="260"/>
            <ac:picMk id="3" creationId="{D1659CE3-BC21-4FDB-AB7C-4FC658B8FF03}"/>
          </ac:picMkLst>
        </pc:picChg>
      </pc:sldChg>
      <pc:sldChg chg="new del">
        <pc:chgData name="Pengguna Tamu" userId="172e597cac11f655" providerId="Windows Live" clId="Web-{25315433-5990-4C13-8F59-F0F630062AC6}" dt="2019-12-19T08:43:00.057" v="82"/>
        <pc:sldMkLst>
          <pc:docMk/>
          <pc:sldMk cId="2289782875" sldId="261"/>
        </pc:sldMkLst>
      </pc:sldChg>
      <pc:sldChg chg="addSp delSp modSp add replId">
        <pc:chgData name="Pengguna Tamu" userId="172e597cac11f655" providerId="Windows Live" clId="Web-{25315433-5990-4C13-8F59-F0F630062AC6}" dt="2019-12-19T08:45:29.542" v="104" actId="20577"/>
        <pc:sldMkLst>
          <pc:docMk/>
          <pc:sldMk cId="2734635377" sldId="261"/>
        </pc:sldMkLst>
        <pc:spChg chg="mod">
          <ac:chgData name="Pengguna Tamu" userId="172e597cac11f655" providerId="Windows Live" clId="Web-{25315433-5990-4C13-8F59-F0F630062AC6}" dt="2019-12-19T08:45:29.542" v="104" actId="20577"/>
          <ac:spMkLst>
            <pc:docMk/>
            <pc:sldMk cId="2734635377" sldId="261"/>
            <ac:spMk id="4" creationId="{9AF10B72-34FA-4F49-A3D6-33818B2FEE2A}"/>
          </ac:spMkLst>
        </pc:spChg>
        <pc:picChg chg="del">
          <ac:chgData name="Pengguna Tamu" userId="172e597cac11f655" providerId="Windows Live" clId="Web-{25315433-5990-4C13-8F59-F0F630062AC6}" dt="2019-12-19T08:44:39.620" v="84"/>
          <ac:picMkLst>
            <pc:docMk/>
            <pc:sldMk cId="2734635377" sldId="261"/>
            <ac:picMk id="3" creationId="{D1659CE3-BC21-4FDB-AB7C-4FC658B8FF03}"/>
          </ac:picMkLst>
        </pc:picChg>
        <pc:picChg chg="add mod">
          <ac:chgData name="Pengguna Tamu" userId="172e597cac11f655" providerId="Windows Live" clId="Web-{25315433-5990-4C13-8F59-F0F630062AC6}" dt="2019-12-19T08:45:21.042" v="99" actId="1076"/>
          <ac:picMkLst>
            <pc:docMk/>
            <pc:sldMk cId="2734635377" sldId="261"/>
            <ac:picMk id="6" creationId="{F07890B7-9C17-4C91-AA63-F959AD6BFA0E}"/>
          </ac:picMkLst>
        </pc:picChg>
      </pc:sldChg>
      <pc:sldChg chg="add del replId">
        <pc:chgData name="Pengguna Tamu" userId="172e597cac11f655" providerId="Windows Live" clId="Web-{25315433-5990-4C13-8F59-F0F630062AC6}" dt="2019-12-19T08:45:47.104" v="109"/>
        <pc:sldMkLst>
          <pc:docMk/>
          <pc:sldMk cId="3241865528" sldId="262"/>
        </pc:sldMkLst>
      </pc:sldChg>
      <pc:sldChg chg="modSp new">
        <pc:chgData name="Pengguna Tamu" userId="172e597cac11f655" providerId="Windows Live" clId="Web-{25315433-5990-4C13-8F59-F0F630062AC6}" dt="2019-12-19T08:50:26.886" v="263" actId="20577"/>
        <pc:sldMkLst>
          <pc:docMk/>
          <pc:sldMk cId="2293780407" sldId="263"/>
        </pc:sldMkLst>
        <pc:spChg chg="mod">
          <ac:chgData name="Pengguna Tamu" userId="172e597cac11f655" providerId="Windows Live" clId="Web-{25315433-5990-4C13-8F59-F0F630062AC6}" dt="2019-12-19T08:48:10.714" v="181" actId="20577"/>
          <ac:spMkLst>
            <pc:docMk/>
            <pc:sldMk cId="2293780407" sldId="263"/>
            <ac:spMk id="2" creationId="{90FC7C8E-CF5C-44D2-8F8A-BF1A7E93C774}"/>
          </ac:spMkLst>
        </pc:spChg>
        <pc:spChg chg="mod">
          <ac:chgData name="Pengguna Tamu" userId="172e597cac11f655" providerId="Windows Live" clId="Web-{25315433-5990-4C13-8F59-F0F630062AC6}" dt="2019-12-19T08:50:26.886" v="263" actId="20577"/>
          <ac:spMkLst>
            <pc:docMk/>
            <pc:sldMk cId="2293780407" sldId="263"/>
            <ac:spMk id="3" creationId="{6FA6AF20-5FE0-47F1-80ED-CAE23BB60ABB}"/>
          </ac:spMkLst>
        </pc:spChg>
      </pc:sldChg>
      <pc:sldChg chg="new">
        <pc:chgData name="Pengguna Tamu" userId="172e597cac11f655" providerId="Windows Live" clId="Web-{25315433-5990-4C13-8F59-F0F630062AC6}" dt="2019-12-19T08:50:48.168" v="265"/>
        <pc:sldMkLst>
          <pc:docMk/>
          <pc:sldMk cId="577317842" sldId="264"/>
        </pc:sldMkLst>
      </pc:sldChg>
    </pc:docChg>
  </pc:docChgLst>
  <pc:docChgLst>
    <pc:chgData name="Pengguna Tamu" userId="172e597cac11f655" providerId="Windows Live" clId="Web-{449569A8-DC9C-425C-BF0F-C627246CEB53}"/>
    <pc:docChg chg="mod addSld delSld modSld addMainMaster delMainMaster modMainMaster setSldSz">
      <pc:chgData name="Pengguna Tamu" userId="172e597cac11f655" providerId="Windows Live" clId="Web-{449569A8-DC9C-425C-BF0F-C627246CEB53}" dt="2019-12-18T08:38:16.675" v="98" actId="1076"/>
      <pc:docMkLst>
        <pc:docMk/>
      </pc:docMkLst>
      <pc:sldChg chg="del">
        <pc:chgData name="Pengguna Tamu" userId="172e597cac11f655" providerId="Windows Live" clId="Web-{449569A8-DC9C-425C-BF0F-C627246CEB53}" dt="2019-12-18T04:04:08.442" v="0"/>
        <pc:sldMkLst>
          <pc:docMk/>
          <pc:sldMk cId="3717197207" sldId="256"/>
        </pc:sldMkLst>
      </pc:sldChg>
      <pc:sldChg chg="modSp del mod modClrScheme chgLayout">
        <pc:chgData name="Pengguna Tamu" userId="172e597cac11f655" providerId="Windows Live" clId="Web-{449569A8-DC9C-425C-BF0F-C627246CEB53}" dt="2019-12-18T07:44:35.384" v="4"/>
        <pc:sldMkLst>
          <pc:docMk/>
          <pc:sldMk cId="1800665328" sldId="257"/>
        </pc:sldMkLst>
        <pc:spChg chg="mod ord">
          <ac:chgData name="Pengguna Tamu" userId="172e597cac11f655" providerId="Windows Live" clId="Web-{449569A8-DC9C-425C-BF0F-C627246CEB53}" dt="2019-12-18T07:44:19.696" v="2"/>
          <ac:spMkLst>
            <pc:docMk/>
            <pc:sldMk cId="1800665328" sldId="257"/>
            <ac:spMk id="2" creationId="{00000000-0000-0000-0000-000000000000}"/>
          </ac:spMkLst>
        </pc:spChg>
        <pc:spChg chg="mod ord">
          <ac:chgData name="Pengguna Tamu" userId="172e597cac11f655" providerId="Windows Live" clId="Web-{449569A8-DC9C-425C-BF0F-C627246CEB53}" dt="2019-12-18T07:44:19.696" v="2"/>
          <ac:spMkLst>
            <pc:docMk/>
            <pc:sldMk cId="1800665328" sldId="257"/>
            <ac:spMk id="3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k cId="1800665328" sldId="257"/>
            <ac:spMk id="5" creationId="{2917E704-F52E-453E-A237-46FC9F83A5F9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k cId="1800665328" sldId="257"/>
            <ac:spMk id="6" creationId="{A5781681-1928-4A7A-AA66-8FA4E1690ADB}"/>
          </ac:spMkLst>
        </pc:spChg>
      </pc:sldChg>
      <pc:sldChg chg="modSp add">
        <pc:chgData name="Pengguna Tamu" userId="172e597cac11f655" providerId="Windows Live" clId="Web-{449569A8-DC9C-425C-BF0F-C627246CEB53}" dt="2019-12-18T08:38:16.675" v="98" actId="1076"/>
        <pc:sldMkLst>
          <pc:docMk/>
          <pc:sldMk cId="330723313" sldId="258"/>
        </pc:sldMkLst>
        <pc:spChg chg="mod">
          <ac:chgData name="Pengguna Tamu" userId="172e597cac11f655" providerId="Windows Live" clId="Web-{449569A8-DC9C-425C-BF0F-C627246CEB53}" dt="2019-12-18T07:45:25.635" v="60" actId="20577"/>
          <ac:spMkLst>
            <pc:docMk/>
            <pc:sldMk cId="330723313" sldId="258"/>
            <ac:spMk id="2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43.587" v="29" actId="20577"/>
          <ac:spMkLst>
            <pc:docMk/>
            <pc:sldMk cId="330723313" sldId="258"/>
            <ac:spMk id="3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8:38:16.675" v="98" actId="1076"/>
          <ac:spMkLst>
            <pc:docMk/>
            <pc:sldMk cId="330723313" sldId="258"/>
            <ac:spMk id="5" creationId="{2917E704-F52E-453E-A237-46FC9F83A5F9}"/>
          </ac:spMkLst>
        </pc:spChg>
      </pc:sldChg>
      <pc:sldChg chg="addSp modSp add">
        <pc:chgData name="Pengguna Tamu" userId="172e597cac11f655" providerId="Windows Live" clId="Web-{449569A8-DC9C-425C-BF0F-C627246CEB53}" dt="2019-12-18T07:59:37.892" v="95" actId="20577"/>
        <pc:sldMkLst>
          <pc:docMk/>
          <pc:sldMk cId="2651008874" sldId="259"/>
        </pc:sldMkLst>
        <pc:spChg chg="mod">
          <ac:chgData name="Pengguna Tamu" userId="172e597cac11f655" providerId="Windows Live" clId="Web-{449569A8-DC9C-425C-BF0F-C627246CEB53}" dt="2019-12-18T07:59:14.923" v="79" actId="20577"/>
          <ac:spMkLst>
            <pc:docMk/>
            <pc:sldMk cId="2651008874" sldId="259"/>
            <ac:spMk id="2" creationId="{44B26A0A-A69D-44C0-A89C-4A47AB08625D}"/>
          </ac:spMkLst>
        </pc:spChg>
        <pc:spChg chg="add mod">
          <ac:chgData name="Pengguna Tamu" userId="172e597cac11f655" providerId="Windows Live" clId="Web-{449569A8-DC9C-425C-BF0F-C627246CEB53}" dt="2019-12-18T07:59:37.892" v="95" actId="20577"/>
          <ac:spMkLst>
            <pc:docMk/>
            <pc:sldMk cId="2651008874" sldId="259"/>
            <ac:spMk id="4" creationId="{9AF10B72-34FA-4F49-A3D6-33818B2FEE2A}"/>
          </ac:spMkLst>
        </pc:spChg>
        <pc:spChg chg="mod">
          <ac:chgData name="Pengguna Tamu" userId="172e597cac11f655" providerId="Windows Live" clId="Web-{449569A8-DC9C-425C-BF0F-C627246CEB53}" dt="2019-12-18T07:59:04.610" v="64" actId="20577"/>
          <ac:spMkLst>
            <pc:docMk/>
            <pc:sldMk cId="2651008874" sldId="259"/>
            <ac:spMk id="5" creationId="{A4EE5973-2AA9-476F-8B4E-7E11818D53D4}"/>
          </ac:spMkLst>
        </pc:spChg>
      </pc:sldChg>
      <pc:sldMasterChg chg="modSp modSldLayout">
        <pc:chgData name="Pengguna Tamu" userId="172e597cac11f655" providerId="Windows Live" clId="Web-{449569A8-DC9C-425C-BF0F-C627246CEB53}" dt="2019-12-18T07:44:19.588" v="1"/>
        <pc:sldMasterMkLst>
          <pc:docMk/>
          <pc:sldMasterMk cId="1667145174" sldId="2147483648"/>
        </pc:sldMasterMkLst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1667145174" sldId="2147483648"/>
            <ac:spMk id="2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1667145174" sldId="2147483648"/>
            <ac:spMk id="3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1667145174" sldId="2147483648"/>
            <ac:spMk id="4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1667145174" sldId="2147483648"/>
            <ac:spMk id="5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1667145174" sldId="2147483648"/>
            <ac:spMk id="6" creationId="{00000000-0000-0000-0000-000000000000}"/>
          </ac:spMkLst>
        </pc:sp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748269652" sldId="2147483649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48269652" sldId="2147483649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48269652" sldId="2147483649"/>
              <ac:spMk id="3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4026685713" sldId="2147483651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4026685713" sldId="2147483651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4026685713" sldId="2147483651"/>
              <ac:spMk id="3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1804217045" sldId="2147483652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1804217045" sldId="2147483652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1804217045" sldId="2147483652"/>
              <ac:spMk id="4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707034706" sldId="2147483653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07034706" sldId="2147483653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07034706" sldId="2147483653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07034706" sldId="2147483653"/>
              <ac:spMk id="4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07034706" sldId="2147483653"/>
              <ac:spMk id="5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707034706" sldId="2147483653"/>
              <ac:spMk id="6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3759981480" sldId="2147483656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759981480" sldId="2147483656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759981480" sldId="2147483656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759981480" sldId="2147483656"/>
              <ac:spMk id="4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3312978669" sldId="2147483657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312978669" sldId="2147483657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312978669" sldId="2147483657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3312978669" sldId="2147483657"/>
              <ac:spMk id="4" creationId="{00000000-0000-0000-0000-000000000000}"/>
            </ac:spMkLst>
          </pc:spChg>
        </pc:sldLayoutChg>
        <pc:sldLayoutChg chg="modSp">
          <pc:chgData name="Pengguna Tamu" userId="172e597cac11f655" providerId="Windows Live" clId="Web-{449569A8-DC9C-425C-BF0F-C627246CEB53}" dt="2019-12-18T07:44:19.588" v="1"/>
          <pc:sldLayoutMkLst>
            <pc:docMk/>
            <pc:sldMasterMk cId="1667145174" sldId="2147483648"/>
            <pc:sldLayoutMk cId="2943872516" sldId="2147483659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2943872516" sldId="2147483659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1667145174" sldId="2147483648"/>
              <pc:sldLayoutMk cId="2943872516" sldId="2147483659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Pengguna Tamu" userId="172e597cac11f655" providerId="Windows Live" clId="Web-{449569A8-DC9C-425C-BF0F-C627246CEB53}" dt="2019-12-18T07:44:32.462" v="3"/>
        <pc:sldMasterMkLst>
          <pc:docMk/>
          <pc:sldMasterMk cId="3031502912" sldId="2147483660"/>
        </pc:sldMasterMkLst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3031502912" sldId="2147483660"/>
            <ac:spMk id="2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3031502912" sldId="2147483660"/>
            <ac:spMk id="3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3031502912" sldId="2147483660"/>
            <ac:spMk id="4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3031502912" sldId="2147483660"/>
            <ac:spMk id="5" creationId="{00000000-0000-0000-0000-000000000000}"/>
          </ac:spMkLst>
        </pc:spChg>
        <pc:spChg chg="mod">
          <ac:chgData name="Pengguna Tamu" userId="172e597cac11f655" providerId="Windows Live" clId="Web-{449569A8-DC9C-425C-BF0F-C627246CEB53}" dt="2019-12-18T07:44:19.588" v="1"/>
          <ac:spMkLst>
            <pc:docMk/>
            <pc:sldMasterMk cId="3031502912" sldId="2147483660"/>
            <ac:spMk id="6" creationId="{00000000-0000-0000-0000-000000000000}"/>
          </ac:spMkLst>
        </pc:sp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416484437" sldId="2147483661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416484437" sldId="2147483661"/>
              <ac:spMk id="4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416484437" sldId="2147483661"/>
              <ac:spMk id="5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416484437" sldId="2147483661"/>
              <ac:spMk id="6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416484437" sldId="2147483661"/>
              <ac:spMk id="8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416484437" sldId="2147483661"/>
              <ac:spMk id="9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416484437" sldId="2147483661"/>
              <ac:picMk id="2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797445703" sldId="2147483662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797445703" sldId="2147483662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797445703" sldId="2147483662"/>
              <ac:spMk id="3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797445703" sldId="2147483662"/>
              <ac:picMk id="8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686684081" sldId="2147483663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686684081" sldId="2147483663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686684081" sldId="2147483663"/>
              <ac:spMk id="3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686684081" sldId="2147483663"/>
              <ac:picMk id="8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3797060372" sldId="2147483664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797060372" sldId="2147483664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797060372" sldId="2147483664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797060372" sldId="2147483664"/>
              <ac:spMk id="4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3797060372" sldId="2147483664"/>
              <ac:picMk id="9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311221162" sldId="2147483665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11221162" sldId="2147483665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11221162" sldId="2147483665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11221162" sldId="2147483665"/>
              <ac:spMk id="4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11221162" sldId="2147483665"/>
              <ac:spMk id="5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11221162" sldId="2147483665"/>
              <ac:spMk id="6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311221162" sldId="2147483665"/>
              <ac:picMk id="11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384241896" sldId="2147483666"/>
          </pc:sldLayoutMkLst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384241896" sldId="2147483666"/>
              <ac:picMk id="8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009177994" sldId="2147483667"/>
          </pc:sldLayoutMkLst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009177994" sldId="2147483667"/>
              <ac:picMk id="6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2276505230" sldId="2147483668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276505230" sldId="2147483668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276505230" sldId="2147483668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2276505230" sldId="2147483668"/>
              <ac:spMk id="4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2276505230" sldId="2147483668"/>
              <ac:picMk id="9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1646113526" sldId="2147483669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1646113526" sldId="2147483669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1646113526" sldId="2147483669"/>
              <ac:spMk id="3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1646113526" sldId="2147483669"/>
              <ac:spMk id="4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1646113526" sldId="2147483669"/>
              <ac:picMk id="9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4278663740" sldId="2147483670"/>
          </pc:sldLayoutMkLst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4278663740" sldId="2147483670"/>
              <ac:picMk id="8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472850987" sldId="2147483671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472850987" sldId="2147483671"/>
              <ac:spMk id="2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472850987" sldId="2147483671"/>
              <ac:spMk id="3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472850987" sldId="2147483671"/>
              <ac:picMk id="8" creationId="{00000000-0000-0000-0000-000000000000}"/>
            </ac:picMkLst>
          </pc:picChg>
        </pc:sldLayoutChg>
        <pc:sldLayoutChg chg="modSp add del">
          <pc:chgData name="Pengguna Tamu" userId="172e597cac11f655" providerId="Windows Live" clId="Web-{449569A8-DC9C-425C-BF0F-C627246CEB53}" dt="2019-12-18T07:44:32.462" v="3"/>
          <pc:sldLayoutMkLst>
            <pc:docMk/>
            <pc:sldMasterMk cId="3031502912" sldId="2147483660"/>
            <pc:sldLayoutMk cId="3455214198" sldId="2147483672"/>
          </pc:sldLayoutMkLst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455214198" sldId="2147483672"/>
              <ac:spMk id="6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455214198" sldId="2147483672"/>
              <ac:spMk id="10" creationId="{00000000-0000-0000-0000-000000000000}"/>
            </ac:spMkLst>
          </pc:spChg>
          <pc:spChg chg="mod">
            <ac:chgData name="Pengguna Tamu" userId="172e597cac11f655" providerId="Windows Live" clId="Web-{449569A8-DC9C-425C-BF0F-C627246CEB53}" dt="2019-12-18T07:44:19.588" v="1"/>
            <ac:spMkLst>
              <pc:docMk/>
              <pc:sldMasterMk cId="3031502912" sldId="2147483660"/>
              <pc:sldLayoutMk cId="3455214198" sldId="2147483672"/>
              <ac:spMk id="11" creationId="{00000000-0000-0000-0000-000000000000}"/>
            </ac:spMkLst>
          </pc:spChg>
          <pc:picChg chg="mod">
            <ac:chgData name="Pengguna Tamu" userId="172e597cac11f655" providerId="Windows Live" clId="Web-{449569A8-DC9C-425C-BF0F-C627246CEB53}" dt="2019-12-18T07:44:19.588" v="1"/>
            <ac:picMkLst>
              <pc:docMk/>
              <pc:sldMasterMk cId="3031502912" sldId="2147483660"/>
              <pc:sldLayoutMk cId="3455214198" sldId="2147483672"/>
              <ac:picMk id="2" creationId="{00000000-0000-0000-0000-000000000000}"/>
            </ac:picMkLst>
          </pc:picChg>
        </pc:sldLayoutChg>
      </pc:sldMasterChg>
      <pc:sldMasterChg chg="add addSldLayout modSldLayout">
        <pc:chgData name="Pengguna Tamu" userId="172e597cac11f655" providerId="Windows Live" clId="Web-{449569A8-DC9C-425C-BF0F-C627246CEB53}" dt="2019-12-18T07:44:19.696" v="2"/>
        <pc:sldMasterMkLst>
          <pc:docMk/>
          <pc:sldMasterMk cId="4284651234" sldId="2147483673"/>
        </pc:sldMasterMkLst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3842950463" sldId="2147483674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752308617" sldId="2147483675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2603868062" sldId="2147483676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4098270164" sldId="2147483677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1195025424" sldId="2147483678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1559469865" sldId="2147483679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1653679156" sldId="2147483680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4279322910" sldId="2147483681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1907648464" sldId="2147483682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274213150" sldId="2147483683"/>
          </pc:sldLayoutMkLst>
        </pc:sldLayoutChg>
        <pc:sldLayoutChg chg="add mod replId">
          <pc:chgData name="Pengguna Tamu" userId="172e597cac11f655" providerId="Windows Live" clId="Web-{449569A8-DC9C-425C-BF0F-C627246CEB53}" dt="2019-12-18T07:44:19.696" v="2"/>
          <pc:sldLayoutMkLst>
            <pc:docMk/>
            <pc:sldMasterMk cId="4284651234" sldId="2147483673"/>
            <pc:sldLayoutMk cId="4197563251" sldId="2147483684"/>
          </pc:sldLayoutMkLst>
        </pc:sldLayoutChg>
      </pc:sldMasterChg>
    </pc:docChg>
  </pc:docChgLst>
  <pc:docChgLst>
    <pc:chgData name="Pengguna Tamu" userId="172e597cac11f655" providerId="Windows Live" clId="Web-{2AB3F3DD-25BB-4248-9B95-A0894ED2B3B0}"/>
    <pc:docChg chg="modSld">
      <pc:chgData name="Pengguna Tamu" userId="172e597cac11f655" providerId="Windows Live" clId="Web-{2AB3F3DD-25BB-4248-9B95-A0894ED2B3B0}" dt="2019-12-19T06:48:34.472" v="117" actId="20577"/>
      <pc:docMkLst>
        <pc:docMk/>
      </pc:docMkLst>
      <pc:sldChg chg="modSp">
        <pc:chgData name="Pengguna Tamu" userId="172e597cac11f655" providerId="Windows Live" clId="Web-{2AB3F3DD-25BB-4248-9B95-A0894ED2B3B0}" dt="2019-12-19T06:48:34.472" v="116" actId="20577"/>
        <pc:sldMkLst>
          <pc:docMk/>
          <pc:sldMk cId="2651008874" sldId="259"/>
        </pc:sldMkLst>
        <pc:spChg chg="mod">
          <ac:chgData name="Pengguna Tamu" userId="172e597cac11f655" providerId="Windows Live" clId="Web-{2AB3F3DD-25BB-4248-9B95-A0894ED2B3B0}" dt="2019-12-19T06:48:34.472" v="116" actId="20577"/>
          <ac:spMkLst>
            <pc:docMk/>
            <pc:sldMk cId="2651008874" sldId="259"/>
            <ac:spMk id="4" creationId="{9AF10B72-34FA-4F49-A3D6-33818B2FEE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3CAD9-6284-4141-9FDD-71D1D3D12354}" type="datetimeFigureOut">
              <a:rPr lang="id-ID"/>
              <a:t>28/05/2020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2D78A-CB8B-41EB-9043-C7D7686FD798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3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269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15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p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668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21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703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6678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665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99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08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978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783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872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68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2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37C5-83F5-43D7-873D-233FCA6C7BC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0948-2B38-4C88-A23E-90BAFC71CC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71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ommender_system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>
                <a:latin typeface="Gotham Bold"/>
              </a:rPr>
              <a:t>Recommendation </a:t>
            </a:r>
            <a:br>
              <a:rPr lang="en-US" sz="4400" dirty="0">
                <a:latin typeface="Gotham Bold"/>
              </a:rPr>
            </a:br>
            <a:r>
              <a:rPr lang="en-US" sz="4400">
                <a:latin typeface="Gotham Bold"/>
              </a:rPr>
              <a:t>System</a:t>
            </a:r>
            <a:endParaRPr lang="en-US" sz="4400" dirty="0">
              <a:latin typeface="Gotham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Gotham ExtraLight"/>
              </a:rPr>
              <a:t>Python For Machine Learning</a:t>
            </a:r>
            <a:endParaRPr lang="id-ID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08581" y="4205285"/>
            <a:ext cx="3749041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/>
              <a:t>JC DATA SCIENCE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7233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</a:t>
            </a:r>
            <a:r>
              <a:rPr lang="id-ID" dirty="0" err="1">
                <a:latin typeface="Gotham Medium"/>
              </a:rPr>
              <a:t>Collaborative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Collaborative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assumption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people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who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agreed</a:t>
            </a:r>
            <a:r>
              <a:rPr lang="id-ID" dirty="0">
                <a:latin typeface="Gotham"/>
              </a:rPr>
              <a:t> in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past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will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agree</a:t>
            </a:r>
            <a:r>
              <a:rPr lang="id-ID" dirty="0">
                <a:latin typeface="Gotham"/>
              </a:rPr>
              <a:t> in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future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will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like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similar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kinds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as </a:t>
            </a:r>
            <a:r>
              <a:rPr lang="id-ID" dirty="0" err="1">
                <a:latin typeface="Gotham"/>
              </a:rPr>
              <a:t>they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liked</a:t>
            </a:r>
            <a:r>
              <a:rPr lang="id-ID" dirty="0">
                <a:latin typeface="Gotham"/>
              </a:rPr>
              <a:t> in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past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>
                <a:latin typeface="Gotham"/>
              </a:rPr>
              <a:t>To </a:t>
            </a:r>
            <a:r>
              <a:rPr lang="id-ID" dirty="0" err="1">
                <a:latin typeface="Gotham"/>
              </a:rPr>
              <a:t>address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some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limitations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content-based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collaborative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uses</a:t>
            </a:r>
            <a:r>
              <a:rPr lang="id-ID" dirty="0">
                <a:latin typeface="Gotham"/>
              </a:rPr>
              <a:t> </a:t>
            </a:r>
            <a:r>
              <a:rPr lang="id-ID" i="1" dirty="0" err="1">
                <a:latin typeface="Gotham"/>
              </a:rPr>
              <a:t>similarities</a:t>
            </a:r>
            <a:r>
              <a:rPr lang="id-ID" i="1" dirty="0">
                <a:latin typeface="Gotham"/>
              </a:rPr>
              <a:t> </a:t>
            </a:r>
            <a:r>
              <a:rPr lang="id-ID" i="1" dirty="0" err="1">
                <a:latin typeface="Gotham"/>
              </a:rPr>
              <a:t>between</a:t>
            </a:r>
            <a:r>
              <a:rPr lang="id-ID" i="1" dirty="0">
                <a:latin typeface="Gotham"/>
              </a:rPr>
              <a:t> </a:t>
            </a:r>
            <a:r>
              <a:rPr lang="id-ID" i="1" dirty="0" err="1">
                <a:latin typeface="Gotham"/>
              </a:rPr>
              <a:t>users</a:t>
            </a:r>
            <a:r>
              <a:rPr lang="id-ID" i="1" dirty="0">
                <a:latin typeface="Gotham"/>
              </a:rPr>
              <a:t> </a:t>
            </a:r>
            <a:r>
              <a:rPr lang="id-ID" i="1" dirty="0" err="1">
                <a:latin typeface="Gotham"/>
              </a:rPr>
              <a:t>and</a:t>
            </a:r>
            <a:r>
              <a:rPr lang="id-ID" i="1" dirty="0">
                <a:latin typeface="Gotham"/>
              </a:rPr>
              <a:t> </a:t>
            </a:r>
            <a:r>
              <a:rPr lang="id-ID" i="1" dirty="0" err="1">
                <a:latin typeface="Gotham"/>
              </a:rPr>
              <a:t>items</a:t>
            </a:r>
            <a:r>
              <a:rPr lang="id-ID" i="1" dirty="0">
                <a:latin typeface="Gotham"/>
              </a:rPr>
              <a:t> </a:t>
            </a:r>
            <a:r>
              <a:rPr lang="id-ID" i="1" dirty="0" err="1">
                <a:latin typeface="Gotham"/>
              </a:rPr>
              <a:t>simultaneously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provide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recommendations</a:t>
            </a:r>
            <a:r>
              <a:rPr lang="id-ID" dirty="0">
                <a:latin typeface="Gotham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56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</a:t>
            </a:r>
            <a:r>
              <a:rPr lang="id-ID" dirty="0" err="1">
                <a:latin typeface="Gotham Medium"/>
              </a:rPr>
              <a:t>Collaborative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>
                <a:latin typeface="Gotham"/>
              </a:rPr>
              <a:t>A </a:t>
            </a:r>
            <a:r>
              <a:rPr lang="id-ID" dirty="0" err="1">
                <a:latin typeface="Gotham"/>
              </a:rPr>
              <a:t>key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advantage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collaborative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approach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does</a:t>
            </a:r>
            <a:r>
              <a:rPr lang="id-ID" dirty="0">
                <a:latin typeface="Gotham"/>
              </a:rPr>
              <a:t> not </a:t>
            </a:r>
            <a:r>
              <a:rPr lang="id-ID" dirty="0" err="1">
                <a:latin typeface="Gotham"/>
              </a:rPr>
              <a:t>rely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machine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analyzable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content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therefore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capable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accurately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complex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such</a:t>
            </a:r>
            <a:r>
              <a:rPr lang="id-ID" dirty="0">
                <a:latin typeface="Gotham"/>
              </a:rPr>
              <a:t> as </a:t>
            </a:r>
            <a:r>
              <a:rPr lang="id-ID" dirty="0" err="1">
                <a:latin typeface="Gotham"/>
              </a:rPr>
              <a:t>movies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without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requiring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</a:t>
            </a:r>
            <a:r>
              <a:rPr lang="id-ID" dirty="0">
                <a:latin typeface="Gotham"/>
              </a:rPr>
              <a:t> "</a:t>
            </a:r>
            <a:r>
              <a:rPr lang="id-ID" dirty="0" err="1">
                <a:latin typeface="Gotham"/>
              </a:rPr>
              <a:t>understanding</a:t>
            </a:r>
            <a:r>
              <a:rPr lang="id-ID" dirty="0">
                <a:latin typeface="Gotham"/>
              </a:rPr>
              <a:t>"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item </a:t>
            </a:r>
            <a:r>
              <a:rPr lang="id-ID" dirty="0" err="1">
                <a:latin typeface="Gotham"/>
              </a:rPr>
              <a:t>itself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 err="1">
                <a:latin typeface="Gotham"/>
              </a:rPr>
              <a:t>When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building</a:t>
            </a:r>
            <a:r>
              <a:rPr lang="id-ID" dirty="0">
                <a:latin typeface="Gotham"/>
              </a:rPr>
              <a:t> a model </a:t>
            </a:r>
            <a:r>
              <a:rPr lang="id-ID" dirty="0" err="1">
                <a:latin typeface="Gotham"/>
              </a:rPr>
              <a:t>from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user's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behavior</a:t>
            </a:r>
            <a:r>
              <a:rPr lang="id-ID" dirty="0">
                <a:latin typeface="Gotham"/>
              </a:rPr>
              <a:t>, a </a:t>
            </a:r>
            <a:r>
              <a:rPr lang="id-ID" dirty="0" err="1">
                <a:latin typeface="Gotham"/>
              </a:rPr>
              <a:t>distinction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often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made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between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explicit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implicit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forms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 data </a:t>
            </a:r>
            <a:r>
              <a:rPr lang="id-ID" dirty="0" err="1">
                <a:latin typeface="Gotham"/>
              </a:rPr>
              <a:t>collection</a:t>
            </a:r>
            <a:r>
              <a:rPr lang="id-ID" dirty="0">
                <a:latin typeface="Gotham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77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 Data </a:t>
            </a:r>
            <a:r>
              <a:rPr lang="id-ID" dirty="0" err="1">
                <a:latin typeface="Gotham Medium"/>
              </a:rPr>
              <a:t>Collection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d-ID" dirty="0" err="1">
                <a:latin typeface="Gotham"/>
              </a:rPr>
              <a:t>Expicit</a:t>
            </a:r>
            <a:r>
              <a:rPr lang="id-ID" dirty="0">
                <a:latin typeface="Gotham"/>
              </a:rPr>
              <a:t> data </a:t>
            </a:r>
            <a:r>
              <a:rPr lang="id-ID" dirty="0" err="1">
                <a:latin typeface="Gotham"/>
              </a:rPr>
              <a:t>collection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Examples</a:t>
            </a:r>
            <a:endParaRPr lang="id-ID" dirty="0" err="1"/>
          </a:p>
          <a:p>
            <a:r>
              <a:rPr lang="id-ID" dirty="0" err="1">
                <a:latin typeface="Gotham"/>
              </a:rPr>
              <a:t>Asking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rate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</a:t>
            </a:r>
            <a:r>
              <a:rPr lang="id-ID" dirty="0">
                <a:latin typeface="Gotham"/>
              </a:rPr>
              <a:t> item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sliding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scale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 err="1">
                <a:latin typeface="Gotham"/>
              </a:rPr>
              <a:t>Asking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search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 err="1">
                <a:latin typeface="Gotham"/>
              </a:rPr>
              <a:t>Asking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rank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collection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from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favorite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least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favorite</a:t>
            </a:r>
            <a:r>
              <a:rPr lang="id-ID" dirty="0">
                <a:latin typeface="Gotham"/>
              </a:rPr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>
                <a:latin typeface="Gotham"/>
              </a:rPr>
              <a:t>Implicit</a:t>
            </a:r>
            <a:r>
              <a:rPr lang="id-ID" dirty="0">
                <a:latin typeface="Gotham"/>
              </a:rPr>
              <a:t> data </a:t>
            </a:r>
            <a:r>
              <a:rPr lang="id-ID" dirty="0" err="1">
                <a:latin typeface="Gotham"/>
              </a:rPr>
              <a:t>collection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Examples</a:t>
            </a:r>
            <a:endParaRPr lang="id-ID" dirty="0" err="1"/>
          </a:p>
          <a:p>
            <a:pPr>
              <a:buFont typeface="Arial"/>
              <a:buChar char="•"/>
            </a:pPr>
            <a:r>
              <a:rPr lang="id-ID" dirty="0" err="1">
                <a:latin typeface="Gotham"/>
              </a:rPr>
              <a:t>Observing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a user views in an online store.</a:t>
            </a:r>
          </a:p>
          <a:p>
            <a:pPr>
              <a:buFont typeface="Arial"/>
              <a:buChar char="•"/>
            </a:pPr>
            <a:r>
              <a:rPr lang="id-ID" dirty="0" err="1">
                <a:latin typeface="Gotham"/>
              </a:rPr>
              <a:t>Analyzing</a:t>
            </a:r>
            <a:r>
              <a:rPr lang="id-ID" dirty="0">
                <a:latin typeface="Gotham"/>
              </a:rPr>
              <a:t> item/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viewing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times</a:t>
            </a:r>
            <a:r>
              <a:rPr lang="id-ID" dirty="0">
                <a:latin typeface="Gotham"/>
              </a:rPr>
              <a:t>.</a:t>
            </a:r>
            <a:endParaRPr lang="id-ID" baseline="30000" dirty="0"/>
          </a:p>
          <a:p>
            <a:pPr>
              <a:buFont typeface="Arial"/>
              <a:buChar char="•"/>
            </a:pPr>
            <a:r>
              <a:rPr lang="id-ID" dirty="0" err="1"/>
              <a:t>Keeping</a:t>
            </a:r>
            <a:r>
              <a:rPr lang="id-ID" dirty="0"/>
              <a:t> a </a:t>
            </a:r>
            <a:r>
              <a:rPr lang="id-ID" dirty="0" err="1"/>
              <a:t>record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purchases</a:t>
            </a:r>
            <a:r>
              <a:rPr lang="id-ID" dirty="0"/>
              <a:t>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76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 </a:t>
            </a:r>
            <a:r>
              <a:rPr lang="id-ID" dirty="0" err="1">
                <a:latin typeface="Gotham Medium"/>
              </a:rPr>
              <a:t>User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 vs Item </a:t>
            </a:r>
            <a:r>
              <a:rPr lang="id-ID" dirty="0" err="1">
                <a:latin typeface="Gotham Medium"/>
              </a:rPr>
              <a:t>Based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  <p:pic>
        <p:nvPicPr>
          <p:cNvPr id="4" name="Gambar 4" descr="Sebuah gambar berisi teks&#10;&#10;Deskripsi yang dihasilkan dengan keyakinan sangat tinggi">
            <a:extLst>
              <a:ext uri="{FF2B5EF4-FFF2-40B4-BE49-F238E27FC236}">
                <a16:creationId xmlns:a16="http://schemas.microsoft.com/office/drawing/2014/main" id="{291E546A-7C59-44A0-A301-8EE96394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9" y="1577825"/>
            <a:ext cx="5428342" cy="40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 </a:t>
            </a:r>
            <a:r>
              <a:rPr lang="id-ID" dirty="0" err="1">
                <a:latin typeface="Gotham Medium"/>
              </a:rPr>
              <a:t>User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 vs Item </a:t>
            </a:r>
            <a:r>
              <a:rPr lang="id-ID" dirty="0" err="1">
                <a:latin typeface="Gotham Medium"/>
              </a:rPr>
              <a:t>Based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  <p:pic>
        <p:nvPicPr>
          <p:cNvPr id="5" name="Gambar 5" descr="Sebuah gambar berisi jam&#10;&#10;Deskripsi yang dihasilkan dengan keyakinan sangat tinggi">
            <a:extLst>
              <a:ext uri="{FF2B5EF4-FFF2-40B4-BE49-F238E27FC236}">
                <a16:creationId xmlns:a16="http://schemas.microsoft.com/office/drawing/2014/main" id="{C0A8F72D-E16E-41EF-9730-2653ED92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5" y="2655162"/>
            <a:ext cx="6365723" cy="3337769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0F8A09FC-3857-4968-8622-F428D59A96C0}"/>
              </a:ext>
            </a:extLst>
          </p:cNvPr>
          <p:cNvSpPr txBox="1"/>
          <p:nvPr/>
        </p:nvSpPr>
        <p:spPr>
          <a:xfrm>
            <a:off x="3672114" y="1561495"/>
            <a:ext cx="1872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d-ID" sz="2800" dirty="0">
                <a:cs typeface="Calibri"/>
              </a:rPr>
              <a:t>Item </a:t>
            </a:r>
            <a:r>
              <a:rPr lang="id-ID" sz="2800" err="1">
                <a:cs typeface="Calibri"/>
              </a:rPr>
              <a:t>Based</a:t>
            </a:r>
            <a:endParaRPr lang="id-ID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00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 </a:t>
            </a:r>
            <a:r>
              <a:rPr lang="id-ID" dirty="0" err="1">
                <a:latin typeface="Gotham Medium"/>
              </a:rPr>
              <a:t>User</a:t>
            </a:r>
            <a:r>
              <a:rPr lang="id-ID" dirty="0">
                <a:latin typeface="Gotham Medium"/>
              </a:rPr>
              <a:t> 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 vs Item </a:t>
            </a:r>
            <a:r>
              <a:rPr lang="id-ID" dirty="0" err="1">
                <a:latin typeface="Gotham Medium"/>
              </a:rPr>
              <a:t>Based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>
                <a:latin typeface="Gotham"/>
              </a:rPr>
              <a:t>The main </a:t>
            </a:r>
            <a:r>
              <a:rPr lang="id-ID" dirty="0" err="1">
                <a:latin typeface="Gotham"/>
              </a:rPr>
              <a:t>different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these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two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types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correlation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itself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seek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for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similarity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while</a:t>
            </a:r>
            <a:r>
              <a:rPr lang="id-ID" dirty="0">
                <a:latin typeface="Gotham"/>
              </a:rPr>
              <a:t> item </a:t>
            </a:r>
            <a:r>
              <a:rPr lang="id-ID" dirty="0" err="1">
                <a:latin typeface="Gotham"/>
              </a:rPr>
              <a:t>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used</a:t>
            </a:r>
            <a:r>
              <a:rPr lang="id-ID" dirty="0">
                <a:latin typeface="Gotham"/>
              </a:rPr>
              <a:t> item </a:t>
            </a:r>
            <a:r>
              <a:rPr lang="id-ID" dirty="0" err="1">
                <a:latin typeface="Gotham"/>
              </a:rPr>
              <a:t>similarity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14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 </a:t>
            </a:r>
            <a:r>
              <a:rPr lang="id-ID" dirty="0" err="1">
                <a:latin typeface="Gotham Medium"/>
              </a:rPr>
              <a:t>Advantages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d-ID" dirty="0" err="1">
                <a:latin typeface="Gotham"/>
              </a:rPr>
              <a:t>No</a:t>
            </a:r>
            <a:r>
              <a:rPr lang="id-ID" dirty="0">
                <a:latin typeface="Gotham"/>
              </a:rPr>
              <a:t> domain </a:t>
            </a:r>
            <a:r>
              <a:rPr lang="id-ID" dirty="0" err="1">
                <a:latin typeface="Gotham"/>
              </a:rPr>
              <a:t>knowledge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necessary</a:t>
            </a:r>
            <a:endParaRPr lang="id-ID" dirty="0"/>
          </a:p>
          <a:p>
            <a:pPr marL="342900" indent="-342900"/>
            <a:r>
              <a:rPr lang="id-ID" dirty="0">
                <a:latin typeface="Gotham"/>
              </a:rPr>
              <a:t>The model </a:t>
            </a:r>
            <a:r>
              <a:rPr lang="id-ID" err="1">
                <a:latin typeface="Gotham"/>
              </a:rPr>
              <a:t>can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help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users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discover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new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interests</a:t>
            </a:r>
            <a:r>
              <a:rPr lang="id-ID" dirty="0">
                <a:latin typeface="Gotham"/>
              </a:rPr>
              <a:t>. In </a:t>
            </a:r>
            <a:r>
              <a:rPr lang="id-ID" err="1">
                <a:latin typeface="Gotham"/>
              </a:rPr>
              <a:t>isolation</a:t>
            </a:r>
            <a:r>
              <a:rPr lang="id-ID" dirty="0">
                <a:latin typeface="Gotham"/>
              </a:rPr>
              <a:t>, </a:t>
            </a:r>
            <a:r>
              <a:rPr lang="id-ID" err="1">
                <a:latin typeface="Gotham"/>
              </a:rPr>
              <a:t>the</a:t>
            </a:r>
            <a:r>
              <a:rPr lang="id-ID" dirty="0">
                <a:latin typeface="Gotham"/>
              </a:rPr>
              <a:t> ML </a:t>
            </a:r>
            <a:r>
              <a:rPr lang="id-ID" err="1">
                <a:latin typeface="Gotham"/>
              </a:rPr>
              <a:t>system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may</a:t>
            </a:r>
            <a:r>
              <a:rPr lang="id-ID" dirty="0">
                <a:latin typeface="Gotham"/>
              </a:rPr>
              <a:t> not </a:t>
            </a:r>
            <a:r>
              <a:rPr lang="id-ID" err="1">
                <a:latin typeface="Gotham"/>
              </a:rPr>
              <a:t>know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interested</a:t>
            </a:r>
            <a:r>
              <a:rPr lang="id-ID" dirty="0">
                <a:latin typeface="Gotham"/>
              </a:rPr>
              <a:t> in a </a:t>
            </a:r>
            <a:r>
              <a:rPr lang="id-ID" err="1">
                <a:latin typeface="Gotham"/>
              </a:rPr>
              <a:t>given</a:t>
            </a:r>
            <a:r>
              <a:rPr lang="id-ID" dirty="0">
                <a:latin typeface="Gotham"/>
              </a:rPr>
              <a:t> item, </a:t>
            </a:r>
            <a:r>
              <a:rPr lang="id-ID" err="1">
                <a:latin typeface="Gotham"/>
              </a:rPr>
              <a:t>but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the</a:t>
            </a:r>
            <a:r>
              <a:rPr lang="id-ID" dirty="0">
                <a:latin typeface="Gotham"/>
              </a:rPr>
              <a:t> model </a:t>
            </a:r>
            <a:r>
              <a:rPr lang="id-ID" err="1">
                <a:latin typeface="Gotham"/>
              </a:rPr>
              <a:t>might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still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recommend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it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because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similar</a:t>
            </a:r>
            <a:r>
              <a:rPr lang="id-ID" dirty="0">
                <a:latin typeface="Gotham"/>
              </a:rPr>
              <a:t> </a:t>
            </a:r>
            <a:r>
              <a:rPr lang="id-ID" err="1">
                <a:latin typeface="Gotham"/>
              </a:rPr>
              <a:t>users</a:t>
            </a:r>
            <a:r>
              <a:rPr lang="id-ID" dirty="0">
                <a:latin typeface="Gotham"/>
              </a:rPr>
              <a:t> are </a:t>
            </a:r>
            <a:r>
              <a:rPr lang="id-ID" err="1">
                <a:latin typeface="Gotham"/>
              </a:rPr>
              <a:t>interested</a:t>
            </a:r>
            <a:r>
              <a:rPr lang="id-ID" dirty="0">
                <a:latin typeface="Gotham"/>
              </a:rPr>
              <a:t> in </a:t>
            </a:r>
            <a:r>
              <a:rPr lang="id-ID" err="1">
                <a:latin typeface="Gotham"/>
              </a:rPr>
              <a:t>that</a:t>
            </a:r>
            <a:r>
              <a:rPr lang="id-ID" dirty="0">
                <a:latin typeface="Gotham"/>
              </a:rPr>
              <a:t> item.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842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6. CF </a:t>
            </a:r>
            <a:r>
              <a:rPr lang="id-ID" dirty="0" err="1">
                <a:latin typeface="Gotham Medium"/>
              </a:rPr>
              <a:t>Disadvantages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d-ID" dirty="0">
                <a:latin typeface="Gotham"/>
              </a:rPr>
              <a:t>Data </a:t>
            </a:r>
            <a:r>
              <a:rPr lang="id-ID" dirty="0" err="1">
                <a:latin typeface="Gotham"/>
              </a:rPr>
              <a:t>Sparsity</a:t>
            </a:r>
          </a:p>
          <a:p>
            <a:pPr marL="342900" indent="-342900"/>
            <a:r>
              <a:rPr lang="id-ID" dirty="0" err="1">
                <a:latin typeface="Gotham"/>
              </a:rPr>
              <a:t>Scalability</a:t>
            </a:r>
            <a:r>
              <a:rPr lang="id-ID" dirty="0">
                <a:latin typeface="Gotham"/>
              </a:rPr>
              <a:t>: </a:t>
            </a:r>
            <a:r>
              <a:rPr lang="id-ID" dirty="0" err="1">
                <a:latin typeface="Gotham"/>
              </a:rPr>
              <a:t>Nearest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neighbor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algorithms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require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computation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grows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with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both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number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number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52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Medium"/>
              </a:rPr>
              <a:t>1. What is RS?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EE5973-2AA9-476F-8B4E-7E11818D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68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AF10B72-34FA-4F49-A3D6-33818B2FEE2A}"/>
              </a:ext>
            </a:extLst>
          </p:cNvPr>
          <p:cNvSpPr>
            <a:spLocks noGrp="1"/>
          </p:cNvSpPr>
          <p:nvPr/>
        </p:nvSpPr>
        <p:spPr>
          <a:xfrm>
            <a:off x="628650" y="1690689"/>
            <a:ext cx="7886700" cy="4168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tham"/>
              </a:rPr>
              <a:t>A recommender system or a recommendation system (sometimes replacing 'system' with a synonym such as platform or engine) is a subclass of information filtering system that seeks to predict the "rating" or "preference" a user would give to an item. They are primarily used in commercial applications ~ </a:t>
            </a:r>
            <a:r>
              <a:rPr lang="en-US" i="1" dirty="0">
                <a:latin typeface="Gotham"/>
                <a:hlinkClick r:id="rId2"/>
              </a:rPr>
              <a:t>wikipedia</a:t>
            </a:r>
            <a:r>
              <a:rPr lang="en-US" dirty="0">
                <a:latin typeface="Gotham"/>
              </a:rPr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Medium"/>
              </a:rPr>
              <a:t>2. Why We Need RS??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EE5973-2AA9-476F-8B4E-7E11818D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68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AF10B72-34FA-4F49-A3D6-33818B2FEE2A}"/>
              </a:ext>
            </a:extLst>
          </p:cNvPr>
          <p:cNvSpPr>
            <a:spLocks noGrp="1"/>
          </p:cNvSpPr>
          <p:nvPr/>
        </p:nvSpPr>
        <p:spPr>
          <a:xfrm>
            <a:off x="628650" y="1690689"/>
            <a:ext cx="7886700" cy="4168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otham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Gotham"/>
              </a:rPr>
              <a:t>Which book should I read?</a:t>
            </a:r>
            <a:endParaRPr lang="en-US" dirty="0"/>
          </a:p>
        </p:txBody>
      </p:sp>
      <p:pic>
        <p:nvPicPr>
          <p:cNvPr id="3" name="Gambar 5" descr="Sebuah gambar berisi rak, buku, perpustakaan, dalam ruangan&#10;&#10;Deskripsi yang dihasilkan dengan keyakinan sangat tinggi">
            <a:extLst>
              <a:ext uri="{FF2B5EF4-FFF2-40B4-BE49-F238E27FC236}">
                <a16:creationId xmlns:a16="http://schemas.microsoft.com/office/drawing/2014/main" id="{D1659CE3-BC21-4FDB-AB7C-4FC658B8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08" y="1561818"/>
            <a:ext cx="5359879" cy="31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 Medium"/>
              </a:rPr>
              <a:t>2. Why We Need RS??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EE5973-2AA9-476F-8B4E-7E11818D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68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AF10B72-34FA-4F49-A3D6-33818B2FEE2A}"/>
              </a:ext>
            </a:extLst>
          </p:cNvPr>
          <p:cNvSpPr>
            <a:spLocks noGrp="1"/>
          </p:cNvSpPr>
          <p:nvPr/>
        </p:nvSpPr>
        <p:spPr>
          <a:xfrm>
            <a:off x="628650" y="1705066"/>
            <a:ext cx="7886700" cy="4844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tham" panose="02000604030000020004" pitchFamily="50" charset="0"/>
                <a:ea typeface="Gotham" panose="02000604030000020004" pitchFamily="50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Gotham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Gotham"/>
            </a:endParaRPr>
          </a:p>
          <a:p>
            <a:pPr marL="0" indent="0" algn="ctr">
              <a:buNone/>
            </a:pPr>
            <a:r>
              <a:rPr lang="en-US" dirty="0">
                <a:latin typeface="Gotham"/>
              </a:rPr>
              <a:t>Which movie should I watch?</a:t>
            </a:r>
            <a:endParaRPr lang="en-US" dirty="0"/>
          </a:p>
        </p:txBody>
      </p:sp>
      <p:pic>
        <p:nvPicPr>
          <p:cNvPr id="6" name="Gambar 6" descr="Sebuah gambar berisi dalam ruangan, bangunan, foto, banyak&#10;&#10;Deskripsi yang dihasilkan dengan keyakinan sangat tinggi">
            <a:extLst>
              <a:ext uri="{FF2B5EF4-FFF2-40B4-BE49-F238E27FC236}">
                <a16:creationId xmlns:a16="http://schemas.microsoft.com/office/drawing/2014/main" id="{F07890B7-9C17-4C91-AA63-F959AD6B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1235016"/>
            <a:ext cx="5992483" cy="39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0FC7C8E-CF5C-44D2-8F8A-BF1A7E9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3. </a:t>
            </a:r>
            <a:r>
              <a:rPr lang="id-ID" dirty="0" err="1">
                <a:latin typeface="Gotham Medium"/>
              </a:rPr>
              <a:t>four</a:t>
            </a:r>
            <a:r>
              <a:rPr lang="id-ID" dirty="0">
                <a:latin typeface="Gotham Medium"/>
              </a:rPr>
              <a:t> </a:t>
            </a:r>
            <a:r>
              <a:rPr lang="id-ID" dirty="0" err="1">
                <a:latin typeface="Gotham Medium"/>
              </a:rPr>
              <a:t>types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of</a:t>
            </a:r>
            <a:r>
              <a:rPr lang="id-ID" dirty="0">
                <a:latin typeface="Gotham Medium"/>
              </a:rPr>
              <a:t> RS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FA6AF20-5FE0-47F1-80ED-CAE23BB6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 err="1">
                <a:latin typeface="Gotham"/>
              </a:rPr>
              <a:t>Demographic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</a:p>
          <a:p>
            <a:r>
              <a:rPr lang="id-ID" dirty="0" err="1">
                <a:latin typeface="Gotham"/>
              </a:rPr>
              <a:t>Content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Based</a:t>
            </a:r>
          </a:p>
          <a:p>
            <a:r>
              <a:rPr lang="id-ID" dirty="0" err="1">
                <a:latin typeface="Gotham"/>
              </a:rPr>
              <a:t>Collaborative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Filtering</a:t>
            </a:r>
            <a:endParaRPr lang="id-ID" dirty="0" err="1"/>
          </a:p>
          <a:p>
            <a:r>
              <a:rPr lang="id-ID" dirty="0" err="1">
                <a:latin typeface="Gotham"/>
              </a:rPr>
              <a:t>Hybrid</a:t>
            </a:r>
            <a:endParaRPr lang="id-ID" dirty="0" err="1"/>
          </a:p>
        </p:txBody>
      </p:sp>
    </p:spTree>
    <p:extLst>
      <p:ext uri="{BB962C8B-B14F-4D97-AF65-F5344CB8AC3E}">
        <p14:creationId xmlns:p14="http://schemas.microsoft.com/office/powerpoint/2010/main" val="22937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4. </a:t>
            </a:r>
            <a:r>
              <a:rPr lang="id-ID" dirty="0" err="1">
                <a:latin typeface="Gotham Medium"/>
              </a:rPr>
              <a:t>Demographic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dirty="0" err="1">
                <a:latin typeface="Gotham"/>
              </a:rPr>
              <a:t>Decide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metric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score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rate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 err="1">
                <a:latin typeface="Gotham"/>
              </a:rPr>
              <a:t>Calculate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score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for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every</a:t>
            </a:r>
            <a:r>
              <a:rPr lang="id-ID" dirty="0">
                <a:latin typeface="Gotham"/>
              </a:rPr>
              <a:t> item</a:t>
            </a:r>
          </a:p>
          <a:p>
            <a:r>
              <a:rPr lang="id-ID" dirty="0" err="1">
                <a:latin typeface="Gotham"/>
              </a:rPr>
              <a:t>Sort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item </a:t>
            </a:r>
            <a:r>
              <a:rPr lang="id-ID" dirty="0" err="1">
                <a:latin typeface="Gotham"/>
              </a:rPr>
              <a:t>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score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output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top </a:t>
            </a:r>
            <a:r>
              <a:rPr lang="id-ID" dirty="0" err="1">
                <a:latin typeface="Gotham"/>
              </a:rPr>
              <a:t>results</a:t>
            </a:r>
            <a:r>
              <a:rPr lang="id-ID" dirty="0">
                <a:latin typeface="Gotham"/>
              </a:rPr>
              <a:t> </a:t>
            </a:r>
          </a:p>
          <a:p>
            <a:r>
              <a:rPr lang="id-ID" dirty="0" err="1">
                <a:latin typeface="Gotham"/>
              </a:rPr>
              <a:t>Its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also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called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simple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recommenders</a:t>
            </a:r>
            <a:endParaRPr lang="id-ID" dirty="0" err="1"/>
          </a:p>
          <a:p>
            <a:r>
              <a:rPr lang="id-ID" dirty="0" err="1">
                <a:latin typeface="Gotham"/>
              </a:rPr>
              <a:t>Its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offers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generalized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recommnendations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every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, not </a:t>
            </a:r>
            <a:r>
              <a:rPr lang="id-ID" dirty="0" err="1">
                <a:latin typeface="Gotham"/>
              </a:rPr>
              <a:t>personalized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recommendation</a:t>
            </a:r>
            <a:endParaRPr lang="id-ID" dirty="0" err="1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73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5. </a:t>
            </a:r>
            <a:r>
              <a:rPr lang="id-ID" dirty="0" err="1">
                <a:latin typeface="Gotham Medium"/>
              </a:rPr>
              <a:t>Content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Content-based filtering uses item features to recommend other items similar to what the user likes, based on their previous actions or explicit feedback.</a:t>
            </a:r>
            <a:endParaRPr lang="id-ID" dirty="0"/>
          </a:p>
          <a:p>
            <a:r>
              <a:rPr lang="id-ID" dirty="0" err="1">
                <a:latin typeface="Gotham"/>
              </a:rPr>
              <a:t>These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methods</a:t>
            </a:r>
            <a:r>
              <a:rPr lang="id-ID" dirty="0">
                <a:latin typeface="Gotham"/>
              </a:rPr>
              <a:t> are </a:t>
            </a:r>
            <a:r>
              <a:rPr lang="id-ID" dirty="0" err="1">
                <a:latin typeface="Gotham"/>
              </a:rPr>
              <a:t>best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suited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situations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where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known</a:t>
            </a:r>
            <a:r>
              <a:rPr lang="id-ID" dirty="0">
                <a:latin typeface="Gotham"/>
              </a:rPr>
              <a:t> data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</a:t>
            </a:r>
            <a:r>
              <a:rPr lang="id-ID" dirty="0">
                <a:latin typeface="Gotham"/>
              </a:rPr>
              <a:t> item (</a:t>
            </a:r>
            <a:r>
              <a:rPr lang="id-ID" dirty="0" err="1">
                <a:latin typeface="Gotham"/>
              </a:rPr>
              <a:t>name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location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description</a:t>
            </a:r>
            <a:r>
              <a:rPr lang="id-ID" dirty="0">
                <a:latin typeface="Gotham"/>
              </a:rPr>
              <a:t>, etc.), </a:t>
            </a:r>
            <a:r>
              <a:rPr lang="id-ID" dirty="0" err="1">
                <a:latin typeface="Gotham"/>
              </a:rPr>
              <a:t>but</a:t>
            </a:r>
            <a:r>
              <a:rPr lang="id-ID" dirty="0">
                <a:latin typeface="Gotham"/>
              </a:rPr>
              <a:t> not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(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rating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 </a:t>
            </a:r>
            <a:r>
              <a:rPr lang="id-ID" dirty="0" err="1">
                <a:latin typeface="Gotham"/>
              </a:rPr>
              <a:t>review</a:t>
            </a:r>
            <a:r>
              <a:rPr lang="id-ID">
                <a:latin typeface="Gotham"/>
              </a:rPr>
              <a:t>, etc</a:t>
            </a:r>
            <a:r>
              <a:rPr lang="id-ID" dirty="0">
                <a:latin typeface="Gotham"/>
              </a:rPr>
              <a:t>).</a:t>
            </a:r>
          </a:p>
          <a:p>
            <a:endParaRPr lang="id-ID" dirty="0"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30937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5. </a:t>
            </a:r>
            <a:r>
              <a:rPr lang="id-ID" dirty="0" err="1">
                <a:latin typeface="Gotham Medium"/>
              </a:rPr>
              <a:t>Content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 dirty="0" err="1">
                <a:latin typeface="Gotham"/>
              </a:rPr>
              <a:t>Advantages</a:t>
            </a:r>
            <a:endParaRPr lang="id-ID" dirty="0" err="1"/>
          </a:p>
          <a:p>
            <a:r>
              <a:rPr lang="id-ID" dirty="0">
                <a:latin typeface="Gotham"/>
              </a:rPr>
              <a:t>The model </a:t>
            </a:r>
            <a:r>
              <a:rPr lang="id-ID" dirty="0" err="1">
                <a:latin typeface="Gotham"/>
              </a:rPr>
              <a:t>doesn't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need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any</a:t>
            </a:r>
            <a:r>
              <a:rPr lang="id-ID" dirty="0">
                <a:latin typeface="Gotham"/>
              </a:rPr>
              <a:t> data </a:t>
            </a:r>
            <a:r>
              <a:rPr lang="id-ID" dirty="0" err="1">
                <a:latin typeface="Gotham"/>
              </a:rPr>
              <a:t>about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other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users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since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recommendations</a:t>
            </a:r>
            <a:r>
              <a:rPr lang="id-ID" dirty="0">
                <a:latin typeface="Gotham"/>
              </a:rPr>
              <a:t> are </a:t>
            </a:r>
            <a:r>
              <a:rPr lang="id-ID" dirty="0" err="1">
                <a:latin typeface="Gotham"/>
              </a:rPr>
              <a:t>specific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. </a:t>
            </a:r>
            <a:r>
              <a:rPr lang="id-ID" dirty="0" err="1">
                <a:latin typeface="Gotham"/>
              </a:rPr>
              <a:t>This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makes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easier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scale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large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number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users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>
                <a:latin typeface="Gotham"/>
              </a:rPr>
              <a:t>The model </a:t>
            </a:r>
            <a:r>
              <a:rPr lang="id-ID" dirty="0" err="1">
                <a:latin typeface="Gotham"/>
              </a:rPr>
              <a:t>can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capture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specific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interests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a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can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niche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that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very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few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other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users</a:t>
            </a:r>
            <a:r>
              <a:rPr lang="id-ID" dirty="0">
                <a:latin typeface="Gotham"/>
              </a:rPr>
              <a:t> are </a:t>
            </a:r>
            <a:r>
              <a:rPr lang="id-ID" dirty="0" err="1">
                <a:latin typeface="Gotham"/>
              </a:rPr>
              <a:t>interested</a:t>
            </a:r>
            <a:r>
              <a:rPr lang="id-ID" dirty="0">
                <a:latin typeface="Gotham"/>
              </a:rPr>
              <a:t> in.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01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47B647-C87E-461B-88ED-CD34F6C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Gotham Medium"/>
              </a:rPr>
              <a:t>5. </a:t>
            </a:r>
            <a:r>
              <a:rPr lang="id-ID" dirty="0" err="1">
                <a:latin typeface="Gotham Medium"/>
              </a:rPr>
              <a:t>Content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Based</a:t>
            </a:r>
            <a:r>
              <a:rPr lang="id-ID" dirty="0">
                <a:latin typeface="Gotham Medium"/>
              </a:rPr>
              <a:t> </a:t>
            </a:r>
            <a:r>
              <a:rPr lang="id-ID" dirty="0" err="1">
                <a:latin typeface="Gotham Medium"/>
              </a:rPr>
              <a:t>Filtering</a:t>
            </a:r>
            <a:endParaRPr lang="id-ID" dirty="0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3BC3A0-782F-4E6E-B7A1-77F8D41A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 dirty="0" err="1">
                <a:latin typeface="Gotham"/>
              </a:rPr>
              <a:t>Disadvantages</a:t>
            </a:r>
            <a:endParaRPr lang="id-ID" dirty="0" err="1"/>
          </a:p>
          <a:p>
            <a:r>
              <a:rPr lang="id-ID" dirty="0">
                <a:latin typeface="Gotham"/>
              </a:rPr>
              <a:t>The model </a:t>
            </a:r>
            <a:r>
              <a:rPr lang="id-ID" dirty="0" err="1">
                <a:latin typeface="Gotham"/>
              </a:rPr>
              <a:t>can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only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make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recommendations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based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existing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interests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</a:t>
            </a:r>
            <a:r>
              <a:rPr lang="id-ID" dirty="0">
                <a:latin typeface="Gotham"/>
              </a:rPr>
              <a:t>. In </a:t>
            </a:r>
            <a:r>
              <a:rPr lang="id-ID" dirty="0" err="1">
                <a:latin typeface="Gotham"/>
              </a:rPr>
              <a:t>other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words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model has </a:t>
            </a:r>
            <a:r>
              <a:rPr lang="id-ID" dirty="0" err="1">
                <a:latin typeface="Gotham"/>
              </a:rPr>
              <a:t>limited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ability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expand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users</a:t>
            </a:r>
            <a:r>
              <a:rPr lang="id-ID" dirty="0">
                <a:latin typeface="Gotham"/>
              </a:rPr>
              <a:t>' </a:t>
            </a:r>
            <a:r>
              <a:rPr lang="id-ID" dirty="0" err="1">
                <a:latin typeface="Gotham"/>
              </a:rPr>
              <a:t>existing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interests</a:t>
            </a:r>
            <a:r>
              <a:rPr lang="id-ID" dirty="0">
                <a:latin typeface="Gotham"/>
              </a:rPr>
              <a:t>.</a:t>
            </a:r>
          </a:p>
          <a:p>
            <a:r>
              <a:rPr lang="id-ID" dirty="0">
                <a:latin typeface="Gotham"/>
              </a:rPr>
              <a:t>Since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feature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representation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items</a:t>
            </a:r>
            <a:r>
              <a:rPr lang="id-ID" dirty="0">
                <a:latin typeface="Gotham"/>
              </a:rPr>
              <a:t> are </a:t>
            </a:r>
            <a:r>
              <a:rPr lang="id-ID" dirty="0" err="1">
                <a:latin typeface="Gotham"/>
              </a:rPr>
              <a:t>hand-engineered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to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some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extent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this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technique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requires</a:t>
            </a:r>
            <a:r>
              <a:rPr lang="id-ID" dirty="0">
                <a:latin typeface="Gotham"/>
              </a:rPr>
              <a:t> a lot </a:t>
            </a:r>
            <a:r>
              <a:rPr lang="id-ID" dirty="0" err="1">
                <a:latin typeface="Gotham"/>
              </a:rPr>
              <a:t>of</a:t>
            </a:r>
            <a:r>
              <a:rPr lang="id-ID" dirty="0">
                <a:latin typeface="Gotham"/>
              </a:rPr>
              <a:t> domain </a:t>
            </a:r>
            <a:r>
              <a:rPr lang="id-ID" dirty="0" err="1">
                <a:latin typeface="Gotham"/>
              </a:rPr>
              <a:t>knowledge</a:t>
            </a:r>
            <a:r>
              <a:rPr lang="id-ID" dirty="0">
                <a:latin typeface="Gotham"/>
              </a:rPr>
              <a:t>. </a:t>
            </a:r>
            <a:r>
              <a:rPr lang="id-ID" dirty="0" err="1">
                <a:latin typeface="Gotham"/>
              </a:rPr>
              <a:t>Therefore</a:t>
            </a:r>
            <a:r>
              <a:rPr lang="id-ID" dirty="0">
                <a:latin typeface="Gotham"/>
              </a:rPr>
              <a:t>,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model </a:t>
            </a:r>
            <a:r>
              <a:rPr lang="id-ID" dirty="0" err="1">
                <a:latin typeface="Gotham"/>
              </a:rPr>
              <a:t>can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only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be</a:t>
            </a:r>
            <a:r>
              <a:rPr lang="id-ID" dirty="0">
                <a:latin typeface="Gotham"/>
              </a:rPr>
              <a:t> as </a:t>
            </a:r>
            <a:r>
              <a:rPr lang="id-ID" dirty="0" err="1">
                <a:latin typeface="Gotham"/>
              </a:rPr>
              <a:t>good</a:t>
            </a:r>
            <a:r>
              <a:rPr lang="id-ID" dirty="0">
                <a:latin typeface="Gotham"/>
              </a:rPr>
              <a:t> as </a:t>
            </a:r>
            <a:r>
              <a:rPr lang="id-ID" dirty="0" err="1">
                <a:latin typeface="Gotham"/>
              </a:rPr>
              <a:t>the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hand-engineered</a:t>
            </a:r>
            <a:r>
              <a:rPr lang="id-ID" dirty="0">
                <a:latin typeface="Gotham"/>
              </a:rPr>
              <a:t> </a:t>
            </a:r>
            <a:r>
              <a:rPr lang="id-ID" dirty="0" err="1">
                <a:latin typeface="Gotham"/>
              </a:rPr>
              <a:t>features</a:t>
            </a:r>
            <a:r>
              <a:rPr lang="id-ID" dirty="0">
                <a:latin typeface="Gotham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734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Ka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708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Gotham</vt:lpstr>
      <vt:lpstr>Gotham Bold</vt:lpstr>
      <vt:lpstr>Gotham ExtraLight</vt:lpstr>
      <vt:lpstr>Gotham Medium</vt:lpstr>
      <vt:lpstr>Roboto</vt:lpstr>
      <vt:lpstr>Office Theme</vt:lpstr>
      <vt:lpstr>Tema Office</vt:lpstr>
      <vt:lpstr>Office Theme</vt:lpstr>
      <vt:lpstr> Recommendation  System</vt:lpstr>
      <vt:lpstr>1. What is RS?</vt:lpstr>
      <vt:lpstr>2. Why We Need RS??</vt:lpstr>
      <vt:lpstr>2. Why We Need RS??</vt:lpstr>
      <vt:lpstr>3. four types of RS</vt:lpstr>
      <vt:lpstr>4. Demographic Filtering</vt:lpstr>
      <vt:lpstr>5. Content Based Filtering</vt:lpstr>
      <vt:lpstr>5. Content Based Filtering</vt:lpstr>
      <vt:lpstr>5. Content Based Filtering</vt:lpstr>
      <vt:lpstr>6. Collaborative Filtering</vt:lpstr>
      <vt:lpstr>6. Collaborative Filtering</vt:lpstr>
      <vt:lpstr>6. CF Data Collection</vt:lpstr>
      <vt:lpstr>6. CF User based vs Item Based</vt:lpstr>
      <vt:lpstr>6. CF User based vs Item Based</vt:lpstr>
      <vt:lpstr>6. CF User based vs Item Based</vt:lpstr>
      <vt:lpstr>6. CF Advantages</vt:lpstr>
      <vt:lpstr>6. CF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/>
  <cp:lastModifiedBy>Windows User</cp:lastModifiedBy>
  <cp:revision>324</cp:revision>
  <dcterms:created xsi:type="dcterms:W3CDTF">2019-12-18T04:03:49Z</dcterms:created>
  <dcterms:modified xsi:type="dcterms:W3CDTF">2020-05-28T07:35:15Z</dcterms:modified>
</cp:coreProperties>
</file>