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6D8805-ECD8-D64F-B131-82E8025E5A32}" type="doc">
      <dgm:prSet loTypeId="urn:microsoft.com/office/officeart/2005/8/layout/cycle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841E9A-ACF0-A040-950C-262A7ADB5CA5}">
      <dgm:prSet phldrT="[Text]" custT="1"/>
      <dgm:spPr/>
      <dgm:t>
        <a:bodyPr/>
        <a:lstStyle/>
        <a:p>
          <a:r>
            <a:rPr lang="en-ID" sz="3200" b="0" dirty="0" err="1"/>
            <a:t>Pengumpulan</a:t>
          </a:r>
          <a:r>
            <a:rPr lang="en-ID" sz="3200" b="0" dirty="0"/>
            <a:t> Data</a:t>
          </a:r>
          <a:endParaRPr lang="en-US" sz="3200" dirty="0"/>
        </a:p>
      </dgm:t>
    </dgm:pt>
    <dgm:pt modelId="{A8327DAB-3390-0F4A-94D4-89DE1D9B37A1}" type="parTrans" cxnId="{0A5C8F16-4481-E347-B954-A341344CABED}">
      <dgm:prSet/>
      <dgm:spPr/>
      <dgm:t>
        <a:bodyPr/>
        <a:lstStyle/>
        <a:p>
          <a:endParaRPr lang="en-US"/>
        </a:p>
      </dgm:t>
    </dgm:pt>
    <dgm:pt modelId="{CFDEB4E7-1DE6-754D-A3A5-077EB89518CA}" type="sibTrans" cxnId="{0A5C8F16-4481-E347-B954-A341344CABE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56E6A9D1-6CCF-2646-AD69-6ED6139976CD}">
      <dgm:prSet phldrT="[Text]" custT="1"/>
      <dgm:spPr/>
      <dgm:t>
        <a:bodyPr/>
        <a:lstStyle/>
        <a:p>
          <a:r>
            <a:rPr lang="en-ID" sz="3200" b="0" dirty="0" err="1"/>
            <a:t>Persiapan</a:t>
          </a:r>
          <a:r>
            <a:rPr lang="en-ID" sz="3200" b="0" dirty="0"/>
            <a:t> Data</a:t>
          </a:r>
          <a:endParaRPr lang="en-US" sz="3200" dirty="0"/>
        </a:p>
      </dgm:t>
    </dgm:pt>
    <dgm:pt modelId="{3D96655A-B606-C747-9316-057815761D61}" type="parTrans" cxnId="{CD0F4A50-2A8F-1042-8282-51DEA7CDC397}">
      <dgm:prSet/>
      <dgm:spPr/>
      <dgm:t>
        <a:bodyPr/>
        <a:lstStyle/>
        <a:p>
          <a:endParaRPr lang="en-US"/>
        </a:p>
      </dgm:t>
    </dgm:pt>
    <dgm:pt modelId="{A62BFB73-4130-6F4D-B19F-51D82BAF2A41}" type="sibTrans" cxnId="{CD0F4A50-2A8F-1042-8282-51DEA7CDC39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ADD4C221-36B7-EA46-836C-EB5ECCD603F0}">
      <dgm:prSet phldrT="[Text]" custT="1"/>
      <dgm:spPr/>
      <dgm:t>
        <a:bodyPr/>
        <a:lstStyle/>
        <a:p>
          <a:r>
            <a:rPr lang="en-ID" sz="3200" b="0" dirty="0" err="1"/>
            <a:t>Melatih</a:t>
          </a:r>
          <a:r>
            <a:rPr lang="en-ID" sz="3200" b="0" dirty="0"/>
            <a:t> Model</a:t>
          </a:r>
          <a:endParaRPr lang="en-US" sz="3200" dirty="0"/>
        </a:p>
      </dgm:t>
    </dgm:pt>
    <dgm:pt modelId="{D93D9570-D7CE-B549-872B-0BEB69E3B062}" type="parTrans" cxnId="{A56AE435-94BA-A648-81D9-4AEAFCA1EB02}">
      <dgm:prSet/>
      <dgm:spPr/>
      <dgm:t>
        <a:bodyPr/>
        <a:lstStyle/>
        <a:p>
          <a:endParaRPr lang="en-US"/>
        </a:p>
      </dgm:t>
    </dgm:pt>
    <dgm:pt modelId="{7EBF1578-243E-DA42-8DCE-2A382F9D39BB}" type="sibTrans" cxnId="{A56AE435-94BA-A648-81D9-4AEAFCA1EB0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9347ECF8-4934-AF4A-A13A-FFF7456B1259}">
      <dgm:prSet phldrT="[Text]" custT="1"/>
      <dgm:spPr/>
      <dgm:t>
        <a:bodyPr/>
        <a:lstStyle/>
        <a:p>
          <a:r>
            <a:rPr lang="en-ID" sz="3200" b="0" dirty="0" err="1"/>
            <a:t>Menguji</a:t>
          </a:r>
          <a:r>
            <a:rPr lang="en-ID" sz="3200" b="0" dirty="0"/>
            <a:t> </a:t>
          </a:r>
          <a:r>
            <a:rPr lang="en-ID" sz="3200" b="0" dirty="0" err="1"/>
            <a:t>Akurasi</a:t>
          </a:r>
          <a:r>
            <a:rPr lang="en-ID" sz="3200" b="0" dirty="0"/>
            <a:t> Model</a:t>
          </a:r>
          <a:endParaRPr lang="en-US" sz="3200" dirty="0"/>
        </a:p>
      </dgm:t>
    </dgm:pt>
    <dgm:pt modelId="{2A13D287-DAD3-0A4D-AD59-E9B6BEC2C368}" type="parTrans" cxnId="{BEF46CE7-2CF4-4B4C-8B67-346A59288DFF}">
      <dgm:prSet/>
      <dgm:spPr/>
      <dgm:t>
        <a:bodyPr/>
        <a:lstStyle/>
        <a:p>
          <a:endParaRPr lang="en-US"/>
        </a:p>
      </dgm:t>
    </dgm:pt>
    <dgm:pt modelId="{F515C996-DB8F-E249-90F3-1778907C4DFF}" type="sibTrans" cxnId="{BEF46CE7-2CF4-4B4C-8B67-346A59288DF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DCDA4ADF-39CD-CB49-B357-5A64808A92E7}" type="pres">
      <dgm:prSet presAssocID="{C46D8805-ECD8-D64F-B131-82E8025E5A32}" presName="cycle" presStyleCnt="0">
        <dgm:presLayoutVars>
          <dgm:dir/>
          <dgm:resizeHandles val="exact"/>
        </dgm:presLayoutVars>
      </dgm:prSet>
      <dgm:spPr/>
    </dgm:pt>
    <dgm:pt modelId="{34A1A3F7-D03A-8645-9118-ADFFA946E654}" type="pres">
      <dgm:prSet presAssocID="{05841E9A-ACF0-A040-950C-262A7ADB5CA5}" presName="node" presStyleLbl="node1" presStyleIdx="0" presStyleCnt="4" custScaleX="146993">
        <dgm:presLayoutVars>
          <dgm:bulletEnabled val="1"/>
        </dgm:presLayoutVars>
      </dgm:prSet>
      <dgm:spPr/>
    </dgm:pt>
    <dgm:pt modelId="{1CEE6590-2585-5144-AAF2-99CC7CECA965}" type="pres">
      <dgm:prSet presAssocID="{05841E9A-ACF0-A040-950C-262A7ADB5CA5}" presName="spNode" presStyleCnt="0"/>
      <dgm:spPr/>
    </dgm:pt>
    <dgm:pt modelId="{F2C8225D-CB77-5545-A12C-F6FD21BF4B70}" type="pres">
      <dgm:prSet presAssocID="{CFDEB4E7-1DE6-754D-A3A5-077EB89518CA}" presName="sibTrans" presStyleLbl="sibTrans1D1" presStyleIdx="0" presStyleCnt="4"/>
      <dgm:spPr/>
    </dgm:pt>
    <dgm:pt modelId="{04937B4B-58F2-8F46-B4D4-9A5DA25E0803}" type="pres">
      <dgm:prSet presAssocID="{56E6A9D1-6CCF-2646-AD69-6ED6139976CD}" presName="node" presStyleLbl="node1" presStyleIdx="1" presStyleCnt="4" custScaleX="117445">
        <dgm:presLayoutVars>
          <dgm:bulletEnabled val="1"/>
        </dgm:presLayoutVars>
      </dgm:prSet>
      <dgm:spPr/>
    </dgm:pt>
    <dgm:pt modelId="{F44A2BF1-C2F8-B34B-88CD-3AEEC93E6524}" type="pres">
      <dgm:prSet presAssocID="{56E6A9D1-6CCF-2646-AD69-6ED6139976CD}" presName="spNode" presStyleCnt="0"/>
      <dgm:spPr/>
    </dgm:pt>
    <dgm:pt modelId="{BDA7ED24-DBC7-F64F-99D5-BF0C9E4FF793}" type="pres">
      <dgm:prSet presAssocID="{A62BFB73-4130-6F4D-B19F-51D82BAF2A41}" presName="sibTrans" presStyleLbl="sibTrans1D1" presStyleIdx="1" presStyleCnt="4"/>
      <dgm:spPr/>
    </dgm:pt>
    <dgm:pt modelId="{08E874D7-EB5A-4A4E-8B3E-4DAD84CBEE71}" type="pres">
      <dgm:prSet presAssocID="{ADD4C221-36B7-EA46-836C-EB5ECCD603F0}" presName="node" presStyleLbl="node1" presStyleIdx="2" presStyleCnt="4" custScaleX="141575">
        <dgm:presLayoutVars>
          <dgm:bulletEnabled val="1"/>
        </dgm:presLayoutVars>
      </dgm:prSet>
      <dgm:spPr/>
    </dgm:pt>
    <dgm:pt modelId="{EC2682C8-1E18-F443-A1BF-69B7880DB7EC}" type="pres">
      <dgm:prSet presAssocID="{ADD4C221-36B7-EA46-836C-EB5ECCD603F0}" presName="spNode" presStyleCnt="0"/>
      <dgm:spPr/>
    </dgm:pt>
    <dgm:pt modelId="{A2EACA1A-BBA4-DC44-B8F6-7AA7584B6A60}" type="pres">
      <dgm:prSet presAssocID="{7EBF1578-243E-DA42-8DCE-2A382F9D39BB}" presName="sibTrans" presStyleLbl="sibTrans1D1" presStyleIdx="2" presStyleCnt="4"/>
      <dgm:spPr/>
    </dgm:pt>
    <dgm:pt modelId="{16818CFE-7F51-CC48-856E-9791A67C3AFA}" type="pres">
      <dgm:prSet presAssocID="{9347ECF8-4934-AF4A-A13A-FFF7456B1259}" presName="node" presStyleLbl="node1" presStyleIdx="3" presStyleCnt="4" custScaleX="166739">
        <dgm:presLayoutVars>
          <dgm:bulletEnabled val="1"/>
        </dgm:presLayoutVars>
      </dgm:prSet>
      <dgm:spPr/>
    </dgm:pt>
    <dgm:pt modelId="{F5014E7E-0FB7-A243-B523-AF8C59BA20D8}" type="pres">
      <dgm:prSet presAssocID="{9347ECF8-4934-AF4A-A13A-FFF7456B1259}" presName="spNode" presStyleCnt="0"/>
      <dgm:spPr/>
    </dgm:pt>
    <dgm:pt modelId="{A13046D2-8E62-7644-BEFB-0725AFE31AE2}" type="pres">
      <dgm:prSet presAssocID="{F515C996-DB8F-E249-90F3-1778907C4DFF}" presName="sibTrans" presStyleLbl="sibTrans1D1" presStyleIdx="3" presStyleCnt="4"/>
      <dgm:spPr/>
    </dgm:pt>
  </dgm:ptLst>
  <dgm:cxnLst>
    <dgm:cxn modelId="{0A5C8F16-4481-E347-B954-A341344CABED}" srcId="{C46D8805-ECD8-D64F-B131-82E8025E5A32}" destId="{05841E9A-ACF0-A040-950C-262A7ADB5CA5}" srcOrd="0" destOrd="0" parTransId="{A8327DAB-3390-0F4A-94D4-89DE1D9B37A1}" sibTransId="{CFDEB4E7-1DE6-754D-A3A5-077EB89518CA}"/>
    <dgm:cxn modelId="{89F1FB26-7E01-3A40-9926-B4457C872F57}" type="presOf" srcId="{9347ECF8-4934-AF4A-A13A-FFF7456B1259}" destId="{16818CFE-7F51-CC48-856E-9791A67C3AFA}" srcOrd="0" destOrd="0" presId="urn:microsoft.com/office/officeart/2005/8/layout/cycle6"/>
    <dgm:cxn modelId="{A56AE435-94BA-A648-81D9-4AEAFCA1EB02}" srcId="{C46D8805-ECD8-D64F-B131-82E8025E5A32}" destId="{ADD4C221-36B7-EA46-836C-EB5ECCD603F0}" srcOrd="2" destOrd="0" parTransId="{D93D9570-D7CE-B549-872B-0BEB69E3B062}" sibTransId="{7EBF1578-243E-DA42-8DCE-2A382F9D39BB}"/>
    <dgm:cxn modelId="{3A15723C-9BA5-D441-9081-724F47A9F96F}" type="presOf" srcId="{CFDEB4E7-1DE6-754D-A3A5-077EB89518CA}" destId="{F2C8225D-CB77-5545-A12C-F6FD21BF4B70}" srcOrd="0" destOrd="0" presId="urn:microsoft.com/office/officeart/2005/8/layout/cycle6"/>
    <dgm:cxn modelId="{CD0F4A50-2A8F-1042-8282-51DEA7CDC397}" srcId="{C46D8805-ECD8-D64F-B131-82E8025E5A32}" destId="{56E6A9D1-6CCF-2646-AD69-6ED6139976CD}" srcOrd="1" destOrd="0" parTransId="{3D96655A-B606-C747-9316-057815761D61}" sibTransId="{A62BFB73-4130-6F4D-B19F-51D82BAF2A41}"/>
    <dgm:cxn modelId="{CA693963-CE87-3840-8C4F-AF486B650844}" type="presOf" srcId="{05841E9A-ACF0-A040-950C-262A7ADB5CA5}" destId="{34A1A3F7-D03A-8645-9118-ADFFA946E654}" srcOrd="0" destOrd="0" presId="urn:microsoft.com/office/officeart/2005/8/layout/cycle6"/>
    <dgm:cxn modelId="{2A8ACE87-4943-334D-A026-7FDE5216B185}" type="presOf" srcId="{ADD4C221-36B7-EA46-836C-EB5ECCD603F0}" destId="{08E874D7-EB5A-4A4E-8B3E-4DAD84CBEE71}" srcOrd="0" destOrd="0" presId="urn:microsoft.com/office/officeart/2005/8/layout/cycle6"/>
    <dgm:cxn modelId="{F819DE91-EA2C-CE4D-B934-D00C773A2D65}" type="presOf" srcId="{7EBF1578-243E-DA42-8DCE-2A382F9D39BB}" destId="{A2EACA1A-BBA4-DC44-B8F6-7AA7584B6A60}" srcOrd="0" destOrd="0" presId="urn:microsoft.com/office/officeart/2005/8/layout/cycle6"/>
    <dgm:cxn modelId="{AA664AAE-B767-C940-926F-04DB466E76C1}" type="presOf" srcId="{A62BFB73-4130-6F4D-B19F-51D82BAF2A41}" destId="{BDA7ED24-DBC7-F64F-99D5-BF0C9E4FF793}" srcOrd="0" destOrd="0" presId="urn:microsoft.com/office/officeart/2005/8/layout/cycle6"/>
    <dgm:cxn modelId="{4C3007B3-4CFD-FE4D-827E-73E0CF4333FA}" type="presOf" srcId="{56E6A9D1-6CCF-2646-AD69-6ED6139976CD}" destId="{04937B4B-58F2-8F46-B4D4-9A5DA25E0803}" srcOrd="0" destOrd="0" presId="urn:microsoft.com/office/officeart/2005/8/layout/cycle6"/>
    <dgm:cxn modelId="{0844A8E5-254C-B54F-A86C-FD8B8B486505}" type="presOf" srcId="{C46D8805-ECD8-D64F-B131-82E8025E5A32}" destId="{DCDA4ADF-39CD-CB49-B357-5A64808A92E7}" srcOrd="0" destOrd="0" presId="urn:microsoft.com/office/officeart/2005/8/layout/cycle6"/>
    <dgm:cxn modelId="{BEF46CE7-2CF4-4B4C-8B67-346A59288DFF}" srcId="{C46D8805-ECD8-D64F-B131-82E8025E5A32}" destId="{9347ECF8-4934-AF4A-A13A-FFF7456B1259}" srcOrd="3" destOrd="0" parTransId="{2A13D287-DAD3-0A4D-AD59-E9B6BEC2C368}" sibTransId="{F515C996-DB8F-E249-90F3-1778907C4DFF}"/>
    <dgm:cxn modelId="{EF394BFB-33FB-954B-9366-8A7910654926}" type="presOf" srcId="{F515C996-DB8F-E249-90F3-1778907C4DFF}" destId="{A13046D2-8E62-7644-BEFB-0725AFE31AE2}" srcOrd="0" destOrd="0" presId="urn:microsoft.com/office/officeart/2005/8/layout/cycle6"/>
    <dgm:cxn modelId="{0813C344-4A36-A54D-88E0-9F04E7BE8075}" type="presParOf" srcId="{DCDA4ADF-39CD-CB49-B357-5A64808A92E7}" destId="{34A1A3F7-D03A-8645-9118-ADFFA946E654}" srcOrd="0" destOrd="0" presId="urn:microsoft.com/office/officeart/2005/8/layout/cycle6"/>
    <dgm:cxn modelId="{18FBE853-14B4-B748-8195-8C29850F9ABC}" type="presParOf" srcId="{DCDA4ADF-39CD-CB49-B357-5A64808A92E7}" destId="{1CEE6590-2585-5144-AAF2-99CC7CECA965}" srcOrd="1" destOrd="0" presId="urn:microsoft.com/office/officeart/2005/8/layout/cycle6"/>
    <dgm:cxn modelId="{410FD115-2886-744A-AC55-5018C7076CD0}" type="presParOf" srcId="{DCDA4ADF-39CD-CB49-B357-5A64808A92E7}" destId="{F2C8225D-CB77-5545-A12C-F6FD21BF4B70}" srcOrd="2" destOrd="0" presId="urn:microsoft.com/office/officeart/2005/8/layout/cycle6"/>
    <dgm:cxn modelId="{113E36B3-AC31-DA46-9736-04F4234EF478}" type="presParOf" srcId="{DCDA4ADF-39CD-CB49-B357-5A64808A92E7}" destId="{04937B4B-58F2-8F46-B4D4-9A5DA25E0803}" srcOrd="3" destOrd="0" presId="urn:microsoft.com/office/officeart/2005/8/layout/cycle6"/>
    <dgm:cxn modelId="{9B868DB2-1077-0F49-8FDE-0975B9EF7B5D}" type="presParOf" srcId="{DCDA4ADF-39CD-CB49-B357-5A64808A92E7}" destId="{F44A2BF1-C2F8-B34B-88CD-3AEEC93E6524}" srcOrd="4" destOrd="0" presId="urn:microsoft.com/office/officeart/2005/8/layout/cycle6"/>
    <dgm:cxn modelId="{5FFF5B9F-3B39-4D4B-B76B-CF4499F64A7C}" type="presParOf" srcId="{DCDA4ADF-39CD-CB49-B357-5A64808A92E7}" destId="{BDA7ED24-DBC7-F64F-99D5-BF0C9E4FF793}" srcOrd="5" destOrd="0" presId="urn:microsoft.com/office/officeart/2005/8/layout/cycle6"/>
    <dgm:cxn modelId="{23134F5A-3B3E-9143-A9E5-271C217F05C9}" type="presParOf" srcId="{DCDA4ADF-39CD-CB49-B357-5A64808A92E7}" destId="{08E874D7-EB5A-4A4E-8B3E-4DAD84CBEE71}" srcOrd="6" destOrd="0" presId="urn:microsoft.com/office/officeart/2005/8/layout/cycle6"/>
    <dgm:cxn modelId="{5DEAE0C1-4FE8-944E-8D9C-100CF0602283}" type="presParOf" srcId="{DCDA4ADF-39CD-CB49-B357-5A64808A92E7}" destId="{EC2682C8-1E18-F443-A1BF-69B7880DB7EC}" srcOrd="7" destOrd="0" presId="urn:microsoft.com/office/officeart/2005/8/layout/cycle6"/>
    <dgm:cxn modelId="{FC0C0F41-3742-0740-A36F-DA1D637C5D5B}" type="presParOf" srcId="{DCDA4ADF-39CD-CB49-B357-5A64808A92E7}" destId="{A2EACA1A-BBA4-DC44-B8F6-7AA7584B6A60}" srcOrd="8" destOrd="0" presId="urn:microsoft.com/office/officeart/2005/8/layout/cycle6"/>
    <dgm:cxn modelId="{179DCCD3-35DB-7941-85CE-896D17E60B5F}" type="presParOf" srcId="{DCDA4ADF-39CD-CB49-B357-5A64808A92E7}" destId="{16818CFE-7F51-CC48-856E-9791A67C3AFA}" srcOrd="9" destOrd="0" presId="urn:microsoft.com/office/officeart/2005/8/layout/cycle6"/>
    <dgm:cxn modelId="{AE23EF2E-9279-BB4C-B5BC-190FDAECC171}" type="presParOf" srcId="{DCDA4ADF-39CD-CB49-B357-5A64808A92E7}" destId="{F5014E7E-0FB7-A243-B523-AF8C59BA20D8}" srcOrd="10" destOrd="0" presId="urn:microsoft.com/office/officeart/2005/8/layout/cycle6"/>
    <dgm:cxn modelId="{44679236-E1D8-B240-82B4-91BE0BC78D8C}" type="presParOf" srcId="{DCDA4ADF-39CD-CB49-B357-5A64808A92E7}" destId="{A13046D2-8E62-7644-BEFB-0725AFE31AE2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1A3F7-D03A-8645-9118-ADFFA946E654}">
      <dsp:nvSpPr>
        <dsp:cNvPr id="0" name=""/>
        <dsp:cNvSpPr/>
      </dsp:nvSpPr>
      <dsp:spPr>
        <a:xfrm>
          <a:off x="2879231" y="232"/>
          <a:ext cx="2846886" cy="1258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b="0" kern="1200" dirty="0" err="1"/>
            <a:t>Pengumpulan</a:t>
          </a:r>
          <a:r>
            <a:rPr lang="en-ID" sz="3200" b="0" kern="1200" dirty="0"/>
            <a:t> Data</a:t>
          </a:r>
          <a:endParaRPr lang="en-US" sz="3200" kern="1200" dirty="0"/>
        </a:p>
      </dsp:txBody>
      <dsp:txXfrm>
        <a:off x="2940685" y="61686"/>
        <a:ext cx="2723978" cy="1135979"/>
      </dsp:txXfrm>
    </dsp:sp>
    <dsp:sp modelId="{F2C8225D-CB77-5545-A12C-F6FD21BF4B70}">
      <dsp:nvSpPr>
        <dsp:cNvPr id="0" name=""/>
        <dsp:cNvSpPr/>
      </dsp:nvSpPr>
      <dsp:spPr>
        <a:xfrm>
          <a:off x="2223018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510723" y="570676"/>
              </a:moveTo>
              <a:arcTo wR="2079657" hR="2079657" stAng="18808917" swAng="1716687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4937B4B-58F2-8F46-B4D4-9A5DA25E0803}">
      <dsp:nvSpPr>
        <dsp:cNvPr id="0" name=""/>
        <dsp:cNvSpPr/>
      </dsp:nvSpPr>
      <dsp:spPr>
        <a:xfrm>
          <a:off x="5245024" y="2079889"/>
          <a:ext cx="2274616" cy="1258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b="0" kern="1200" dirty="0" err="1"/>
            <a:t>Persiapan</a:t>
          </a:r>
          <a:r>
            <a:rPr lang="en-ID" sz="3200" b="0" kern="1200" dirty="0"/>
            <a:t> Data</a:t>
          </a:r>
          <a:endParaRPr lang="en-US" sz="3200" kern="1200" dirty="0"/>
        </a:p>
      </dsp:txBody>
      <dsp:txXfrm>
        <a:off x="5306478" y="2141343"/>
        <a:ext cx="2151708" cy="1135979"/>
      </dsp:txXfrm>
    </dsp:sp>
    <dsp:sp modelId="{BDA7ED24-DBC7-F64F-99D5-BF0C9E4FF793}">
      <dsp:nvSpPr>
        <dsp:cNvPr id="0" name=""/>
        <dsp:cNvSpPr/>
      </dsp:nvSpPr>
      <dsp:spPr>
        <a:xfrm>
          <a:off x="2223018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4058363" y="2719732"/>
              </a:moveTo>
              <a:arcTo wR="2079657" hR="2079657" stAng="1075527" swAng="1831537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8E874D7-EB5A-4A4E-8B3E-4DAD84CBEE71}">
      <dsp:nvSpPr>
        <dsp:cNvPr id="0" name=""/>
        <dsp:cNvSpPr/>
      </dsp:nvSpPr>
      <dsp:spPr>
        <a:xfrm>
          <a:off x="2931698" y="4159546"/>
          <a:ext cx="2741953" cy="1258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b="0" kern="1200" dirty="0" err="1"/>
            <a:t>Melatih</a:t>
          </a:r>
          <a:r>
            <a:rPr lang="en-ID" sz="3200" b="0" kern="1200" dirty="0"/>
            <a:t> Model</a:t>
          </a:r>
          <a:endParaRPr lang="en-US" sz="3200" kern="1200" dirty="0"/>
        </a:p>
      </dsp:txBody>
      <dsp:txXfrm>
        <a:off x="2993152" y="4221000"/>
        <a:ext cx="2619045" cy="1135979"/>
      </dsp:txXfrm>
    </dsp:sp>
    <dsp:sp modelId="{A2EACA1A-BBA4-DC44-B8F6-7AA7584B6A60}">
      <dsp:nvSpPr>
        <dsp:cNvPr id="0" name=""/>
        <dsp:cNvSpPr/>
      </dsp:nvSpPr>
      <dsp:spPr>
        <a:xfrm>
          <a:off x="2223018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700305" y="3636050"/>
              </a:moveTo>
              <a:arcTo wR="2079657" hR="2079657" stAng="7892936" swAng="1831537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6818CFE-7F51-CC48-856E-9791A67C3AFA}">
      <dsp:nvSpPr>
        <dsp:cNvPr id="0" name=""/>
        <dsp:cNvSpPr/>
      </dsp:nvSpPr>
      <dsp:spPr>
        <a:xfrm>
          <a:off x="608359" y="2079889"/>
          <a:ext cx="3229317" cy="1258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b="0" kern="1200" dirty="0" err="1"/>
            <a:t>Menguji</a:t>
          </a:r>
          <a:r>
            <a:rPr lang="en-ID" sz="3200" b="0" kern="1200" dirty="0"/>
            <a:t> </a:t>
          </a:r>
          <a:r>
            <a:rPr lang="en-ID" sz="3200" b="0" kern="1200" dirty="0" err="1"/>
            <a:t>Akurasi</a:t>
          </a:r>
          <a:r>
            <a:rPr lang="en-ID" sz="3200" b="0" kern="1200" dirty="0"/>
            <a:t> Model</a:t>
          </a:r>
          <a:endParaRPr lang="en-US" sz="3200" kern="1200" dirty="0"/>
        </a:p>
      </dsp:txBody>
      <dsp:txXfrm>
        <a:off x="669813" y="2141343"/>
        <a:ext cx="3106409" cy="1135979"/>
      </dsp:txXfrm>
    </dsp:sp>
    <dsp:sp modelId="{A13046D2-8E62-7644-BEFB-0725AFE31AE2}">
      <dsp:nvSpPr>
        <dsp:cNvPr id="0" name=""/>
        <dsp:cNvSpPr/>
      </dsp:nvSpPr>
      <dsp:spPr>
        <a:xfrm>
          <a:off x="2223018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0740" y="1440232"/>
              </a:moveTo>
              <a:arcTo wR="2079657" hR="2079657" stAng="11874396" swAng="1716687"/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882D-1032-4547-AF11-0E36C760B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E4DC8-373D-8141-9D07-EE5E0157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18C9C-CD5F-114E-AE0A-5448080C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461-F428-3348-8DFC-991E21A3636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7E528-F965-0B44-A644-3F5BD6EC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23D39-FEFE-AC45-8FCB-49964D37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26BE-5EA5-8D48-9792-C0CF2D9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5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E7EB-8BBF-E24E-92F1-01DC5631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A15CC-74A8-8D4C-9E56-0B664EBC2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B77F2-B098-8C40-87A2-F6B16AB6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461-F428-3348-8DFC-991E21A3636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FB1BD-F13F-1D43-8AFA-19098B9C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5A9E-90CA-1A49-8E12-39B9267D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26BE-5EA5-8D48-9792-C0CF2D9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D3BA5-7985-8749-AA9B-3B0E29CF1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F001F-AABD-8445-B175-3500213FF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711E-F615-6D44-9AD1-59B8508A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461-F428-3348-8DFC-991E21A3636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F4603-8C63-F347-A88C-CD8AC952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513E1-8CCB-3446-AF71-ED7956CD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26BE-5EA5-8D48-9792-C0CF2D9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0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9E91-76CE-EF4F-9DE9-17729223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C579-B8DC-8545-9832-CE7DDB45A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65CDD-8C1E-264A-BE80-DED153D7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461-F428-3348-8DFC-991E21A3636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C77FC-B118-E742-ABB2-04B62458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7D92F-1A6D-8548-BAF6-8752DF6D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26BE-5EA5-8D48-9792-C0CF2D9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3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3EC2-B0B8-E246-A9AD-F198DBBD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61A44-E58A-3B44-AD57-6610642D2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876F-225A-2B42-AFD0-B8BC4642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461-F428-3348-8DFC-991E21A3636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D375-3997-2749-977F-A1ED476C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600C-4F1E-7A4E-9253-25AB7000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26BE-5EA5-8D48-9792-C0CF2D9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8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1EA0-E506-E74A-BC9F-B993A7A8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FA5D-EECB-4A49-8AC8-C323A83D8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135C2-3F5A-0546-8432-69B7C0D0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8D1BD-7D47-904A-8FD4-F58106D1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461-F428-3348-8DFC-991E21A3636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D4731-026D-8548-86A4-1324EE64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34D0D-9C97-814A-B9EA-1B9AD3A3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26BE-5EA5-8D48-9792-C0CF2D9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4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3850-9659-6E4E-BA66-8279997D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D96E8-353D-0049-B773-6601A28D3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2C164-047F-4640-9BD2-D200FD5EA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C720A-0747-2E4E-B796-37D832EC5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119BC-F314-5548-9DB0-95C53AD73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99821-93C3-3643-9517-6C6C0217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461-F428-3348-8DFC-991E21A3636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2A709-48DA-CD46-8148-37066722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5D34A-E796-554F-893F-DE33B1AE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26BE-5EA5-8D48-9792-C0CF2D9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4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6732-80D4-CF47-B024-866CB8B8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5234B-561F-9F41-8CDE-DB2D9C0A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461-F428-3348-8DFC-991E21A3636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426A7-695A-454D-98E9-56CEEE23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3A74-5237-9A4A-8D55-5B151E3D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26BE-5EA5-8D48-9792-C0CF2D9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1A46A-B64D-EB4E-B8DB-ACD7C603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461-F428-3348-8DFC-991E21A3636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C7729-2FD5-A441-B815-9E483176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ECA69-1837-3240-A4B2-08C6D366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26BE-5EA5-8D48-9792-C0CF2D9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2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FAC6-1B9D-C540-93AA-BE2206CD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7090-22B2-3046-9BEC-22C9BAD1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C88F4-3AEF-E24B-81D1-E2C5D34CD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31525-5367-2944-91DB-5D0A1F47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461-F428-3348-8DFC-991E21A3636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96DD4-723D-0948-8CCF-9CF7429E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F6FC8-5F3D-2946-8A2C-834B6FB3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26BE-5EA5-8D48-9792-C0CF2D9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566B-AC06-8D43-A509-0E485CBD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2376B-2596-7642-9064-8CA61AE13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6077D-B63C-4141-83BE-E4A6985C8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C3978-4484-EF4E-AE74-C8D6311C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461-F428-3348-8DFC-991E21A3636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8DAC9-4834-1243-9287-0C5601C7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B52C4-ACC3-5842-932C-8FAD3DA9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26BE-5EA5-8D48-9792-C0CF2D9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5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4C917-0173-D44D-AC62-173F6F50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A3E5D-B133-2441-B22E-ABEC4224B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4023-0261-BC40-A786-4A475E723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C461-F428-3348-8DFC-991E21A3636A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B5CC-59D4-364A-AC11-4DF5390C1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1F9FF-DEA6-F549-9D58-F4BA40BA4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626BE-5EA5-8D48-9792-C0CF2D90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88E0E65-CBEA-2843-A7F5-9CAD9042A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3605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FD2E48-4F48-E546-B1E4-FCACDFCAAA44}"/>
              </a:ext>
            </a:extLst>
          </p:cNvPr>
          <p:cNvSpPr/>
          <p:nvPr/>
        </p:nvSpPr>
        <p:spPr>
          <a:xfrm>
            <a:off x="617537" y="719666"/>
            <a:ext cx="2828925" cy="123772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200" dirty="0" err="1"/>
              <a:t>Pendefinisian</a:t>
            </a:r>
            <a:r>
              <a:rPr lang="en-ID" sz="3200" dirty="0"/>
              <a:t> </a:t>
            </a:r>
            <a:r>
              <a:rPr lang="en-ID" sz="3200" dirty="0" err="1"/>
              <a:t>Masalah</a:t>
            </a:r>
            <a:endParaRPr lang="en-ID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828019-A7EE-BF41-B110-48F0E6C87E13}"/>
              </a:ext>
            </a:extLst>
          </p:cNvPr>
          <p:cNvCxnSpPr/>
          <p:nvPr/>
        </p:nvCxnSpPr>
        <p:spPr>
          <a:xfrm>
            <a:off x="3446462" y="1338527"/>
            <a:ext cx="14684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3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2019-10-23T14:52:01Z</dcterms:created>
  <dcterms:modified xsi:type="dcterms:W3CDTF">2019-10-23T15:08:04Z</dcterms:modified>
</cp:coreProperties>
</file>