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June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3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4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6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0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3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June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0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ms.sequos.te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B4002-7830-56FB-DA0B-1A351CF3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Keuze</a:t>
            </a:r>
            <a:r>
              <a:rPr lang="en-US" sz="4800" dirty="0"/>
              <a:t> </a:t>
            </a:r>
            <a:r>
              <a:rPr lang="en-US" sz="4800" dirty="0" err="1"/>
              <a:t>Deel</a:t>
            </a:r>
            <a:br>
              <a:rPr lang="en-US" sz="4800" dirty="0"/>
            </a:br>
            <a:r>
              <a:rPr lang="en-US" sz="4800" dirty="0"/>
              <a:t>Interaction Design</a:t>
            </a:r>
            <a:endParaRPr lang="nl-NL" sz="4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8B4AB8-124F-EE85-1D37-68B4ABCB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 fontScale="92500" lnSpcReduction="10000"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Damian van der Dennen 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SD2C</a:t>
            </a:r>
            <a:endParaRPr lang="nl-N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 descr="Witte structuur">
            <a:extLst>
              <a:ext uri="{FF2B5EF4-FFF2-40B4-BE49-F238E27FC236}">
                <a16:creationId xmlns:a16="http://schemas.microsoft.com/office/drawing/2014/main" id="{8FA7D3F2-D14A-F457-475C-EA07D923E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57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81724-AB4F-2B3D-7688-D24AC7F4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met </a:t>
            </a:r>
            <a:r>
              <a:rPr lang="en-US" dirty="0" err="1"/>
              <a:t>Doelgroep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1722E0-D37A-647C-8325-727398AB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83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F994A-0914-6393-9C17-C72C4429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Vertaling van visueel ontwerp naar een prototype d.m.v. realisatie in HMTL/CSS/</a:t>
            </a:r>
            <a:r>
              <a:rPr lang="nl-NL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JavaScript</a:t>
            </a:r>
            <a:r>
              <a:rPr lang="nl-NL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​</a:t>
            </a:r>
            <a:br>
              <a:rPr lang="nl-NL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E78150-3979-264F-6DAD-95FFF6B9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https://rms.sequos.tech/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9F1157-E7C7-DD7C-1022-9995FB97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09" y="2521250"/>
            <a:ext cx="5056356" cy="415818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6A50380-7CCA-B11B-2AD1-5CED69F49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727" y="2020834"/>
            <a:ext cx="2327438" cy="474480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526C2E3-3D02-0987-157B-9744E69BC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711" y="2020834"/>
            <a:ext cx="3756548" cy="47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AEB36-3926-BE00-F3A1-DA1BCDEF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Inhoud</a:t>
            </a:r>
            <a:endParaRPr lang="nl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61A37-C3D3-3FB0-0E0C-0C07350A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 fontScale="70000" lnSpcReduction="2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Onderzoek klant en product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Persona</a:t>
            </a:r>
            <a:r>
              <a:rPr lang="en-US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Userstories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Moodboard </a:t>
            </a:r>
            <a:r>
              <a:rPr lang="en-US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Styleboard</a:t>
            </a:r>
            <a:r>
              <a:rPr lang="en-US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Wireframes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Visueel Ontwerp (XD)</a:t>
            </a:r>
            <a:r>
              <a:rPr lang="en-US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Onderzoek testen met de doelgroep </a:t>
            </a:r>
            <a:r>
              <a:rPr lang="en-US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Vertaling van visueel ontwerp naar een prototype d.m.v. realisatie in HMTL/CSS/</a:t>
            </a:r>
            <a:r>
              <a:rPr lang="nl-NL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JavaScript</a:t>
            </a:r>
            <a:r>
              <a:rPr lang="nl-NL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​</a:t>
            </a:r>
            <a:endParaRPr lang="nl-NL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0280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03836-7D4B-150F-3340-34489205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klant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product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8856C-E728-D288-87E3-ECE3DD1B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valt</a:t>
            </a:r>
            <a:r>
              <a:rPr lang="en-US" dirty="0"/>
              <a:t>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 in </a:t>
            </a:r>
            <a:r>
              <a:rPr lang="en-US"/>
              <a:t>Github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9911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5BD68-ACCF-DD8F-1229-F54DFC26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</a:t>
            </a:r>
            <a:endParaRPr lang="nl-NL" dirty="0"/>
          </a:p>
        </p:txBody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AB04C87A-EB6B-660B-4C9A-C9A505D5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03" y="1324670"/>
            <a:ext cx="8692593" cy="4900928"/>
          </a:xfrm>
        </p:spPr>
      </p:pic>
    </p:spTree>
    <p:extLst>
      <p:ext uri="{BB962C8B-B14F-4D97-AF65-F5344CB8AC3E}">
        <p14:creationId xmlns:p14="http://schemas.microsoft.com/office/powerpoint/2010/main" val="228234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1E21D-C1FA-6D8A-0F90-E46ED70C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UserStories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C89082-7946-9B3E-7065-01D32158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AB325E-DBAB-DDA6-4D43-59B5402F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47" y="1468581"/>
            <a:ext cx="1752106" cy="51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E5CB-E0BC-7EBB-F6E0-84B0C975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MoodBoard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6AA84FD-0029-95CB-986D-4C10389C2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90" y="1352189"/>
            <a:ext cx="8811619" cy="4956536"/>
          </a:xfrm>
        </p:spPr>
      </p:pic>
    </p:spTree>
    <p:extLst>
      <p:ext uri="{BB962C8B-B14F-4D97-AF65-F5344CB8AC3E}">
        <p14:creationId xmlns:p14="http://schemas.microsoft.com/office/powerpoint/2010/main" val="5452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27CF0-BE7C-1807-CFC8-DB89BE10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StyleBoard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B5362C5-2CD2-4290-7802-C8A8E7640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18" y="1377590"/>
            <a:ext cx="8645364" cy="4863017"/>
          </a:xfrm>
        </p:spPr>
      </p:pic>
    </p:spTree>
    <p:extLst>
      <p:ext uri="{BB962C8B-B14F-4D97-AF65-F5344CB8AC3E}">
        <p14:creationId xmlns:p14="http://schemas.microsoft.com/office/powerpoint/2010/main" val="9563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B0B3D-5118-081B-9787-64DA90CF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06B3DCD-245F-47AE-AEA4-90911D4E0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6" y="1533237"/>
            <a:ext cx="10236808" cy="4615006"/>
          </a:xfrm>
        </p:spPr>
      </p:pic>
    </p:spTree>
    <p:extLst>
      <p:ext uri="{BB962C8B-B14F-4D97-AF65-F5344CB8AC3E}">
        <p14:creationId xmlns:p14="http://schemas.microsoft.com/office/powerpoint/2010/main" val="208268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EB802-384F-10F0-005E-EF4D9DF1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Visueel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E03D517-BA5D-1D3E-5D8D-3266BC701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29" y="1368883"/>
            <a:ext cx="8781941" cy="4939842"/>
          </a:xfrm>
        </p:spPr>
      </p:pic>
    </p:spTree>
    <p:extLst>
      <p:ext uri="{BB962C8B-B14F-4D97-AF65-F5344CB8AC3E}">
        <p14:creationId xmlns:p14="http://schemas.microsoft.com/office/powerpoint/2010/main" val="388400911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110</Words>
  <Application>Microsoft Office PowerPoint</Application>
  <PresentationFormat>Breedbeeld</PresentationFormat>
  <Paragraphs>26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Corbel</vt:lpstr>
      <vt:lpstr>3DFloatVTI</vt:lpstr>
      <vt:lpstr>Keuze Deel Interaction Design</vt:lpstr>
      <vt:lpstr>Inhoud</vt:lpstr>
      <vt:lpstr>Onderzoek klant en product</vt:lpstr>
      <vt:lpstr>Persona</vt:lpstr>
      <vt:lpstr>UserStories</vt:lpstr>
      <vt:lpstr>MoodBoard</vt:lpstr>
      <vt:lpstr>StyleBoard</vt:lpstr>
      <vt:lpstr>Wireframes</vt:lpstr>
      <vt:lpstr>Visueel Ontwerp</vt:lpstr>
      <vt:lpstr>Onderzoek testen met Doelgroep</vt:lpstr>
      <vt:lpstr>Vertaling van visueel ontwerp naar een prototype d.m.v. realisatie in HMTL/CSS/JavaScript​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 Deel Interaction Design</dc:title>
  <dc:creator>Damian van der Dennen</dc:creator>
  <cp:lastModifiedBy>Damian van der Dennen</cp:lastModifiedBy>
  <cp:revision>1</cp:revision>
  <dcterms:created xsi:type="dcterms:W3CDTF">2022-06-10T07:08:37Z</dcterms:created>
  <dcterms:modified xsi:type="dcterms:W3CDTF">2022-06-10T10:49:26Z</dcterms:modified>
</cp:coreProperties>
</file>