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844" y="-13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657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41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311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589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647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66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43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748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33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0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alpha val="69000"/>
              </a:schemeClr>
            </a:gs>
            <a:gs pos="33000">
              <a:schemeClr val="accent3">
                <a:lumMod val="75000"/>
                <a:alpha val="70000"/>
              </a:schemeClr>
            </a:gs>
            <a:gs pos="100000">
              <a:schemeClr val="tx1">
                <a:lumMod val="95000"/>
                <a:lumOff val="5000"/>
                <a:alpha val="77000"/>
              </a:schemeClr>
            </a:gs>
            <a:gs pos="64000">
              <a:schemeClr val="bg2">
                <a:lumMod val="50000"/>
                <a:alpha val="78000"/>
              </a:schemeClr>
            </a:gs>
            <a:gs pos="86000">
              <a:schemeClr val="bg2">
                <a:lumMod val="25000"/>
                <a:alpha val="84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772F-C077-48B5-9380-F473893B4031}" type="datetimeFigureOut">
              <a:rPr lang="pl-PL" smtClean="0"/>
              <a:t>22.10.2025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5343-AD74-4C7D-AE39-0F0F4AB28D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000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pl-PL" dirty="0" smtClean="0"/>
              <a:t>Prezentacja o Grze  Wycinka Lasów </a:t>
            </a:r>
            <a:r>
              <a:rPr lang="pl-PL" dirty="0"/>
              <a:t>P</a:t>
            </a:r>
            <a:r>
              <a:rPr lang="pl-PL" dirty="0" smtClean="0"/>
              <a:t>aństwowych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1988840"/>
            <a:ext cx="6400800" cy="1752600"/>
          </a:xfrm>
        </p:spPr>
        <p:txBody>
          <a:bodyPr/>
          <a:lstStyle/>
          <a:p>
            <a:r>
              <a:rPr lang="pl-PL" dirty="0" smtClean="0"/>
              <a:t>Autor: Damian</a:t>
            </a:r>
            <a:br>
              <a:rPr lang="pl-PL" dirty="0" smtClean="0"/>
            </a:br>
            <a:r>
              <a:rPr lang="pl-PL" dirty="0" smtClean="0"/>
              <a:t>silnik gry: Pyton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0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 czym jest gra?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Gra jest głownie </a:t>
            </a:r>
            <a:r>
              <a:rPr lang="pl-PL" dirty="0"/>
              <a:t>o</a:t>
            </a:r>
            <a:r>
              <a:rPr lang="pl-PL" dirty="0" smtClean="0"/>
              <a:t> Wycince Lasów Państwowych, zdobywaniu pieniędzy i mnożeniu pieniędzy, podczas wycinania jest szansa że złapie gracza policja i nałoży karę grzywny oraz inne wydarzenia w grze.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8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Jak się gra w grę Wycinka Lasów Państwowych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 grę się gra poprzez klikanie guzików które są duże i przejrzyste, gra jest prosta w użyciu, ścina się drzewa, sprzedaje się albo spala na zmniejszenie opłaty za ogrzewanie, gra się w gry hazardowe, robi meble, odprowadza podatki i bierze się długi by grać w więcej gier hazardowych.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482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2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Gra ma na celu	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Ukazać realia wycinania lasów państwowych</a:t>
            </a:r>
          </a:p>
          <a:p>
            <a:r>
              <a:rPr lang="pl-PL" dirty="0" smtClean="0"/>
              <a:t>Odprowadzanie podatków(może ich omijania kiedyś)</a:t>
            </a:r>
          </a:p>
          <a:p>
            <a:r>
              <a:rPr lang="pl-PL" dirty="0" smtClean="0"/>
              <a:t>Granie w gry hazardowe typu </a:t>
            </a:r>
            <a:r>
              <a:rPr lang="pl-PL" dirty="0" err="1" smtClean="0"/>
              <a:t>black</a:t>
            </a:r>
            <a:r>
              <a:rPr lang="pl-PL" dirty="0" smtClean="0"/>
              <a:t> </a:t>
            </a:r>
            <a:r>
              <a:rPr lang="pl-PL" dirty="0" err="1" smtClean="0"/>
              <a:t>jack</a:t>
            </a:r>
            <a:endParaRPr lang="pl-PL" dirty="0" smtClean="0"/>
          </a:p>
          <a:p>
            <a:r>
              <a:rPr lang="pl-PL" dirty="0" smtClean="0"/>
              <a:t>Tworzenie mebli</a:t>
            </a:r>
          </a:p>
          <a:p>
            <a:r>
              <a:rPr lang="pl-PL" dirty="0" smtClean="0"/>
              <a:t>Rozwój kreatywności i pomysłowości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023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Jaki był powód powstania gry?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Nudziło mi się </a:t>
            </a:r>
          </a:p>
          <a:p>
            <a:r>
              <a:rPr lang="pl-PL" dirty="0" smtClean="0"/>
              <a:t>Pani kazała nam robić prace na dowolny temat</a:t>
            </a:r>
          </a:p>
          <a:p>
            <a:r>
              <a:rPr lang="pl-PL" dirty="0" smtClean="0"/>
              <a:t>Fajnie się robiło to i zrobił bym może jeszcze raz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86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Jakie są ciekawe rzeczy w Grze?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Hazard.</a:t>
            </a:r>
          </a:p>
          <a:p>
            <a:r>
              <a:rPr lang="pl-PL" dirty="0" smtClean="0"/>
              <a:t>Wycinanie lasów państwowych</a:t>
            </a:r>
          </a:p>
          <a:p>
            <a:r>
              <a:rPr lang="pl-PL" dirty="0" smtClean="0"/>
              <a:t>Ryzyko złapania przez policje jak w prawdziwym życiu(przygotowanie do prawdziwego życia)</a:t>
            </a:r>
          </a:p>
          <a:p>
            <a:r>
              <a:rPr lang="pl-PL" dirty="0" smtClean="0"/>
              <a:t>Pożyczki</a:t>
            </a:r>
          </a:p>
          <a:p>
            <a:r>
              <a:rPr lang="pl-PL" dirty="0" smtClean="0"/>
              <a:t>Podatki i nauka rozliczania się z nimi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6939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pl-PL" dirty="0" smtClean="0"/>
              <a:t>Gra jest: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 wczesnym stanie gdzie jest wciąż ulepszana</a:t>
            </a:r>
          </a:p>
          <a:p>
            <a:r>
              <a:rPr lang="pl-PL" dirty="0" smtClean="0"/>
              <a:t>oparta na celach ludzi </a:t>
            </a:r>
          </a:p>
          <a:p>
            <a:r>
              <a:rPr lang="pl-PL" dirty="0" smtClean="0"/>
              <a:t>Ciekawa</a:t>
            </a:r>
          </a:p>
          <a:p>
            <a:r>
              <a:rPr lang="pl-PL" dirty="0" smtClean="0"/>
              <a:t>Nie przewidywalna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93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C 0.00174 -0.00695 0.00417 -0.01366 0.00729 -0.01968 C 0.01181 -0.03796 0.02882 -0.0456 0.04167 -0.04722 C 0.02188 -0.04884 0.00781 -0.0507 -0.01042 -0.05417 C -0.02083 -0.06343 -0.04392 -0.0625 -0.05521 -0.0632 C -0.06771 -0.06574 -0.06215 -0.06458 -0.07187 -0.06667 C -0.06858 -0.0757 -0.06233 -0.0757 -0.05521 -0.07778 C -0.04635 -0.08032 -0.03819 -0.08195 -0.02917 -0.08333 C -0.0125 -0.08287 0.00417 -0.08333 0.02083 -0.08195 C 0.02205 -0.08195 0.02396 -0.08079 0.02396 -0.07917 C 0.02396 -0.07407 0.01927 -0.07384 0.01667 -0.07292 C -0.0158 -0.07384 -0.02274 -0.0632 -0.04062 -0.08056 C -0.04705 -0.09792 -0.03507 -0.09977 -0.02604 -0.10139 C 0.01007 -0.09907 0.03924 -0.09792 0.06563 -0.0632 C 0.06736 -0.05695 0.07014 -0.05139 0.06979 -0.04468 C 0.06806 -0.00695 0.03455 -0.00833 0.01354 -0.00556 C -0.06684 -0.00926 -0.14548 -0.03704 -0.22396 -0.05833 C -0.25642 -0.06713 -0.3066 -0.06945 -0.32917 -0.10602 C -0.3375 -0.13357 -0.30851 -0.13449 -0.29479 -0.13634 C -0.24965 -0.13171 -0.23003 -0.11991 -0.19271 -0.08611 C -0.17708 -0.07269 -0.16389 -0.04722 -0.14792 -0.03472 C -0.1191 -0.01204 -0.08941 0.0088 -0.05625 0.01805 C -0.03472 0.02384 -0.01024 0.02477 0.01146 0.02616 C 0.07795 0.02384 0.14323 0.01343 0.20521 -0.02107 C 0.24011 -0.04028 0.26979 -0.06204 0.28333 -0.10972 C 0.28681 -0.14745 0.25868 -0.14722 0.2375 -0.14861 C 0.16945 -0.14468 0.10625 -0.10139 0.04375 -0.06806 C -0.05399 -0.01597 -0.15191 0.03102 -0.25625 0.05417 C -0.25972 0.05324 -0.26423 0.05463 -0.26667 0.05116 C -0.27083 0.0456 -0.24878 0.0243 -0.24792 0.02338 C -0.22812 0.00116 -0.23472 0.00162 -0.19792 -0.02107 C -0.17621 -0.03426 -0.16076 -0.04468 -0.1375 -0.05417 C -0.08785 -0.07431 -0.03576 -0.07685 0.01563 -0.08056 C 0.04566 -0.07917 0.10486 -0.08796 0.13125 -0.05278 C 0.13785 -0.03195 0.13142 -0.02454 0.11771 -0.01528 C 0.09254 0.00116 0.06858 0.01389 0.04063 0.01805 C 0.02934 0.01574 0.0217 0.00856 0.01146 0.00255 C 0.00052 -0.01181 -0.00503 -0.03056 -0.01146 -0.04931 C -0.01632 -0.0632 -0.01302 -0.0537 -0.01667 -0.06806 C -0.01719 -0.07037 -0.01805 -0.07338 -0.01875 -0.075 C -0.0191 -0.07639 -0.01996 -0.08056 -0.01979 -0.07917 C -0.01771 -0.06273 -0.00538 -0.03009 0.00521 -0.01968 C 0.00747 -0.02384 0.01042 -0.03102 0.00313 -0.02778 C -0.00191 -0.03009 -0.00156 -0.03657 -0.00312 -0.04329 C -0.00382 -0.0507 -0.00434 -0.05695 -0.00521 -0.06389 C -0.00538 -0.06574 -0.00625 -0.06945 -0.00625 -0.06921 L 0.07083 -0.05972 L 0.00417 -0.05972 L 0.00833 -0.06806 L -0.00312 -0.06181 L 0.01979 -0.08611 L 0.01667 -0.05185 C 0.02083 -0.05556 0.0342 -0.0632 0.02917 -0.06389 C 0.01684 -0.06713 -0.00451 -0.05185 -0.01875 -0.05185 C 0.00382 -0.05579 0.0309 -0.05833 0.05313 -0.06945 C 0.06389 -0.075 0.08542 -0.08611 0.08542 -0.08588 " pathEditMode="relative" rAng="0" ptsTypes="fffffffffffffffffffffffffffffffffffffffffffffAAAAAA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Gra kiedyś będzie dostępna płatnie lub bezpłatnie na każdym komputerze w Sali 26, jeżeli będzie płatna, płacić będzie Pani B. 2zł/komputer. Pozdrawiam.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79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241</Words>
  <Application>Microsoft Office PowerPoint</Application>
  <PresentationFormat>Pokaz na ekranie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Motyw pakietu Office</vt:lpstr>
      <vt:lpstr>Prezentacja o Grze  Wycinka Lasów Państwowych</vt:lpstr>
      <vt:lpstr>O czym jest gra?</vt:lpstr>
      <vt:lpstr>Jak się gra w grę Wycinka Lasów Państwowych</vt:lpstr>
      <vt:lpstr>Gra ma na celu </vt:lpstr>
      <vt:lpstr>Jaki był powód powstania gry?</vt:lpstr>
      <vt:lpstr>Jakie są ciekawe rzeczy w Grze?</vt:lpstr>
      <vt:lpstr>Gra jest:</vt:lpstr>
      <vt:lpstr>Koniec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o Grze o wycinaniu lasów państwowych</dc:title>
  <dc:creator>student</dc:creator>
  <cp:lastModifiedBy>student</cp:lastModifiedBy>
  <cp:revision>6</cp:revision>
  <dcterms:created xsi:type="dcterms:W3CDTF">2025-10-22T10:27:41Z</dcterms:created>
  <dcterms:modified xsi:type="dcterms:W3CDTF">2025-10-22T11:37:51Z</dcterms:modified>
</cp:coreProperties>
</file>