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2" r:id="rId2"/>
    <p:sldId id="264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BB"/>
    <a:srgbClr val="1B1464"/>
    <a:srgbClr val="00FF00"/>
    <a:srgbClr val="00FFFF"/>
    <a:srgbClr val="FFA858"/>
    <a:srgbClr val="FFDBA5"/>
    <a:srgbClr val="FFC0FF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8" autoAdjust="0"/>
  </p:normalViewPr>
  <p:slideViewPr>
    <p:cSldViewPr snapToGrid="0">
      <p:cViewPr varScale="1">
        <p:scale>
          <a:sx n="80" d="100"/>
          <a:sy n="8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3FF50-4A92-492C-939F-05A140207690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552EC-C0D9-4F36-9149-C26E2EC1C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78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2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8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74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53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05" userDrawn="1">
          <p15:clr>
            <a:srgbClr val="EA4335"/>
          </p15:clr>
        </p15:guide>
        <p15:guide id="2" pos="7075" userDrawn="1">
          <p15:clr>
            <a:srgbClr val="EA4335"/>
          </p15:clr>
        </p15:guide>
        <p15:guide id="3" orient="horz" pos="453" userDrawn="1">
          <p15:clr>
            <a:srgbClr val="EA4335"/>
          </p15:clr>
        </p15:guide>
        <p15:guide id="4" orient="horz" pos="3864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4;p32">
            <a:extLst>
              <a:ext uri="{FF2B5EF4-FFF2-40B4-BE49-F238E27FC236}">
                <a16:creationId xmlns:a16="http://schemas.microsoft.com/office/drawing/2014/main" id="{D6210E5F-0948-AAC3-6B6D-685391D824AB}"/>
              </a:ext>
            </a:extLst>
          </p:cNvPr>
          <p:cNvSpPr txBox="1">
            <a:spLocks/>
          </p:cNvSpPr>
          <p:nvPr/>
        </p:nvSpPr>
        <p:spPr>
          <a:xfrm>
            <a:off x="3902050" y="3400425"/>
            <a:ext cx="4613300" cy="2321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kern="0" dirty="0" err="1"/>
              <a:t>Boissot</a:t>
            </a:r>
            <a:r>
              <a:rPr lang="fr-FR" sz="3200" kern="0" dirty="0"/>
              <a:t> Aurélien</a:t>
            </a:r>
          </a:p>
          <a:p>
            <a:r>
              <a:rPr lang="fr-FR" sz="3200" kern="0" dirty="0" err="1"/>
              <a:t>Laqueuvre</a:t>
            </a:r>
            <a:r>
              <a:rPr lang="fr-FR" sz="3200" kern="0" dirty="0"/>
              <a:t> Damien</a:t>
            </a:r>
          </a:p>
          <a:p>
            <a:r>
              <a:rPr lang="fr-FR" sz="3200" kern="0" dirty="0"/>
              <a:t>Moulon Florent</a:t>
            </a:r>
          </a:p>
        </p:txBody>
      </p:sp>
      <p:sp>
        <p:nvSpPr>
          <p:cNvPr id="5" name="Google Shape;375;p32">
            <a:extLst>
              <a:ext uri="{FF2B5EF4-FFF2-40B4-BE49-F238E27FC236}">
                <a16:creationId xmlns:a16="http://schemas.microsoft.com/office/drawing/2014/main" id="{8826DB20-F6FD-F00A-02C8-6AEF2CD14C5A}"/>
              </a:ext>
            </a:extLst>
          </p:cNvPr>
          <p:cNvSpPr txBox="1">
            <a:spLocks/>
          </p:cNvSpPr>
          <p:nvPr/>
        </p:nvSpPr>
        <p:spPr>
          <a:xfrm>
            <a:off x="591900" y="1255075"/>
            <a:ext cx="11233600" cy="208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10666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6666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" sz="6600" dirty="0"/>
              <a:t>Somebody stole </a:t>
            </a:r>
          </a:p>
          <a:p>
            <a:r>
              <a:rPr lang="en" sz="6600" dirty="0"/>
              <a:t>my hat !</a:t>
            </a:r>
            <a:endParaRPr lang="en" sz="6600" kern="0" dirty="0"/>
          </a:p>
        </p:txBody>
      </p:sp>
    </p:spTree>
    <p:extLst>
      <p:ext uri="{BB962C8B-B14F-4D97-AF65-F5344CB8AC3E}">
        <p14:creationId xmlns:p14="http://schemas.microsoft.com/office/powerpoint/2010/main" val="396584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8986386" y="3829401"/>
            <a:ext cx="3205487" cy="2831700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D8701313-91B5-DE20-A222-20E3A2B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116" y="479151"/>
            <a:ext cx="5128086" cy="892000"/>
          </a:xfrm>
        </p:spPr>
        <p:txBody>
          <a:bodyPr/>
          <a:lstStyle/>
          <a:p>
            <a:r>
              <a:rPr lang="fr-FR" dirty="0"/>
              <a:t>Diagramme des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DD2803-D87E-2528-C374-C9504E90B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1" y="353398"/>
            <a:ext cx="6603870" cy="61512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01A68A-D21C-1E33-2D84-C299B8E680FF}"/>
              </a:ext>
            </a:extLst>
          </p:cNvPr>
          <p:cNvSpPr/>
          <p:nvPr/>
        </p:nvSpPr>
        <p:spPr>
          <a:xfrm>
            <a:off x="7467600" y="2118360"/>
            <a:ext cx="335844" cy="3358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E934B2-4F5A-6D77-1818-F96652987853}"/>
              </a:ext>
            </a:extLst>
          </p:cNvPr>
          <p:cNvSpPr/>
          <p:nvPr/>
        </p:nvSpPr>
        <p:spPr>
          <a:xfrm>
            <a:off x="7467466" y="2869715"/>
            <a:ext cx="335844" cy="335844"/>
          </a:xfrm>
          <a:prstGeom prst="rect">
            <a:avLst/>
          </a:prstGeom>
          <a:solidFill>
            <a:srgbClr val="FF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1F2BD-EA8A-C0CD-8BBF-CCC1F29DAAD0}"/>
              </a:ext>
            </a:extLst>
          </p:cNvPr>
          <p:cNvSpPr/>
          <p:nvPr/>
        </p:nvSpPr>
        <p:spPr>
          <a:xfrm>
            <a:off x="7476788" y="3621070"/>
            <a:ext cx="335844" cy="335844"/>
          </a:xfrm>
          <a:prstGeom prst="rect">
            <a:avLst/>
          </a:prstGeom>
          <a:solidFill>
            <a:srgbClr val="FFD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4B4BAF-545B-4691-0F5A-EDDADAF56C95}"/>
              </a:ext>
            </a:extLst>
          </p:cNvPr>
          <p:cNvSpPr/>
          <p:nvPr/>
        </p:nvSpPr>
        <p:spPr>
          <a:xfrm>
            <a:off x="7457021" y="4372425"/>
            <a:ext cx="335844" cy="335844"/>
          </a:xfrm>
          <a:prstGeom prst="rect">
            <a:avLst/>
          </a:prstGeom>
          <a:solidFill>
            <a:srgbClr val="FFA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F4A31-DE84-EF90-C8B0-78D5E68D37D5}"/>
              </a:ext>
            </a:extLst>
          </p:cNvPr>
          <p:cNvSpPr/>
          <p:nvPr/>
        </p:nvSpPr>
        <p:spPr>
          <a:xfrm>
            <a:off x="7456887" y="5123780"/>
            <a:ext cx="335844" cy="33584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08DD06-34F2-1277-5A39-B0A7080A7733}"/>
              </a:ext>
            </a:extLst>
          </p:cNvPr>
          <p:cNvSpPr/>
          <p:nvPr/>
        </p:nvSpPr>
        <p:spPr>
          <a:xfrm>
            <a:off x="7456887" y="5875134"/>
            <a:ext cx="335844" cy="335844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2">
            <a:extLst>
              <a:ext uri="{FF2B5EF4-FFF2-40B4-BE49-F238E27FC236}">
                <a16:creationId xmlns:a16="http://schemas.microsoft.com/office/drawing/2014/main" id="{377CFD22-7907-4B2C-BC37-9DD37DC86119}"/>
              </a:ext>
            </a:extLst>
          </p:cNvPr>
          <p:cNvSpPr txBox="1">
            <a:spLocks/>
          </p:cNvSpPr>
          <p:nvPr/>
        </p:nvSpPr>
        <p:spPr>
          <a:xfrm>
            <a:off x="7812632" y="2028469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400" kern="0" dirty="0">
                <a:solidFill>
                  <a:schemeClr val="bg1"/>
                </a:solidFill>
              </a:rPr>
              <a:t>SFML : 10 classes</a:t>
            </a:r>
          </a:p>
        </p:txBody>
      </p:sp>
      <p:sp>
        <p:nvSpPr>
          <p:cNvPr id="27" name="Titre 2">
            <a:extLst>
              <a:ext uri="{FF2B5EF4-FFF2-40B4-BE49-F238E27FC236}">
                <a16:creationId xmlns:a16="http://schemas.microsoft.com/office/drawing/2014/main" id="{0D015738-FDC1-DDA5-B2C0-E94D56B8DF3C}"/>
              </a:ext>
            </a:extLst>
          </p:cNvPr>
          <p:cNvSpPr txBox="1">
            <a:spLocks/>
          </p:cNvSpPr>
          <p:nvPr/>
        </p:nvSpPr>
        <p:spPr>
          <a:xfrm>
            <a:off x="7873592" y="2776261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400" kern="0" dirty="0">
                <a:solidFill>
                  <a:schemeClr val="bg1"/>
                </a:solidFill>
              </a:rPr>
              <a:t>Personnage : 2 classes</a:t>
            </a:r>
          </a:p>
        </p:txBody>
      </p:sp>
      <p:sp>
        <p:nvSpPr>
          <p:cNvPr id="28" name="Titre 2">
            <a:extLst>
              <a:ext uri="{FF2B5EF4-FFF2-40B4-BE49-F238E27FC236}">
                <a16:creationId xmlns:a16="http://schemas.microsoft.com/office/drawing/2014/main" id="{8271E45C-9A1B-F409-99CB-4CE713A5970C}"/>
              </a:ext>
            </a:extLst>
          </p:cNvPr>
          <p:cNvSpPr txBox="1">
            <a:spLocks/>
          </p:cNvSpPr>
          <p:nvPr/>
        </p:nvSpPr>
        <p:spPr>
          <a:xfrm>
            <a:off x="7873592" y="3505645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400" kern="0" dirty="0" err="1">
                <a:solidFill>
                  <a:schemeClr val="bg1"/>
                </a:solidFill>
              </a:rPr>
              <a:t>Pathfinding</a:t>
            </a:r>
            <a:r>
              <a:rPr lang="fr-FR" sz="2400" kern="0" dirty="0">
                <a:solidFill>
                  <a:schemeClr val="bg1"/>
                </a:solidFill>
              </a:rPr>
              <a:t> : 2 classes</a:t>
            </a:r>
          </a:p>
        </p:txBody>
      </p:sp>
      <p:sp>
        <p:nvSpPr>
          <p:cNvPr id="29" name="Titre 2">
            <a:extLst>
              <a:ext uri="{FF2B5EF4-FFF2-40B4-BE49-F238E27FC236}">
                <a16:creationId xmlns:a16="http://schemas.microsoft.com/office/drawing/2014/main" id="{FD3EA9E6-AEF4-BECC-C75B-A9C4CC7935E6}"/>
              </a:ext>
            </a:extLst>
          </p:cNvPr>
          <p:cNvSpPr txBox="1">
            <a:spLocks/>
          </p:cNvSpPr>
          <p:nvPr/>
        </p:nvSpPr>
        <p:spPr>
          <a:xfrm>
            <a:off x="7873592" y="4258937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400" kern="0" dirty="0">
                <a:solidFill>
                  <a:schemeClr val="bg1"/>
                </a:solidFill>
              </a:rPr>
              <a:t>Terrain : 4 classes</a:t>
            </a:r>
          </a:p>
        </p:txBody>
      </p:sp>
      <p:sp>
        <p:nvSpPr>
          <p:cNvPr id="30" name="Titre 2">
            <a:extLst>
              <a:ext uri="{FF2B5EF4-FFF2-40B4-BE49-F238E27FC236}">
                <a16:creationId xmlns:a16="http://schemas.microsoft.com/office/drawing/2014/main" id="{31038307-D184-08F0-DEFD-47AA9AD09AD5}"/>
              </a:ext>
            </a:extLst>
          </p:cNvPr>
          <p:cNvSpPr txBox="1">
            <a:spLocks/>
          </p:cNvSpPr>
          <p:nvPr/>
        </p:nvSpPr>
        <p:spPr>
          <a:xfrm>
            <a:off x="7873592" y="4986209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400" kern="0" dirty="0">
                <a:solidFill>
                  <a:schemeClr val="bg1"/>
                </a:solidFill>
              </a:rPr>
              <a:t>Item : 3 classes</a:t>
            </a:r>
          </a:p>
        </p:txBody>
      </p:sp>
      <p:sp>
        <p:nvSpPr>
          <p:cNvPr id="31" name="Titre 2">
            <a:extLst>
              <a:ext uri="{FF2B5EF4-FFF2-40B4-BE49-F238E27FC236}">
                <a16:creationId xmlns:a16="http://schemas.microsoft.com/office/drawing/2014/main" id="{C628FB7E-F271-955F-957D-E0C3B20EEB42}"/>
              </a:ext>
            </a:extLst>
          </p:cNvPr>
          <p:cNvSpPr txBox="1">
            <a:spLocks/>
          </p:cNvSpPr>
          <p:nvPr/>
        </p:nvSpPr>
        <p:spPr>
          <a:xfrm>
            <a:off x="7873592" y="5807994"/>
            <a:ext cx="4664639" cy="4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000" kern="0" dirty="0">
                <a:solidFill>
                  <a:schemeClr val="bg1"/>
                </a:solidFill>
              </a:rPr>
              <a:t>Structure élémentaire : 3 classes</a:t>
            </a:r>
          </a:p>
        </p:txBody>
      </p:sp>
    </p:spTree>
    <p:extLst>
      <p:ext uri="{BB962C8B-B14F-4D97-AF65-F5344CB8AC3E}">
        <p14:creationId xmlns:p14="http://schemas.microsoft.com/office/powerpoint/2010/main" val="10677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74;p32">
            <a:extLst>
              <a:ext uri="{FF2B5EF4-FFF2-40B4-BE49-F238E27FC236}">
                <a16:creationId xmlns:a16="http://schemas.microsoft.com/office/drawing/2014/main" id="{E6680DE4-E6C9-E956-EE6E-5EE75015A8D6}"/>
              </a:ext>
            </a:extLst>
          </p:cNvPr>
          <p:cNvSpPr txBox="1">
            <a:spLocks/>
          </p:cNvSpPr>
          <p:nvPr/>
        </p:nvSpPr>
        <p:spPr>
          <a:xfrm>
            <a:off x="7076984" y="1587041"/>
            <a:ext cx="3730456" cy="52225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300" kern="0" dirty="0"/>
              <a:t>Une fois toute les pièces créer on place des meubles</a:t>
            </a:r>
          </a:p>
          <a:p>
            <a:pPr algn="l"/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  <a:p>
            <a:pPr algn="l"/>
            <a:r>
              <a:rPr lang="fr-FR" sz="2300" kern="0" dirty="0"/>
              <a:t>X   LL      X PPP                  X</a:t>
            </a:r>
          </a:p>
          <a:p>
            <a:pPr algn="l"/>
            <a:r>
              <a:rPr lang="fr-FR" sz="2300" kern="0" dirty="0"/>
              <a:t>X   LL       X          TTT        X</a:t>
            </a:r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TTT        X</a:t>
            </a:r>
          </a:p>
          <a:p>
            <a:pPr algn="l"/>
            <a:r>
              <a:rPr lang="fr-FR" sz="2300" kern="0" dirty="0"/>
              <a:t>X                           TTT        X</a:t>
            </a:r>
          </a:p>
          <a:p>
            <a:pPr algn="l"/>
            <a:r>
              <a:rPr lang="fr-FR" sz="2300" kern="0" dirty="0"/>
              <a:t>X        AA X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PP    X</a:t>
            </a:r>
          </a:p>
          <a:p>
            <a:pPr algn="l"/>
            <a:r>
              <a:rPr lang="fr-FR" sz="2300" kern="0" dirty="0"/>
              <a:t>XXXXXXXXX     XXXXXXXX</a:t>
            </a:r>
          </a:p>
          <a:p>
            <a:pPr algn="l"/>
            <a:r>
              <a:rPr lang="fr-FR" sz="2300" kern="0" dirty="0"/>
              <a:t>X               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T   X</a:t>
            </a:r>
          </a:p>
          <a:p>
            <a:pPr algn="l"/>
            <a:r>
              <a:rPr lang="fr-FR" sz="2300" kern="0" dirty="0"/>
              <a:t>X BB                                   X</a:t>
            </a:r>
          </a:p>
          <a:p>
            <a:pPr algn="l"/>
            <a:r>
              <a:rPr lang="fr-FR" sz="2300" kern="0" dirty="0"/>
              <a:t>XXXXXXXXXXXXXXXXXXX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986386" y="3829401"/>
            <a:ext cx="3205487" cy="2831700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D8701313-91B5-DE20-A222-20E3A2B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426" y="437160"/>
            <a:ext cx="6760792" cy="892000"/>
          </a:xfrm>
        </p:spPr>
        <p:txBody>
          <a:bodyPr/>
          <a:lstStyle/>
          <a:p>
            <a:r>
              <a:rPr lang="fr-FR" dirty="0"/>
              <a:t>Génération procédurale :</a:t>
            </a:r>
          </a:p>
        </p:txBody>
      </p:sp>
      <p:sp>
        <p:nvSpPr>
          <p:cNvPr id="18" name="Google Shape;374;p32">
            <a:extLst>
              <a:ext uri="{FF2B5EF4-FFF2-40B4-BE49-F238E27FC236}">
                <a16:creationId xmlns:a16="http://schemas.microsoft.com/office/drawing/2014/main" id="{43C30110-E22B-B3A7-9054-D1B9B21B6760}"/>
              </a:ext>
            </a:extLst>
          </p:cNvPr>
          <p:cNvSpPr txBox="1">
            <a:spLocks/>
          </p:cNvSpPr>
          <p:nvPr/>
        </p:nvSpPr>
        <p:spPr>
          <a:xfrm>
            <a:off x="7096520" y="2194619"/>
            <a:ext cx="4305772" cy="4007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fr-FR" sz="2300" kern="0" dirty="0"/>
          </a:p>
          <a:p>
            <a:pPr algn="l"/>
            <a:r>
              <a:rPr lang="fr-FR" sz="2300" kern="0" dirty="0"/>
              <a:t>On part d’une zone vide</a:t>
            </a:r>
          </a:p>
          <a:p>
            <a:pPr algn="l"/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</p:txBody>
      </p:sp>
      <p:sp>
        <p:nvSpPr>
          <p:cNvPr id="19" name="Google Shape;374;p32">
            <a:extLst>
              <a:ext uri="{FF2B5EF4-FFF2-40B4-BE49-F238E27FC236}">
                <a16:creationId xmlns:a16="http://schemas.microsoft.com/office/drawing/2014/main" id="{FCF0FA11-FC70-1B2A-CBA2-5AB3B5CC5CE2}"/>
              </a:ext>
            </a:extLst>
          </p:cNvPr>
          <p:cNvSpPr txBox="1">
            <a:spLocks/>
          </p:cNvSpPr>
          <p:nvPr/>
        </p:nvSpPr>
        <p:spPr>
          <a:xfrm>
            <a:off x="7105559" y="1880207"/>
            <a:ext cx="3730456" cy="46361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300" kern="0" dirty="0"/>
              <a:t>On la coupe en deux et on place une porte</a:t>
            </a:r>
          </a:p>
          <a:p>
            <a:pPr algn="l"/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XXXXXXXXX     XXXXXXXX</a:t>
            </a:r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</p:txBody>
      </p:sp>
      <p:sp>
        <p:nvSpPr>
          <p:cNvPr id="20" name="Google Shape;374;p32">
            <a:extLst>
              <a:ext uri="{FF2B5EF4-FFF2-40B4-BE49-F238E27FC236}">
                <a16:creationId xmlns:a16="http://schemas.microsoft.com/office/drawing/2014/main" id="{3C5BA24E-6682-2318-581C-6F8123588ABF}"/>
              </a:ext>
            </a:extLst>
          </p:cNvPr>
          <p:cNvSpPr txBox="1">
            <a:spLocks/>
          </p:cNvSpPr>
          <p:nvPr/>
        </p:nvSpPr>
        <p:spPr>
          <a:xfrm>
            <a:off x="7086023" y="1538589"/>
            <a:ext cx="3730456" cy="53194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300" kern="0" dirty="0"/>
              <a:t>On coupe les deux pièces en deux et on place une porte</a:t>
            </a:r>
          </a:p>
          <a:p>
            <a:pPr algn="l"/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XXXXXXXXX     XXXXXXXX</a:t>
            </a:r>
          </a:p>
          <a:p>
            <a:pPr algn="l"/>
            <a:r>
              <a:rPr lang="fr-FR" sz="2300" kern="0" dirty="0"/>
              <a:t>X                             </a:t>
            </a:r>
            <a:r>
              <a:rPr lang="fr-FR" sz="2300" kern="0" dirty="0" err="1"/>
              <a:t>X</a:t>
            </a:r>
            <a:r>
              <a:rPr lang="fr-FR" sz="2300" kern="0" dirty="0"/>
              <a:t>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                                         </a:t>
            </a:r>
            <a:r>
              <a:rPr lang="fr-FR" sz="2300" kern="0" dirty="0" err="1"/>
              <a:t>X</a:t>
            </a:r>
            <a:endParaRPr lang="fr-FR" sz="2300" kern="0" dirty="0"/>
          </a:p>
          <a:p>
            <a:pPr algn="l"/>
            <a:r>
              <a:rPr lang="fr-FR" sz="2300" kern="0" dirty="0"/>
              <a:t>XXXXXXXXXXXXXXXXXXX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9673C8B6-FF47-1D91-A0DE-13E1DE15BC3A}"/>
              </a:ext>
            </a:extLst>
          </p:cNvPr>
          <p:cNvSpPr/>
          <p:nvPr/>
        </p:nvSpPr>
        <p:spPr>
          <a:xfrm>
            <a:off x="4639929" y="858571"/>
            <a:ext cx="1288697" cy="5167486"/>
          </a:xfrm>
          <a:prstGeom prst="rightBrace">
            <a:avLst>
              <a:gd name="adj1" fmla="val 68202"/>
              <a:gd name="adj2" fmla="val 50000"/>
            </a:avLst>
          </a:prstGeom>
          <a:noFill/>
          <a:ln w="190500">
            <a:solidFill>
              <a:srgbClr val="9C9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A8FC55-A94E-3118-D1A8-3A4E7074A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" y="667357"/>
            <a:ext cx="3930573" cy="5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D8701313-91B5-DE20-A222-20E3A2B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426" y="437160"/>
            <a:ext cx="6760792" cy="892000"/>
          </a:xfrm>
        </p:spPr>
        <p:txBody>
          <a:bodyPr/>
          <a:lstStyle/>
          <a:p>
            <a:r>
              <a:rPr lang="fr-FR" dirty="0" err="1"/>
              <a:t>Pathfinding</a:t>
            </a:r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9673C8B6-FF47-1D91-A0DE-13E1DE15BC3A}"/>
              </a:ext>
            </a:extLst>
          </p:cNvPr>
          <p:cNvSpPr/>
          <p:nvPr/>
        </p:nvSpPr>
        <p:spPr>
          <a:xfrm>
            <a:off x="4676907" y="1086452"/>
            <a:ext cx="1288697" cy="5167486"/>
          </a:xfrm>
          <a:prstGeom prst="rightBrace">
            <a:avLst>
              <a:gd name="adj1" fmla="val 68202"/>
              <a:gd name="adj2" fmla="val 50000"/>
            </a:avLst>
          </a:prstGeom>
          <a:noFill/>
          <a:ln w="190500">
            <a:solidFill>
              <a:srgbClr val="9C9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248338-3BA4-3379-BC1F-2C0C31C4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0" y="1195701"/>
            <a:ext cx="4279869" cy="4779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4A8A53-C90D-E636-3D66-57029F9CE8E5}"/>
              </a:ext>
            </a:extLst>
          </p:cNvPr>
          <p:cNvSpPr/>
          <p:nvPr/>
        </p:nvSpPr>
        <p:spPr>
          <a:xfrm>
            <a:off x="3762375" y="957801"/>
            <a:ext cx="390525" cy="1718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8D388-1515-715F-1698-367E9862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6" t="4780" r="6471" b="13603"/>
          <a:stretch/>
        </p:blipFill>
        <p:spPr bwMode="auto">
          <a:xfrm>
            <a:off x="6753224" y="3311574"/>
            <a:ext cx="4199593" cy="266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374;p32">
            <a:extLst>
              <a:ext uri="{FF2B5EF4-FFF2-40B4-BE49-F238E27FC236}">
                <a16:creationId xmlns:a16="http://schemas.microsoft.com/office/drawing/2014/main" id="{21CF0EFA-66F0-5943-2DD9-A071262BE385}"/>
              </a:ext>
            </a:extLst>
          </p:cNvPr>
          <p:cNvSpPr txBox="1">
            <a:spLocks/>
          </p:cNvSpPr>
          <p:nvPr/>
        </p:nvSpPr>
        <p:spPr>
          <a:xfrm>
            <a:off x="6530854" y="1476554"/>
            <a:ext cx="6526491" cy="7029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0" rIns="12190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 Mono"/>
              <a:buNone/>
              <a:defRPr sz="4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800" kern="0" dirty="0"/>
              <a:t>Utilisation de l’algorithme A*</a:t>
            </a:r>
          </a:p>
        </p:txBody>
      </p:sp>
    </p:spTree>
    <p:extLst>
      <p:ext uri="{BB962C8B-B14F-4D97-AF65-F5344CB8AC3E}">
        <p14:creationId xmlns:p14="http://schemas.microsoft.com/office/powerpoint/2010/main" val="3272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D8701313-91B5-DE20-A222-20E3A2B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87" y="120301"/>
            <a:ext cx="8299593" cy="892000"/>
          </a:xfrm>
        </p:spPr>
        <p:txBody>
          <a:bodyPr/>
          <a:lstStyle/>
          <a:p>
            <a:r>
              <a:rPr lang="fr-FR" dirty="0"/>
              <a:t>Gestion des menus (Polymorphisme)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A8A53-C90D-E636-3D66-57029F9CE8E5}"/>
              </a:ext>
            </a:extLst>
          </p:cNvPr>
          <p:cNvSpPr/>
          <p:nvPr/>
        </p:nvSpPr>
        <p:spPr>
          <a:xfrm>
            <a:off x="3762375" y="957801"/>
            <a:ext cx="390525" cy="1718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1661E83-38E3-A2D9-21BC-021C60A8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066800"/>
            <a:ext cx="76894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3118199" y="1678767"/>
            <a:ext cx="5997226" cy="505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Objectifs atteints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</a:t>
            </a:r>
            <a:r>
              <a:rPr lang="fr-FR" sz="2489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pathfinding</a:t>
            </a:r>
            <a:endParaRPr lang="fr-FR"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génération procédurale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jeu fonctionnel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Si on avait eu plus de temps: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mode campagne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autre type d’arme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Difficultés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séparer l’affichage SFML du </a:t>
            </a:r>
            <a:r>
              <a:rPr lang="fr-FR" sz="2489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core</a:t>
            </a:r>
            <a:endParaRPr lang="fr-FR"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89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gérer les grosse classes et leurs 	différents algorithmes</a:t>
            </a:r>
            <a:endParaRPr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93E5B59A-EF7C-4E92-2CA3-C7373BE2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238520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246</Words>
  <Application>Microsoft Office PowerPoint</Application>
  <PresentationFormat>Grand écran</PresentationFormat>
  <Paragraphs>82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Anaheim</vt:lpstr>
      <vt:lpstr>Arial</vt:lpstr>
      <vt:lpstr>Calibri</vt:lpstr>
      <vt:lpstr>Overpass Mono</vt:lpstr>
      <vt:lpstr>Programming Lesson by Slidesgo</vt:lpstr>
      <vt:lpstr>Présentation PowerPoint</vt:lpstr>
      <vt:lpstr>Diagramme des classes</vt:lpstr>
      <vt:lpstr>Génération procédurale :</vt:lpstr>
      <vt:lpstr>Pathfinding</vt:lpstr>
      <vt:lpstr>Gestion des menus (Polymorphisme)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florent moulon</dc:creator>
  <cp:lastModifiedBy>florent moulon</cp:lastModifiedBy>
  <cp:revision>39</cp:revision>
  <dcterms:created xsi:type="dcterms:W3CDTF">2022-05-16T10:06:35Z</dcterms:created>
  <dcterms:modified xsi:type="dcterms:W3CDTF">2022-05-16T15:27:43Z</dcterms:modified>
</cp:coreProperties>
</file>