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74" r:id="rId3"/>
    <p:sldId id="277" r:id="rId4"/>
    <p:sldId id="278" r:id="rId5"/>
    <p:sldId id="279" r:id="rId6"/>
    <p:sldId id="280" r:id="rId7"/>
    <p:sldId id="281" r:id="rId8"/>
    <p:sldId id="282" r:id="rId9"/>
    <p:sldId id="299" r:id="rId10"/>
    <p:sldId id="283" r:id="rId11"/>
    <p:sldId id="284" r:id="rId12"/>
    <p:sldId id="285" r:id="rId13"/>
    <p:sldId id="287" r:id="rId14"/>
    <p:sldId id="288" r:id="rId15"/>
    <p:sldId id="294" r:id="rId16"/>
    <p:sldId id="295" r:id="rId17"/>
    <p:sldId id="293" r:id="rId18"/>
    <p:sldId id="290" r:id="rId19"/>
    <p:sldId id="292" r:id="rId20"/>
    <p:sldId id="291" r:id="rId21"/>
    <p:sldId id="289" r:id="rId22"/>
    <p:sldId id="296" r:id="rId23"/>
    <p:sldId id="297" r:id="rId24"/>
    <p:sldId id="286" r:id="rId25"/>
    <p:sldId id="298" r:id="rId26"/>
    <p:sldId id="276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7AED0-09FC-44D1-A375-D175EAA2E705}" v="31" dt="2025-05-04T00:05:14.018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hung" userId="S::chungsam@cityu.edu::fd725179-d11a-41c7-81ca-2362c8f4271c" providerId="AD" clId="Web-{36879B12-EA2E-8346-6A5E-BB2545B74CC8}"/>
    <pc:docChg chg="delSld modSld">
      <pc:chgData name="Sam Chung" userId="S::chungsam@cityu.edu::fd725179-d11a-41c7-81ca-2362c8f4271c" providerId="AD" clId="Web-{36879B12-EA2E-8346-6A5E-BB2545B74CC8}" dt="2025-02-26T16:49:18.073" v="15"/>
      <pc:docMkLst>
        <pc:docMk/>
      </pc:docMkLst>
      <pc:sldChg chg="modSp">
        <pc:chgData name="Sam Chung" userId="S::chungsam@cityu.edu::fd725179-d11a-41c7-81ca-2362c8f4271c" providerId="AD" clId="Web-{36879B12-EA2E-8346-6A5E-BB2545B74CC8}" dt="2025-02-26T16:48:51.432" v="6" actId="20577"/>
        <pc:sldMkLst>
          <pc:docMk/>
          <pc:sldMk cId="0" sldId="256"/>
        </pc:sldMkLst>
        <pc:spChg chg="mod">
          <ac:chgData name="Sam Chung" userId="S::chungsam@cityu.edu::fd725179-d11a-41c7-81ca-2362c8f4271c" providerId="AD" clId="Web-{36879B12-EA2E-8346-6A5E-BB2545B74CC8}" dt="2025-02-26T16:48:51.432" v="6" actId="20577"/>
          <ac:spMkLst>
            <pc:docMk/>
            <pc:sldMk cId="0" sldId="256"/>
            <ac:spMk id="14" creationId="{00000000-0000-0000-0000-000000000000}"/>
          </ac:spMkLst>
        </pc:spChg>
      </pc:sldChg>
      <pc:sldChg chg="delSp modSp">
        <pc:chgData name="Sam Chung" userId="S::chungsam@cityu.edu::fd725179-d11a-41c7-81ca-2362c8f4271c" providerId="AD" clId="Web-{36879B12-EA2E-8346-6A5E-BB2545B74CC8}" dt="2025-02-26T16:49:15.714" v="14" actId="20577"/>
        <pc:sldMkLst>
          <pc:docMk/>
          <pc:sldMk cId="2425647436" sldId="274"/>
        </pc:sldMkLst>
        <pc:spChg chg="mod">
          <ac:chgData name="Sam Chung" userId="S::chungsam@cityu.edu::fd725179-d11a-41c7-81ca-2362c8f4271c" providerId="AD" clId="Web-{36879B12-EA2E-8346-6A5E-BB2545B74CC8}" dt="2025-02-26T16:49:15.714" v="14" actId="20577"/>
          <ac:spMkLst>
            <pc:docMk/>
            <pc:sldMk cId="2425647436" sldId="274"/>
            <ac:spMk id="3" creationId="{00000000-0000-0000-0000-000000000000}"/>
          </ac:spMkLst>
        </pc:spChg>
      </pc:sldChg>
      <pc:sldChg chg="del">
        <pc:chgData name="Sam Chung" userId="S::chungsam@cityu.edu::fd725179-d11a-41c7-81ca-2362c8f4271c" providerId="AD" clId="Web-{36879B12-EA2E-8346-6A5E-BB2545B74CC8}" dt="2025-02-26T16:49:18.073" v="15"/>
        <pc:sldMkLst>
          <pc:docMk/>
          <pc:sldMk cId="3443371739" sldId="275"/>
        </pc:sldMkLst>
      </pc:sldChg>
    </pc:docChg>
  </pc:docChgLst>
  <pc:docChgLst>
    <pc:chgData name="Sam Chung" userId="fd725179-d11a-41c7-81ca-2362c8f4271c" providerId="ADAL" clId="{D084EC9C-DDD0-42D5-B5F9-E6770225CAF9}"/>
    <pc:docChg chg="custSel modSld">
      <pc:chgData name="Sam Chung" userId="fd725179-d11a-41c7-81ca-2362c8f4271c" providerId="ADAL" clId="{D084EC9C-DDD0-42D5-B5F9-E6770225CAF9}" dt="2024-09-22T22:40:37.542" v="52" actId="465"/>
      <pc:docMkLst>
        <pc:docMk/>
      </pc:docMkLst>
      <pc:sldChg chg="delSp modSp mod">
        <pc:chgData name="Sam Chung" userId="fd725179-d11a-41c7-81ca-2362c8f4271c" providerId="ADAL" clId="{D084EC9C-DDD0-42D5-B5F9-E6770225CAF9}" dt="2024-09-22T22:40:37.542" v="52" actId="465"/>
        <pc:sldMkLst>
          <pc:docMk/>
          <pc:sldMk cId="0" sldId="256"/>
        </pc:sldMkLst>
      </pc:sldChg>
      <pc:sldChg chg="modSp mod">
        <pc:chgData name="Sam Chung" userId="fd725179-d11a-41c7-81ca-2362c8f4271c" providerId="ADAL" clId="{D084EC9C-DDD0-42D5-B5F9-E6770225CAF9}" dt="2024-09-22T22:39:48.649" v="37" actId="20577"/>
        <pc:sldMkLst>
          <pc:docMk/>
          <pc:sldMk cId="2425647436" sldId="274"/>
        </pc:sldMkLst>
      </pc:sldChg>
    </pc:docChg>
  </pc:docChgLst>
  <pc:docChgLst>
    <pc:chgData name="Nikolaj Wochnik" userId="7b14bd58556952c9" providerId="LiveId" clId="{F287AED0-09FC-44D1-A375-D175EAA2E705}"/>
    <pc:docChg chg="undo custSel addSld delSld modSld">
      <pc:chgData name="Nikolaj Wochnik" userId="7b14bd58556952c9" providerId="LiveId" clId="{F287AED0-09FC-44D1-A375-D175EAA2E705}" dt="2025-05-04T00:08:21.801" v="1472" actId="1076"/>
      <pc:docMkLst>
        <pc:docMk/>
      </pc:docMkLst>
      <pc:sldChg chg="delSp modSp mod">
        <pc:chgData name="Nikolaj Wochnik" userId="7b14bd58556952c9" providerId="LiveId" clId="{F287AED0-09FC-44D1-A375-D175EAA2E705}" dt="2025-05-04T00:08:21.801" v="1472" actId="1076"/>
        <pc:sldMkLst>
          <pc:docMk/>
          <pc:sldMk cId="0" sldId="256"/>
        </pc:sldMkLst>
        <pc:spChg chg="mod">
          <ac:chgData name="Nikolaj Wochnik" userId="7b14bd58556952c9" providerId="LiveId" clId="{F287AED0-09FC-44D1-A375-D175EAA2E705}" dt="2025-05-04T00:08:21.801" v="1472" actId="1076"/>
          <ac:spMkLst>
            <pc:docMk/>
            <pc:sldMk cId="0" sldId="256"/>
            <ac:spMk id="14" creationId="{00000000-0000-0000-0000-000000000000}"/>
          </ac:spMkLst>
        </pc:spChg>
        <pc:spChg chg="mod">
          <ac:chgData name="Nikolaj Wochnik" userId="7b14bd58556952c9" providerId="LiveId" clId="{F287AED0-09FC-44D1-A375-D175EAA2E705}" dt="2025-05-03T20:10:59.114" v="229" actId="20577"/>
          <ac:spMkLst>
            <pc:docMk/>
            <pc:sldMk cId="0" sldId="256"/>
            <ac:spMk id="184" creationId="{00000000-0000-0000-0000-000000000000}"/>
          </ac:spMkLst>
        </pc:spChg>
        <pc:picChg chg="del">
          <ac:chgData name="Nikolaj Wochnik" userId="7b14bd58556952c9" providerId="LiveId" clId="{F287AED0-09FC-44D1-A375-D175EAA2E705}" dt="2025-05-04T00:08:15.649" v="1469" actId="478"/>
          <ac:picMkLst>
            <pc:docMk/>
            <pc:sldMk cId="0" sldId="256"/>
            <ac:picMk id="3" creationId="{0A7E5350-9E11-1F3F-2A00-4B9967ED2A98}"/>
          </ac:picMkLst>
        </pc:picChg>
        <pc:picChg chg="del">
          <ac:chgData name="Nikolaj Wochnik" userId="7b14bd58556952c9" providerId="LiveId" clId="{F287AED0-09FC-44D1-A375-D175EAA2E705}" dt="2025-05-04T00:08:16.726" v="1471" actId="478"/>
          <ac:picMkLst>
            <pc:docMk/>
            <pc:sldMk cId="0" sldId="256"/>
            <ac:picMk id="13" creationId="{00000000-0000-0000-0000-000000000000}"/>
          </ac:picMkLst>
        </pc:picChg>
        <pc:picChg chg="del">
          <ac:chgData name="Nikolaj Wochnik" userId="7b14bd58556952c9" providerId="LiveId" clId="{F287AED0-09FC-44D1-A375-D175EAA2E705}" dt="2025-05-04T00:08:16.224" v="1470" actId="478"/>
          <ac:picMkLst>
            <pc:docMk/>
            <pc:sldMk cId="0" sldId="256"/>
            <ac:picMk id="15" creationId="{00000000-0000-0000-0000-000000000000}"/>
          </ac:picMkLst>
        </pc:picChg>
      </pc:sldChg>
      <pc:sldChg chg="modSp mod">
        <pc:chgData name="Nikolaj Wochnik" userId="7b14bd58556952c9" providerId="LiveId" clId="{F287AED0-09FC-44D1-A375-D175EAA2E705}" dt="2025-05-03T21:24:37.837" v="546" actId="20577"/>
        <pc:sldMkLst>
          <pc:docMk/>
          <pc:sldMk cId="2425647436" sldId="274"/>
        </pc:sldMkLst>
        <pc:spChg chg="mod">
          <ac:chgData name="Nikolaj Wochnik" userId="7b14bd58556952c9" providerId="LiveId" clId="{F287AED0-09FC-44D1-A375-D175EAA2E705}" dt="2025-05-03T21:24:37.837" v="546" actId="20577"/>
          <ac:spMkLst>
            <pc:docMk/>
            <pc:sldMk cId="2425647436" sldId="274"/>
            <ac:spMk id="3" creationId="{00000000-0000-0000-0000-000000000000}"/>
          </ac:spMkLst>
        </pc:spChg>
      </pc:sldChg>
      <pc:sldChg chg="modSp new mod">
        <pc:chgData name="Nikolaj Wochnik" userId="7b14bd58556952c9" providerId="LiveId" clId="{F287AED0-09FC-44D1-A375-D175EAA2E705}" dt="2025-05-03T23:26:14.108" v="1233" actId="255"/>
        <pc:sldMkLst>
          <pc:docMk/>
          <pc:sldMk cId="954994348" sldId="277"/>
        </pc:sldMkLst>
        <pc:spChg chg="mod">
          <ac:chgData name="Nikolaj Wochnik" userId="7b14bd58556952c9" providerId="LiveId" clId="{F287AED0-09FC-44D1-A375-D175EAA2E705}" dt="2025-05-03T20:13:10.106" v="285" actId="20577"/>
          <ac:spMkLst>
            <pc:docMk/>
            <pc:sldMk cId="954994348" sldId="277"/>
            <ac:spMk id="2" creationId="{0C1DCB3E-F3C6-E846-1CD5-D19BDCDE9F2B}"/>
          </ac:spMkLst>
        </pc:spChg>
        <pc:spChg chg="mod">
          <ac:chgData name="Nikolaj Wochnik" userId="7b14bd58556952c9" providerId="LiveId" clId="{F287AED0-09FC-44D1-A375-D175EAA2E705}" dt="2025-05-03T23:26:14.108" v="1233" actId="255"/>
          <ac:spMkLst>
            <pc:docMk/>
            <pc:sldMk cId="954994348" sldId="277"/>
            <ac:spMk id="3" creationId="{2A5EB9A7-9B5C-2003-46BC-998828F9B332}"/>
          </ac:spMkLst>
        </pc:spChg>
      </pc:sldChg>
      <pc:sldChg chg="addSp delSp modSp new mod">
        <pc:chgData name="Nikolaj Wochnik" userId="7b14bd58556952c9" providerId="LiveId" clId="{F287AED0-09FC-44D1-A375-D175EAA2E705}" dt="2025-05-03T23:12:53.869" v="1026" actId="1076"/>
        <pc:sldMkLst>
          <pc:docMk/>
          <pc:sldMk cId="3079596589" sldId="278"/>
        </pc:sldMkLst>
        <pc:spChg chg="mod">
          <ac:chgData name="Nikolaj Wochnik" userId="7b14bd58556952c9" providerId="LiveId" clId="{F287AED0-09FC-44D1-A375-D175EAA2E705}" dt="2025-05-03T20:13:45.135" v="330" actId="20577"/>
          <ac:spMkLst>
            <pc:docMk/>
            <pc:sldMk cId="3079596589" sldId="278"/>
            <ac:spMk id="2" creationId="{879AE275-8960-1D7C-8B44-D35D6C013249}"/>
          </ac:spMkLst>
        </pc:spChg>
        <pc:spChg chg="add del mod">
          <ac:chgData name="Nikolaj Wochnik" userId="7b14bd58556952c9" providerId="LiveId" clId="{F287AED0-09FC-44D1-A375-D175EAA2E705}" dt="2025-05-03T23:11:50.359" v="1019" actId="20577"/>
          <ac:spMkLst>
            <pc:docMk/>
            <pc:sldMk cId="3079596589" sldId="278"/>
            <ac:spMk id="3" creationId="{5A21BB32-6815-B879-C75E-041AFAE58FF5}"/>
          </ac:spMkLst>
        </pc:spChg>
        <pc:spChg chg="add del mod">
          <ac:chgData name="Nikolaj Wochnik" userId="7b14bd58556952c9" providerId="LiveId" clId="{F287AED0-09FC-44D1-A375-D175EAA2E705}" dt="2025-05-03T23:09:46.412" v="1007" actId="478"/>
          <ac:spMkLst>
            <pc:docMk/>
            <pc:sldMk cId="3079596589" sldId="278"/>
            <ac:spMk id="6" creationId="{E7E7A969-1965-CF6E-BF09-91314369248E}"/>
          </ac:spMkLst>
        </pc:spChg>
        <pc:picChg chg="add mod">
          <ac:chgData name="Nikolaj Wochnik" userId="7b14bd58556952c9" providerId="LiveId" clId="{F287AED0-09FC-44D1-A375-D175EAA2E705}" dt="2025-05-03T23:12:53.869" v="1026" actId="1076"/>
          <ac:picMkLst>
            <pc:docMk/>
            <pc:sldMk cId="3079596589" sldId="278"/>
            <ac:picMk id="8" creationId="{7296CBD1-E68F-D748-2C71-8B9A1A7EFA76}"/>
          </ac:picMkLst>
        </pc:picChg>
      </pc:sldChg>
      <pc:sldChg chg="addSp modSp new mod">
        <pc:chgData name="Nikolaj Wochnik" userId="7b14bd58556952c9" providerId="LiveId" clId="{F287AED0-09FC-44D1-A375-D175EAA2E705}" dt="2025-05-03T23:14:44.157" v="1047" actId="1076"/>
        <pc:sldMkLst>
          <pc:docMk/>
          <pc:sldMk cId="261516212" sldId="279"/>
        </pc:sldMkLst>
        <pc:spChg chg="mod">
          <ac:chgData name="Nikolaj Wochnik" userId="7b14bd58556952c9" providerId="LiveId" clId="{F287AED0-09FC-44D1-A375-D175EAA2E705}" dt="2025-05-03T20:49:03.389" v="437" actId="20577"/>
          <ac:spMkLst>
            <pc:docMk/>
            <pc:sldMk cId="261516212" sldId="279"/>
            <ac:spMk id="2" creationId="{79C17EA4-EA79-EF9E-777C-EE92A871CB46}"/>
          </ac:spMkLst>
        </pc:spChg>
        <pc:spChg chg="mod">
          <ac:chgData name="Nikolaj Wochnik" userId="7b14bd58556952c9" providerId="LiveId" clId="{F287AED0-09FC-44D1-A375-D175EAA2E705}" dt="2025-05-03T23:14:44.157" v="1047" actId="1076"/>
          <ac:spMkLst>
            <pc:docMk/>
            <pc:sldMk cId="261516212" sldId="279"/>
            <ac:spMk id="3" creationId="{5EED486F-ABBA-2654-565B-68434D3AFB40}"/>
          </ac:spMkLst>
        </pc:spChg>
        <pc:picChg chg="add mod modCrop">
          <ac:chgData name="Nikolaj Wochnik" userId="7b14bd58556952c9" providerId="LiveId" clId="{F287AED0-09FC-44D1-A375-D175EAA2E705}" dt="2025-05-03T23:14:20.791" v="1044" actId="1076"/>
          <ac:picMkLst>
            <pc:docMk/>
            <pc:sldMk cId="261516212" sldId="279"/>
            <ac:picMk id="6" creationId="{32AAA576-0316-D88C-B6C1-27595C3C1472}"/>
          </ac:picMkLst>
        </pc:picChg>
      </pc:sldChg>
      <pc:sldChg chg="modSp new mod">
        <pc:chgData name="Nikolaj Wochnik" userId="7b14bd58556952c9" providerId="LiveId" clId="{F287AED0-09FC-44D1-A375-D175EAA2E705}" dt="2025-05-03T23:26:26.840" v="1234" actId="255"/>
        <pc:sldMkLst>
          <pc:docMk/>
          <pc:sldMk cId="950477162" sldId="280"/>
        </pc:sldMkLst>
        <pc:spChg chg="mod">
          <ac:chgData name="Nikolaj Wochnik" userId="7b14bd58556952c9" providerId="LiveId" clId="{F287AED0-09FC-44D1-A375-D175EAA2E705}" dt="2025-05-03T20:55:35.071" v="486" actId="20577"/>
          <ac:spMkLst>
            <pc:docMk/>
            <pc:sldMk cId="950477162" sldId="280"/>
            <ac:spMk id="2" creationId="{72A0FF2D-1FB6-8D03-3AD5-BD84664964E6}"/>
          </ac:spMkLst>
        </pc:spChg>
        <pc:spChg chg="mod">
          <ac:chgData name="Nikolaj Wochnik" userId="7b14bd58556952c9" providerId="LiveId" clId="{F287AED0-09FC-44D1-A375-D175EAA2E705}" dt="2025-05-03T23:26:26.840" v="1234" actId="255"/>
          <ac:spMkLst>
            <pc:docMk/>
            <pc:sldMk cId="950477162" sldId="280"/>
            <ac:spMk id="3" creationId="{33158624-264A-3444-5C1B-B50BF2A05EB7}"/>
          </ac:spMkLst>
        </pc:spChg>
      </pc:sldChg>
      <pc:sldChg chg="addSp delSp modSp new mod">
        <pc:chgData name="Nikolaj Wochnik" userId="7b14bd58556952c9" providerId="LiveId" clId="{F287AED0-09FC-44D1-A375-D175EAA2E705}" dt="2025-05-03T23:17:37.488" v="1075" actId="1076"/>
        <pc:sldMkLst>
          <pc:docMk/>
          <pc:sldMk cId="2329802824" sldId="281"/>
        </pc:sldMkLst>
        <pc:spChg chg="mod">
          <ac:chgData name="Nikolaj Wochnik" userId="7b14bd58556952c9" providerId="LiveId" clId="{F287AED0-09FC-44D1-A375-D175EAA2E705}" dt="2025-05-03T21:25:43.851" v="552" actId="20577"/>
          <ac:spMkLst>
            <pc:docMk/>
            <pc:sldMk cId="2329802824" sldId="281"/>
            <ac:spMk id="2" creationId="{23497949-9E20-09D7-C4B0-DDEABCE0F57E}"/>
          </ac:spMkLst>
        </pc:spChg>
        <pc:spChg chg="del">
          <ac:chgData name="Nikolaj Wochnik" userId="7b14bd58556952c9" providerId="LiveId" clId="{F287AED0-09FC-44D1-A375-D175EAA2E705}" dt="2025-05-03T23:16:58.284" v="1071" actId="478"/>
          <ac:spMkLst>
            <pc:docMk/>
            <pc:sldMk cId="2329802824" sldId="281"/>
            <ac:spMk id="3" creationId="{FC173EA3-27B2-901E-A50B-DCB8606F825B}"/>
          </ac:spMkLst>
        </pc:spChg>
        <pc:picChg chg="add mod modCrop">
          <ac:chgData name="Nikolaj Wochnik" userId="7b14bd58556952c9" providerId="LiveId" clId="{F287AED0-09FC-44D1-A375-D175EAA2E705}" dt="2025-05-03T23:17:37.488" v="1075" actId="1076"/>
          <ac:picMkLst>
            <pc:docMk/>
            <pc:sldMk cId="2329802824" sldId="281"/>
            <ac:picMk id="6" creationId="{8EC6E3D3-C959-5D85-E033-3DDCDC44DBB3}"/>
          </ac:picMkLst>
        </pc:picChg>
      </pc:sldChg>
      <pc:sldChg chg="addSp delSp modSp new mod">
        <pc:chgData name="Nikolaj Wochnik" userId="7b14bd58556952c9" providerId="LiveId" clId="{F287AED0-09FC-44D1-A375-D175EAA2E705}" dt="2025-05-03T23:18:05.654" v="1082" actId="1076"/>
        <pc:sldMkLst>
          <pc:docMk/>
          <pc:sldMk cId="1921553949" sldId="282"/>
        </pc:sldMkLst>
        <pc:spChg chg="mod">
          <ac:chgData name="Nikolaj Wochnik" userId="7b14bd58556952c9" providerId="LiveId" clId="{F287AED0-09FC-44D1-A375-D175EAA2E705}" dt="2025-05-03T21:25:49.512" v="561" actId="20577"/>
          <ac:spMkLst>
            <pc:docMk/>
            <pc:sldMk cId="1921553949" sldId="282"/>
            <ac:spMk id="2" creationId="{1C15A728-BF69-EA6C-C2BD-2DCE18D30BB2}"/>
          </ac:spMkLst>
        </pc:spChg>
        <pc:spChg chg="del">
          <ac:chgData name="Nikolaj Wochnik" userId="7b14bd58556952c9" providerId="LiveId" clId="{F287AED0-09FC-44D1-A375-D175EAA2E705}" dt="2025-05-03T23:17:43.055" v="1076" actId="478"/>
          <ac:spMkLst>
            <pc:docMk/>
            <pc:sldMk cId="1921553949" sldId="282"/>
            <ac:spMk id="3" creationId="{CF4B47F0-159F-9BF4-93A7-1318BC148B81}"/>
          </ac:spMkLst>
        </pc:spChg>
        <pc:picChg chg="add mod modCrop">
          <ac:chgData name="Nikolaj Wochnik" userId="7b14bd58556952c9" providerId="LiveId" clId="{F287AED0-09FC-44D1-A375-D175EAA2E705}" dt="2025-05-03T23:18:05.654" v="1082" actId="1076"/>
          <ac:picMkLst>
            <pc:docMk/>
            <pc:sldMk cId="1921553949" sldId="282"/>
            <ac:picMk id="6" creationId="{E8C119A7-CCFA-3172-309F-CD5B14DB91C3}"/>
          </ac:picMkLst>
        </pc:picChg>
      </pc:sldChg>
      <pc:sldChg chg="addSp modSp new mod">
        <pc:chgData name="Nikolaj Wochnik" userId="7b14bd58556952c9" providerId="LiveId" clId="{F287AED0-09FC-44D1-A375-D175EAA2E705}" dt="2025-05-03T23:22:16.445" v="1183" actId="1076"/>
        <pc:sldMkLst>
          <pc:docMk/>
          <pc:sldMk cId="2578168389" sldId="283"/>
        </pc:sldMkLst>
        <pc:spChg chg="mod">
          <ac:chgData name="Nikolaj Wochnik" userId="7b14bd58556952c9" providerId="LiveId" clId="{F287AED0-09FC-44D1-A375-D175EAA2E705}" dt="2025-05-03T21:28:26.584" v="641" actId="20577"/>
          <ac:spMkLst>
            <pc:docMk/>
            <pc:sldMk cId="2578168389" sldId="283"/>
            <ac:spMk id="2" creationId="{739845FE-70B4-5AAC-1CA4-722B96014500}"/>
          </ac:spMkLst>
        </pc:spChg>
        <pc:spChg chg="mod">
          <ac:chgData name="Nikolaj Wochnik" userId="7b14bd58556952c9" providerId="LiveId" clId="{F287AED0-09FC-44D1-A375-D175EAA2E705}" dt="2025-05-03T23:22:16.445" v="1183" actId="1076"/>
          <ac:spMkLst>
            <pc:docMk/>
            <pc:sldMk cId="2578168389" sldId="283"/>
            <ac:spMk id="3" creationId="{0FD87B35-CEE8-C776-0379-AE2B346844B9}"/>
          </ac:spMkLst>
        </pc:spChg>
        <pc:picChg chg="add mod modCrop">
          <ac:chgData name="Nikolaj Wochnik" userId="7b14bd58556952c9" providerId="LiveId" clId="{F287AED0-09FC-44D1-A375-D175EAA2E705}" dt="2025-05-03T23:22:05.476" v="1181" actId="1076"/>
          <ac:picMkLst>
            <pc:docMk/>
            <pc:sldMk cId="2578168389" sldId="283"/>
            <ac:picMk id="6" creationId="{C3E5BA86-C922-C26E-94B5-38C7DFDA3597}"/>
          </ac:picMkLst>
        </pc:picChg>
      </pc:sldChg>
      <pc:sldChg chg="addSp modSp new mod">
        <pc:chgData name="Nikolaj Wochnik" userId="7b14bd58556952c9" providerId="LiveId" clId="{F287AED0-09FC-44D1-A375-D175EAA2E705}" dt="2025-05-03T23:24:01.517" v="1213" actId="1076"/>
        <pc:sldMkLst>
          <pc:docMk/>
          <pc:sldMk cId="3211440482" sldId="284"/>
        </pc:sldMkLst>
        <pc:spChg chg="mod">
          <ac:chgData name="Nikolaj Wochnik" userId="7b14bd58556952c9" providerId="LiveId" clId="{F287AED0-09FC-44D1-A375-D175EAA2E705}" dt="2025-05-03T21:28:36.866" v="660" actId="20577"/>
          <ac:spMkLst>
            <pc:docMk/>
            <pc:sldMk cId="3211440482" sldId="284"/>
            <ac:spMk id="2" creationId="{5819DC56-6153-78E3-47B1-FA2621FCBDC6}"/>
          </ac:spMkLst>
        </pc:spChg>
        <pc:spChg chg="mod">
          <ac:chgData name="Nikolaj Wochnik" userId="7b14bd58556952c9" providerId="LiveId" clId="{F287AED0-09FC-44D1-A375-D175EAA2E705}" dt="2025-05-03T23:24:01.517" v="1213" actId="1076"/>
          <ac:spMkLst>
            <pc:docMk/>
            <pc:sldMk cId="3211440482" sldId="284"/>
            <ac:spMk id="3" creationId="{79721EE9-B2DA-EE90-19C2-C2D4572045BA}"/>
          </ac:spMkLst>
        </pc:spChg>
        <pc:picChg chg="add mod modCrop">
          <ac:chgData name="Nikolaj Wochnik" userId="7b14bd58556952c9" providerId="LiveId" clId="{F287AED0-09FC-44D1-A375-D175EAA2E705}" dt="2025-05-03T23:23:57.385" v="1212" actId="14100"/>
          <ac:picMkLst>
            <pc:docMk/>
            <pc:sldMk cId="3211440482" sldId="284"/>
            <ac:picMk id="6" creationId="{5DB0AAA9-5D74-78A9-B49D-6640E3F80401}"/>
          </ac:picMkLst>
        </pc:picChg>
      </pc:sldChg>
      <pc:sldChg chg="addSp delSp modSp new mod">
        <pc:chgData name="Nikolaj Wochnik" userId="7b14bd58556952c9" providerId="LiveId" clId="{F287AED0-09FC-44D1-A375-D175EAA2E705}" dt="2025-05-03T23:24:51.942" v="1218" actId="14100"/>
        <pc:sldMkLst>
          <pc:docMk/>
          <pc:sldMk cId="3702927369" sldId="285"/>
        </pc:sldMkLst>
        <pc:spChg chg="mod">
          <ac:chgData name="Nikolaj Wochnik" userId="7b14bd58556952c9" providerId="LiveId" clId="{F287AED0-09FC-44D1-A375-D175EAA2E705}" dt="2025-05-03T22:11:08.524" v="672" actId="20577"/>
          <ac:spMkLst>
            <pc:docMk/>
            <pc:sldMk cId="3702927369" sldId="285"/>
            <ac:spMk id="2" creationId="{8BBA0A6E-B071-534E-EE18-AED8DB062B76}"/>
          </ac:spMkLst>
        </pc:spChg>
        <pc:spChg chg="del">
          <ac:chgData name="Nikolaj Wochnik" userId="7b14bd58556952c9" providerId="LiveId" clId="{F287AED0-09FC-44D1-A375-D175EAA2E705}" dt="2025-05-03T23:24:27.341" v="1214" actId="478"/>
          <ac:spMkLst>
            <pc:docMk/>
            <pc:sldMk cId="3702927369" sldId="285"/>
            <ac:spMk id="3" creationId="{0ADBC7D1-B12B-47A9-917C-EADB54783AF9}"/>
          </ac:spMkLst>
        </pc:spChg>
        <pc:picChg chg="add mod modCrop">
          <ac:chgData name="Nikolaj Wochnik" userId="7b14bd58556952c9" providerId="LiveId" clId="{F287AED0-09FC-44D1-A375-D175EAA2E705}" dt="2025-05-03T23:24:51.942" v="1218" actId="14100"/>
          <ac:picMkLst>
            <pc:docMk/>
            <pc:sldMk cId="3702927369" sldId="285"/>
            <ac:picMk id="6" creationId="{4DFDA210-2F5C-D8DA-2A5F-6252D3CA08C3}"/>
          </ac:picMkLst>
        </pc:picChg>
      </pc:sldChg>
      <pc:sldChg chg="modSp new mod">
        <pc:chgData name="Nikolaj Wochnik" userId="7b14bd58556952c9" providerId="LiveId" clId="{F287AED0-09FC-44D1-A375-D175EAA2E705}" dt="2025-05-03T23:08:43.996" v="995" actId="20577"/>
        <pc:sldMkLst>
          <pc:docMk/>
          <pc:sldMk cId="1894879621" sldId="286"/>
        </pc:sldMkLst>
        <pc:spChg chg="mod">
          <ac:chgData name="Nikolaj Wochnik" userId="7b14bd58556952c9" providerId="LiveId" clId="{F287AED0-09FC-44D1-A375-D175EAA2E705}" dt="2025-05-03T20:12:26.395" v="266" actId="20577"/>
          <ac:spMkLst>
            <pc:docMk/>
            <pc:sldMk cId="1894879621" sldId="286"/>
            <ac:spMk id="2" creationId="{B7721C31-3A8F-2986-3B41-6566655D2EF5}"/>
          </ac:spMkLst>
        </pc:spChg>
        <pc:spChg chg="mod">
          <ac:chgData name="Nikolaj Wochnik" userId="7b14bd58556952c9" providerId="LiveId" clId="{F287AED0-09FC-44D1-A375-D175EAA2E705}" dt="2025-05-03T23:08:43.996" v="995" actId="20577"/>
          <ac:spMkLst>
            <pc:docMk/>
            <pc:sldMk cId="1894879621" sldId="286"/>
            <ac:spMk id="3" creationId="{E789D0B0-E8D8-CF6C-86F7-07FBC4B81D54}"/>
          </ac:spMkLst>
        </pc:spChg>
      </pc:sldChg>
      <pc:sldChg chg="addSp delSp modSp new mod">
        <pc:chgData name="Nikolaj Wochnik" userId="7b14bd58556952c9" providerId="LiveId" clId="{F287AED0-09FC-44D1-A375-D175EAA2E705}" dt="2025-05-03T23:25:31.286" v="1225" actId="14100"/>
        <pc:sldMkLst>
          <pc:docMk/>
          <pc:sldMk cId="852818601" sldId="287"/>
        </pc:sldMkLst>
        <pc:spChg chg="mod">
          <ac:chgData name="Nikolaj Wochnik" userId="7b14bd58556952c9" providerId="LiveId" clId="{F287AED0-09FC-44D1-A375-D175EAA2E705}" dt="2025-05-03T22:12:00.571" v="695" actId="20577"/>
          <ac:spMkLst>
            <pc:docMk/>
            <pc:sldMk cId="852818601" sldId="287"/>
            <ac:spMk id="2" creationId="{C8D3A9D4-4DDD-711E-EF54-DA1167CA1D92}"/>
          </ac:spMkLst>
        </pc:spChg>
        <pc:spChg chg="del">
          <ac:chgData name="Nikolaj Wochnik" userId="7b14bd58556952c9" providerId="LiveId" clId="{F287AED0-09FC-44D1-A375-D175EAA2E705}" dt="2025-05-03T23:24:57.680" v="1219" actId="478"/>
          <ac:spMkLst>
            <pc:docMk/>
            <pc:sldMk cId="852818601" sldId="287"/>
            <ac:spMk id="3" creationId="{3A673095-011B-70B9-54B6-2EC3ACDA63B6}"/>
          </ac:spMkLst>
        </pc:spChg>
        <pc:picChg chg="add mod modCrop">
          <ac:chgData name="Nikolaj Wochnik" userId="7b14bd58556952c9" providerId="LiveId" clId="{F287AED0-09FC-44D1-A375-D175EAA2E705}" dt="2025-05-03T23:25:31.286" v="1225" actId="14100"/>
          <ac:picMkLst>
            <pc:docMk/>
            <pc:sldMk cId="852818601" sldId="287"/>
            <ac:picMk id="6" creationId="{7AF047EE-84BD-6443-F793-424F33B97182}"/>
          </ac:picMkLst>
        </pc:picChg>
      </pc:sldChg>
      <pc:sldChg chg="modSp new mod">
        <pc:chgData name="Nikolaj Wochnik" userId="7b14bd58556952c9" providerId="LiveId" clId="{F287AED0-09FC-44D1-A375-D175EAA2E705}" dt="2025-05-03T23:26:47.111" v="1239" actId="1076"/>
        <pc:sldMkLst>
          <pc:docMk/>
          <pc:sldMk cId="1098451938" sldId="288"/>
        </pc:sldMkLst>
        <pc:spChg chg="mod">
          <ac:chgData name="Nikolaj Wochnik" userId="7b14bd58556952c9" providerId="LiveId" clId="{F287AED0-09FC-44D1-A375-D175EAA2E705}" dt="2025-05-03T22:14:01.095" v="713" actId="20577"/>
          <ac:spMkLst>
            <pc:docMk/>
            <pc:sldMk cId="1098451938" sldId="288"/>
            <ac:spMk id="2" creationId="{C6C5E5E3-2F8C-B503-4B9B-64F395FB20EC}"/>
          </ac:spMkLst>
        </pc:spChg>
        <pc:spChg chg="mod">
          <ac:chgData name="Nikolaj Wochnik" userId="7b14bd58556952c9" providerId="LiveId" clId="{F287AED0-09FC-44D1-A375-D175EAA2E705}" dt="2025-05-03T23:26:47.111" v="1239" actId="1076"/>
          <ac:spMkLst>
            <pc:docMk/>
            <pc:sldMk cId="1098451938" sldId="288"/>
            <ac:spMk id="3" creationId="{D358C2CC-71EF-F01A-9C50-0AB5598683D7}"/>
          </ac:spMkLst>
        </pc:spChg>
      </pc:sldChg>
      <pc:sldChg chg="addSp modSp new mod">
        <pc:chgData name="Nikolaj Wochnik" userId="7b14bd58556952c9" providerId="LiveId" clId="{F287AED0-09FC-44D1-A375-D175EAA2E705}" dt="2025-05-04T00:00:51.571" v="1417" actId="1076"/>
        <pc:sldMkLst>
          <pc:docMk/>
          <pc:sldMk cId="4106583050" sldId="289"/>
        </pc:sldMkLst>
        <pc:spChg chg="mod">
          <ac:chgData name="Nikolaj Wochnik" userId="7b14bd58556952c9" providerId="LiveId" clId="{F287AED0-09FC-44D1-A375-D175EAA2E705}" dt="2025-05-03T22:52:31.177" v="904" actId="20577"/>
          <ac:spMkLst>
            <pc:docMk/>
            <pc:sldMk cId="4106583050" sldId="289"/>
            <ac:spMk id="2" creationId="{B592C2A2-5014-DE77-5D73-BACC016BCC86}"/>
          </ac:spMkLst>
        </pc:spChg>
        <pc:spChg chg="mod">
          <ac:chgData name="Nikolaj Wochnik" userId="7b14bd58556952c9" providerId="LiveId" clId="{F287AED0-09FC-44D1-A375-D175EAA2E705}" dt="2025-05-04T00:00:51.571" v="1417" actId="1076"/>
          <ac:spMkLst>
            <pc:docMk/>
            <pc:sldMk cId="4106583050" sldId="289"/>
            <ac:spMk id="3" creationId="{48FE6605-5877-1BCB-B162-AEA56F6CFA70}"/>
          </ac:spMkLst>
        </pc:spChg>
        <pc:picChg chg="add mod">
          <ac:chgData name="Nikolaj Wochnik" userId="7b14bd58556952c9" providerId="LiveId" clId="{F287AED0-09FC-44D1-A375-D175EAA2E705}" dt="2025-05-04T00:00:43.927" v="1416" actId="14100"/>
          <ac:picMkLst>
            <pc:docMk/>
            <pc:sldMk cId="4106583050" sldId="289"/>
            <ac:picMk id="6" creationId="{8F4ADE3A-D63F-40CA-C002-915C0E7E5593}"/>
          </ac:picMkLst>
        </pc:picChg>
      </pc:sldChg>
      <pc:sldChg chg="addSp delSp modSp new mod">
        <pc:chgData name="Nikolaj Wochnik" userId="7b14bd58556952c9" providerId="LiveId" clId="{F287AED0-09FC-44D1-A375-D175EAA2E705}" dt="2025-05-03T23:39:00.124" v="1357" actId="1076"/>
        <pc:sldMkLst>
          <pc:docMk/>
          <pc:sldMk cId="131739722" sldId="290"/>
        </pc:sldMkLst>
        <pc:spChg chg="mod">
          <ac:chgData name="Nikolaj Wochnik" userId="7b14bd58556952c9" providerId="LiveId" clId="{F287AED0-09FC-44D1-A375-D175EAA2E705}" dt="2025-05-03T22:14:52.041" v="814" actId="20577"/>
          <ac:spMkLst>
            <pc:docMk/>
            <pc:sldMk cId="131739722" sldId="290"/>
            <ac:spMk id="2" creationId="{80B30ED1-4238-A517-292D-F0793D0F072F}"/>
          </ac:spMkLst>
        </pc:spChg>
        <pc:spChg chg="del">
          <ac:chgData name="Nikolaj Wochnik" userId="7b14bd58556952c9" providerId="LiveId" clId="{F287AED0-09FC-44D1-A375-D175EAA2E705}" dt="2025-05-03T23:38:32.039" v="1350" actId="478"/>
          <ac:spMkLst>
            <pc:docMk/>
            <pc:sldMk cId="131739722" sldId="290"/>
            <ac:spMk id="3" creationId="{0DE4AB2F-4262-F89F-49DA-E6CE8567B0AF}"/>
          </ac:spMkLst>
        </pc:spChg>
        <pc:picChg chg="add mod modCrop">
          <ac:chgData name="Nikolaj Wochnik" userId="7b14bd58556952c9" providerId="LiveId" clId="{F287AED0-09FC-44D1-A375-D175EAA2E705}" dt="2025-05-03T23:39:00.124" v="1357" actId="1076"/>
          <ac:picMkLst>
            <pc:docMk/>
            <pc:sldMk cId="131739722" sldId="290"/>
            <ac:picMk id="6" creationId="{92A08CD8-080A-4C47-C174-10ED352FE366}"/>
          </ac:picMkLst>
        </pc:picChg>
      </pc:sldChg>
      <pc:sldChg chg="addSp modSp new mod">
        <pc:chgData name="Nikolaj Wochnik" userId="7b14bd58556952c9" providerId="LiveId" clId="{F287AED0-09FC-44D1-A375-D175EAA2E705}" dt="2025-05-03T23:52:34.367" v="1394" actId="14100"/>
        <pc:sldMkLst>
          <pc:docMk/>
          <pc:sldMk cId="124288705" sldId="291"/>
        </pc:sldMkLst>
        <pc:spChg chg="mod">
          <ac:chgData name="Nikolaj Wochnik" userId="7b14bd58556952c9" providerId="LiveId" clId="{F287AED0-09FC-44D1-A375-D175EAA2E705}" dt="2025-05-03T22:52:19.733" v="883" actId="20577"/>
          <ac:spMkLst>
            <pc:docMk/>
            <pc:sldMk cId="124288705" sldId="291"/>
            <ac:spMk id="2" creationId="{9BBD3CFE-02A5-3CF8-C825-5CE40B018071}"/>
          </ac:spMkLst>
        </pc:spChg>
        <pc:spChg chg="mod">
          <ac:chgData name="Nikolaj Wochnik" userId="7b14bd58556952c9" providerId="LiveId" clId="{F287AED0-09FC-44D1-A375-D175EAA2E705}" dt="2025-05-03T23:52:34.367" v="1394" actId="14100"/>
          <ac:spMkLst>
            <pc:docMk/>
            <pc:sldMk cId="124288705" sldId="291"/>
            <ac:spMk id="3" creationId="{A2606DAE-7768-6A82-17E7-DD51BA9BE58D}"/>
          </ac:spMkLst>
        </pc:spChg>
        <pc:picChg chg="add mod">
          <ac:chgData name="Nikolaj Wochnik" userId="7b14bd58556952c9" providerId="LiveId" clId="{F287AED0-09FC-44D1-A375-D175EAA2E705}" dt="2025-05-03T23:52:24.637" v="1392" actId="1076"/>
          <ac:picMkLst>
            <pc:docMk/>
            <pc:sldMk cId="124288705" sldId="291"/>
            <ac:picMk id="6" creationId="{59B79AC4-8B00-7703-0E63-B28F20724923}"/>
          </ac:picMkLst>
        </pc:picChg>
      </pc:sldChg>
      <pc:sldChg chg="addSp delSp modSp new mod">
        <pc:chgData name="Nikolaj Wochnik" userId="7b14bd58556952c9" providerId="LiveId" clId="{F287AED0-09FC-44D1-A375-D175EAA2E705}" dt="2025-05-03T23:39:31.632" v="1365" actId="1076"/>
        <pc:sldMkLst>
          <pc:docMk/>
          <pc:sldMk cId="3507194605" sldId="292"/>
        </pc:sldMkLst>
        <pc:spChg chg="mod">
          <ac:chgData name="Nikolaj Wochnik" userId="7b14bd58556952c9" providerId="LiveId" clId="{F287AED0-09FC-44D1-A375-D175EAA2E705}" dt="2025-05-03T22:14:59.558" v="825" actId="20577"/>
          <ac:spMkLst>
            <pc:docMk/>
            <pc:sldMk cId="3507194605" sldId="292"/>
            <ac:spMk id="2" creationId="{A08E8EA3-7CF5-0FF9-EA46-0118CD5A05C1}"/>
          </ac:spMkLst>
        </pc:spChg>
        <pc:spChg chg="del">
          <ac:chgData name="Nikolaj Wochnik" userId="7b14bd58556952c9" providerId="LiveId" clId="{F287AED0-09FC-44D1-A375-D175EAA2E705}" dt="2025-05-03T23:39:05.204" v="1358" actId="478"/>
          <ac:spMkLst>
            <pc:docMk/>
            <pc:sldMk cId="3507194605" sldId="292"/>
            <ac:spMk id="3" creationId="{44652FFD-8FFF-2BA2-4C1A-1692A79DC207}"/>
          </ac:spMkLst>
        </pc:spChg>
        <pc:picChg chg="add mod modCrop">
          <ac:chgData name="Nikolaj Wochnik" userId="7b14bd58556952c9" providerId="LiveId" clId="{F287AED0-09FC-44D1-A375-D175EAA2E705}" dt="2025-05-03T23:39:31.632" v="1365" actId="1076"/>
          <ac:picMkLst>
            <pc:docMk/>
            <pc:sldMk cId="3507194605" sldId="292"/>
            <ac:picMk id="6" creationId="{142F285D-8597-A3CF-788F-7CAB98ECA694}"/>
          </ac:picMkLst>
        </pc:picChg>
      </pc:sldChg>
      <pc:sldChg chg="addSp delSp modSp new mod">
        <pc:chgData name="Nikolaj Wochnik" userId="7b14bd58556952c9" providerId="LiveId" clId="{F287AED0-09FC-44D1-A375-D175EAA2E705}" dt="2025-05-03T23:38:26.196" v="1349" actId="14100"/>
        <pc:sldMkLst>
          <pc:docMk/>
          <pc:sldMk cId="4173706255" sldId="293"/>
        </pc:sldMkLst>
        <pc:spChg chg="mod">
          <ac:chgData name="Nikolaj Wochnik" userId="7b14bd58556952c9" providerId="LiveId" clId="{F287AED0-09FC-44D1-A375-D175EAA2E705}" dt="2025-05-03T22:14:44.553" v="804" actId="20577"/>
          <ac:spMkLst>
            <pc:docMk/>
            <pc:sldMk cId="4173706255" sldId="293"/>
            <ac:spMk id="2" creationId="{BDC48786-A53E-E578-AD61-7BCBF9B07777}"/>
          </ac:spMkLst>
        </pc:spChg>
        <pc:spChg chg="del">
          <ac:chgData name="Nikolaj Wochnik" userId="7b14bd58556952c9" providerId="LiveId" clId="{F287AED0-09FC-44D1-A375-D175EAA2E705}" dt="2025-05-03T23:37:28.584" v="1339" actId="478"/>
          <ac:spMkLst>
            <pc:docMk/>
            <pc:sldMk cId="4173706255" sldId="293"/>
            <ac:spMk id="3" creationId="{FD986B5A-619E-A664-A191-A4ECEAC7EFC6}"/>
          </ac:spMkLst>
        </pc:spChg>
        <pc:picChg chg="add mod modCrop">
          <ac:chgData name="Nikolaj Wochnik" userId="7b14bd58556952c9" providerId="LiveId" clId="{F287AED0-09FC-44D1-A375-D175EAA2E705}" dt="2025-05-03T23:38:26.196" v="1349" actId="14100"/>
          <ac:picMkLst>
            <pc:docMk/>
            <pc:sldMk cId="4173706255" sldId="293"/>
            <ac:picMk id="6" creationId="{113EA89D-3C85-72F5-5EA6-79E739296842}"/>
          </ac:picMkLst>
        </pc:picChg>
      </pc:sldChg>
      <pc:sldChg chg="addSp modSp new mod">
        <pc:chgData name="Nikolaj Wochnik" userId="7b14bd58556952c9" providerId="LiveId" clId="{F287AED0-09FC-44D1-A375-D175EAA2E705}" dt="2025-05-03T23:35:41.285" v="1291" actId="1076"/>
        <pc:sldMkLst>
          <pc:docMk/>
          <pc:sldMk cId="2376872782" sldId="294"/>
        </pc:sldMkLst>
        <pc:spChg chg="mod">
          <ac:chgData name="Nikolaj Wochnik" userId="7b14bd58556952c9" providerId="LiveId" clId="{F287AED0-09FC-44D1-A375-D175EAA2E705}" dt="2025-05-03T22:15:32.433" v="837" actId="20577"/>
          <ac:spMkLst>
            <pc:docMk/>
            <pc:sldMk cId="2376872782" sldId="294"/>
            <ac:spMk id="2" creationId="{8977F837-841F-7A39-D26E-A6EE2E886281}"/>
          </ac:spMkLst>
        </pc:spChg>
        <pc:spChg chg="mod">
          <ac:chgData name="Nikolaj Wochnik" userId="7b14bd58556952c9" providerId="LiveId" clId="{F287AED0-09FC-44D1-A375-D175EAA2E705}" dt="2025-05-03T23:34:32.248" v="1281" actId="1076"/>
          <ac:spMkLst>
            <pc:docMk/>
            <pc:sldMk cId="2376872782" sldId="294"/>
            <ac:spMk id="3" creationId="{D9665F3A-3950-1819-A15B-4439A3EC47B0}"/>
          </ac:spMkLst>
        </pc:spChg>
        <pc:picChg chg="add mod ord modCrop">
          <ac:chgData name="Nikolaj Wochnik" userId="7b14bd58556952c9" providerId="LiveId" clId="{F287AED0-09FC-44D1-A375-D175EAA2E705}" dt="2025-05-03T23:35:36.983" v="1290" actId="1076"/>
          <ac:picMkLst>
            <pc:docMk/>
            <pc:sldMk cId="2376872782" sldId="294"/>
            <ac:picMk id="6" creationId="{5ADCC974-DE5D-2725-237F-2AF3B12A4E1E}"/>
          </ac:picMkLst>
        </pc:picChg>
        <pc:picChg chg="add mod modCrop">
          <ac:chgData name="Nikolaj Wochnik" userId="7b14bd58556952c9" providerId="LiveId" clId="{F287AED0-09FC-44D1-A375-D175EAA2E705}" dt="2025-05-03T23:35:41.285" v="1291" actId="1076"/>
          <ac:picMkLst>
            <pc:docMk/>
            <pc:sldMk cId="2376872782" sldId="294"/>
            <ac:picMk id="8" creationId="{9E765607-4F96-6296-80E2-D3FE4E4C5B36}"/>
          </ac:picMkLst>
        </pc:picChg>
      </pc:sldChg>
      <pc:sldChg chg="modSp new del mod">
        <pc:chgData name="Nikolaj Wochnik" userId="7b14bd58556952c9" providerId="LiveId" clId="{F287AED0-09FC-44D1-A375-D175EAA2E705}" dt="2025-05-03T22:21:24.562" v="852" actId="680"/>
        <pc:sldMkLst>
          <pc:docMk/>
          <pc:sldMk cId="2591426191" sldId="295"/>
        </pc:sldMkLst>
        <pc:spChg chg="mod">
          <ac:chgData name="Nikolaj Wochnik" userId="7b14bd58556952c9" providerId="LiveId" clId="{F287AED0-09FC-44D1-A375-D175EAA2E705}" dt="2025-05-03T22:21:23.095" v="851" actId="20577"/>
          <ac:spMkLst>
            <pc:docMk/>
            <pc:sldMk cId="2591426191" sldId="295"/>
            <ac:spMk id="2" creationId="{AE5F90F6-8212-E84A-2469-96B73E2D4715}"/>
          </ac:spMkLst>
        </pc:spChg>
      </pc:sldChg>
      <pc:sldChg chg="addSp modSp new mod">
        <pc:chgData name="Nikolaj Wochnik" userId="7b14bd58556952c9" providerId="LiveId" clId="{F287AED0-09FC-44D1-A375-D175EAA2E705}" dt="2025-05-03T23:37:13.651" v="1338" actId="1076"/>
        <pc:sldMkLst>
          <pc:docMk/>
          <pc:sldMk cId="3273255333" sldId="295"/>
        </pc:sldMkLst>
        <pc:spChg chg="mod">
          <ac:chgData name="Nikolaj Wochnik" userId="7b14bd58556952c9" providerId="LiveId" clId="{F287AED0-09FC-44D1-A375-D175EAA2E705}" dt="2025-05-03T22:21:36.057" v="864" actId="20577"/>
          <ac:spMkLst>
            <pc:docMk/>
            <pc:sldMk cId="3273255333" sldId="295"/>
            <ac:spMk id="2" creationId="{9B7F4887-82FA-B0C8-66BB-C6B25B8BCA4C}"/>
          </ac:spMkLst>
        </pc:spChg>
        <pc:spChg chg="mod">
          <ac:chgData name="Nikolaj Wochnik" userId="7b14bd58556952c9" providerId="LiveId" clId="{F287AED0-09FC-44D1-A375-D175EAA2E705}" dt="2025-05-03T23:37:13.651" v="1338" actId="1076"/>
          <ac:spMkLst>
            <pc:docMk/>
            <pc:sldMk cId="3273255333" sldId="295"/>
            <ac:spMk id="3" creationId="{63776704-5789-3B47-F57C-563C078CA620}"/>
          </ac:spMkLst>
        </pc:spChg>
        <pc:picChg chg="add mod">
          <ac:chgData name="Nikolaj Wochnik" userId="7b14bd58556952c9" providerId="LiveId" clId="{F287AED0-09FC-44D1-A375-D175EAA2E705}" dt="2025-05-03T23:37:13.651" v="1338" actId="1076"/>
          <ac:picMkLst>
            <pc:docMk/>
            <pc:sldMk cId="3273255333" sldId="295"/>
            <ac:picMk id="6" creationId="{D48ECE2A-F7B0-15B5-23EC-9407A3D85BE6}"/>
          </ac:picMkLst>
        </pc:picChg>
        <pc:picChg chg="add mod modCrop">
          <ac:chgData name="Nikolaj Wochnik" userId="7b14bd58556952c9" providerId="LiveId" clId="{F287AED0-09FC-44D1-A375-D175EAA2E705}" dt="2025-05-03T23:37:13.651" v="1338" actId="1076"/>
          <ac:picMkLst>
            <pc:docMk/>
            <pc:sldMk cId="3273255333" sldId="295"/>
            <ac:picMk id="8" creationId="{C58FCAF5-DAC6-3E61-1B4C-CC0E8FC4CC50}"/>
          </ac:picMkLst>
        </pc:picChg>
      </pc:sldChg>
      <pc:sldChg chg="addSp delSp modSp new mod">
        <pc:chgData name="Nikolaj Wochnik" userId="7b14bd58556952c9" providerId="LiveId" clId="{F287AED0-09FC-44D1-A375-D175EAA2E705}" dt="2025-05-04T00:05:23.062" v="1424" actId="1076"/>
        <pc:sldMkLst>
          <pc:docMk/>
          <pc:sldMk cId="3547225365" sldId="296"/>
        </pc:sldMkLst>
        <pc:spChg chg="mod">
          <ac:chgData name="Nikolaj Wochnik" userId="7b14bd58556952c9" providerId="LiveId" clId="{F287AED0-09FC-44D1-A375-D175EAA2E705}" dt="2025-05-03T22:52:59.196" v="930" actId="14100"/>
          <ac:spMkLst>
            <pc:docMk/>
            <pc:sldMk cId="3547225365" sldId="296"/>
            <ac:spMk id="2" creationId="{7A798CFB-8397-7177-5059-0E0A504B9999}"/>
          </ac:spMkLst>
        </pc:spChg>
        <pc:spChg chg="del">
          <ac:chgData name="Nikolaj Wochnik" userId="7b14bd58556952c9" providerId="LiveId" clId="{F287AED0-09FC-44D1-A375-D175EAA2E705}" dt="2025-05-04T00:04:35.525" v="1418" actId="478"/>
          <ac:spMkLst>
            <pc:docMk/>
            <pc:sldMk cId="3547225365" sldId="296"/>
            <ac:spMk id="3" creationId="{C5F605D7-44E9-EF82-C5DC-9031554E7565}"/>
          </ac:spMkLst>
        </pc:spChg>
        <pc:picChg chg="add mod">
          <ac:chgData name="Nikolaj Wochnik" userId="7b14bd58556952c9" providerId="LiveId" clId="{F287AED0-09FC-44D1-A375-D175EAA2E705}" dt="2025-05-04T00:05:23.062" v="1424" actId="1076"/>
          <ac:picMkLst>
            <pc:docMk/>
            <pc:sldMk cId="3547225365" sldId="296"/>
            <ac:picMk id="6" creationId="{56A9BD62-459E-F457-EAF7-F45433CC0BE2}"/>
          </ac:picMkLst>
        </pc:picChg>
      </pc:sldChg>
      <pc:sldChg chg="modSp new mod">
        <pc:chgData name="Nikolaj Wochnik" userId="7b14bd58556952c9" providerId="LiveId" clId="{F287AED0-09FC-44D1-A375-D175EAA2E705}" dt="2025-05-04T00:07:51.428" v="1467" actId="1076"/>
        <pc:sldMkLst>
          <pc:docMk/>
          <pc:sldMk cId="1681194648" sldId="297"/>
        </pc:sldMkLst>
        <pc:spChg chg="mod">
          <ac:chgData name="Nikolaj Wochnik" userId="7b14bd58556952c9" providerId="LiveId" clId="{F287AED0-09FC-44D1-A375-D175EAA2E705}" dt="2025-05-03T22:53:08.493" v="945" actId="20577"/>
          <ac:spMkLst>
            <pc:docMk/>
            <pc:sldMk cId="1681194648" sldId="297"/>
            <ac:spMk id="2" creationId="{54A788A1-A990-2BF6-7F77-7A70E644D4C9}"/>
          </ac:spMkLst>
        </pc:spChg>
        <pc:spChg chg="mod">
          <ac:chgData name="Nikolaj Wochnik" userId="7b14bd58556952c9" providerId="LiveId" clId="{F287AED0-09FC-44D1-A375-D175EAA2E705}" dt="2025-05-04T00:07:51.428" v="1467" actId="1076"/>
          <ac:spMkLst>
            <pc:docMk/>
            <pc:sldMk cId="1681194648" sldId="297"/>
            <ac:spMk id="3" creationId="{BEF51E09-8620-AA73-E71C-524418238DEF}"/>
          </ac:spMkLst>
        </pc:spChg>
      </pc:sldChg>
      <pc:sldChg chg="modSp new mod">
        <pc:chgData name="Nikolaj Wochnik" userId="7b14bd58556952c9" providerId="LiveId" clId="{F287AED0-09FC-44D1-A375-D175EAA2E705}" dt="2025-05-03T23:08:53.275" v="1001" actId="20577"/>
        <pc:sldMkLst>
          <pc:docMk/>
          <pc:sldMk cId="1789603387" sldId="298"/>
        </pc:sldMkLst>
        <pc:spChg chg="mod">
          <ac:chgData name="Nikolaj Wochnik" userId="7b14bd58556952c9" providerId="LiveId" clId="{F287AED0-09FC-44D1-A375-D175EAA2E705}" dt="2025-05-03T23:08:53.275" v="1001" actId="20577"/>
          <ac:spMkLst>
            <pc:docMk/>
            <pc:sldMk cId="1789603387" sldId="298"/>
            <ac:spMk id="3" creationId="{8BA29EED-B0FA-B1E5-D33C-EE1B7547CB8A}"/>
          </ac:spMkLst>
        </pc:spChg>
      </pc:sldChg>
      <pc:sldChg chg="addSp modSp new mod">
        <pc:chgData name="Nikolaj Wochnik" userId="7b14bd58556952c9" providerId="LiveId" clId="{F287AED0-09FC-44D1-A375-D175EAA2E705}" dt="2025-05-03T23:22:10.230" v="1182" actId="1076"/>
        <pc:sldMkLst>
          <pc:docMk/>
          <pc:sldMk cId="2042731151" sldId="299"/>
        </pc:sldMkLst>
        <pc:spChg chg="mod">
          <ac:chgData name="Nikolaj Wochnik" userId="7b14bd58556952c9" providerId="LiveId" clId="{F287AED0-09FC-44D1-A375-D175EAA2E705}" dt="2025-05-03T23:18:57.110" v="1096" actId="20577"/>
          <ac:spMkLst>
            <pc:docMk/>
            <pc:sldMk cId="2042731151" sldId="299"/>
            <ac:spMk id="2" creationId="{BEF198D0-2257-59DF-AE7E-AD2A30B76714}"/>
          </ac:spMkLst>
        </pc:spChg>
        <pc:spChg chg="mod">
          <ac:chgData name="Nikolaj Wochnik" userId="7b14bd58556952c9" providerId="LiveId" clId="{F287AED0-09FC-44D1-A375-D175EAA2E705}" dt="2025-05-03T23:22:10.230" v="1182" actId="1076"/>
          <ac:spMkLst>
            <pc:docMk/>
            <pc:sldMk cId="2042731151" sldId="299"/>
            <ac:spMk id="3" creationId="{59BA2F2B-65A3-A40F-6DF8-8D849E1068E6}"/>
          </ac:spMkLst>
        </pc:spChg>
        <pc:picChg chg="add mod modCrop">
          <ac:chgData name="Nikolaj Wochnik" userId="7b14bd58556952c9" providerId="LiveId" clId="{F287AED0-09FC-44D1-A375-D175EAA2E705}" dt="2025-05-03T23:21:58.410" v="1179" actId="1076"/>
          <ac:picMkLst>
            <pc:docMk/>
            <pc:sldMk cId="2042731151" sldId="299"/>
            <ac:picMk id="6" creationId="{A7646F08-26D5-6111-6D0B-0FC16984C34F}"/>
          </ac:picMkLst>
        </pc:picChg>
      </pc:sldChg>
    </pc:docChg>
  </pc:docChgLst>
  <pc:docChgLst>
    <pc:chgData name="Sam Chung" userId="fd725179-d11a-41c7-81ca-2362c8f4271c" providerId="ADAL" clId="{44B98930-CA90-40A0-90C1-A302A2B7F194}"/>
    <pc:docChg chg="modSld">
      <pc:chgData name="Sam Chung" userId="fd725179-d11a-41c7-81ca-2362c8f4271c" providerId="ADAL" clId="{44B98930-CA90-40A0-90C1-A302A2B7F194}" dt="2024-10-02T18:59:44.076" v="5" actId="20577"/>
      <pc:docMkLst>
        <pc:docMk/>
      </pc:docMkLst>
      <pc:sldChg chg="modSp mod">
        <pc:chgData name="Sam Chung" userId="fd725179-d11a-41c7-81ca-2362c8f4271c" providerId="ADAL" clId="{44B98930-CA90-40A0-90C1-A302A2B7F194}" dt="2024-10-02T18:59:44.076" v="5" actId="20577"/>
        <pc:sldMkLst>
          <pc:docMk/>
          <pc:sldMk cId="0" sldId="256"/>
        </pc:sldMkLst>
      </pc:sldChg>
    </pc:docChg>
  </pc:docChgLst>
  <pc:docChgLst>
    <pc:chgData name="Kim Nguyen" userId="f1d78e5f-a453-48e1-8d24-789f55401968" providerId="ADAL" clId="{37F2BAE6-96E9-8245-89F1-FB521746823D}"/>
    <pc:docChg chg="undo custSel modMainMaster">
      <pc:chgData name="Kim Nguyen" userId="f1d78e5f-a453-48e1-8d24-789f55401968" providerId="ADAL" clId="{37F2BAE6-96E9-8245-89F1-FB521746823D}" dt="2020-06-03T22:10:57.628" v="56"/>
      <pc:docMkLst>
        <pc:docMk/>
      </pc:docMkLst>
      <pc:sldMasterChg chg="addSp modSp modSldLayout">
        <pc:chgData name="Kim Nguyen" userId="f1d78e5f-a453-48e1-8d24-789f55401968" providerId="ADAL" clId="{37F2BAE6-96E9-8245-89F1-FB521746823D}" dt="2020-06-03T22:10:57.628" v="56"/>
        <pc:sldMasterMkLst>
          <pc:docMk/>
          <pc:sldMasterMk cId="0" sldId="2147483657"/>
        </pc:sldMasterMkLst>
        <pc:sldLayoutChg chg="addSp delSp modSp">
          <pc:chgData name="Kim Nguyen" userId="f1d78e5f-a453-48e1-8d24-789f55401968" providerId="ADAL" clId="{37F2BAE6-96E9-8245-89F1-FB521746823D}" dt="2020-06-03T22:09:41.244" v="50" actId="1076"/>
          <pc:sldLayoutMkLst>
            <pc:docMk/>
            <pc:sldMasterMk cId="0" sldId="2147483657"/>
            <pc:sldLayoutMk cId="0" sldId="2147483648"/>
          </pc:sldLayoutMkLst>
        </pc:sldLayoutChg>
        <pc:sldLayoutChg chg="addSp delSp modSp">
          <pc:chgData name="Kim Nguyen" userId="f1d78e5f-a453-48e1-8d24-789f55401968" providerId="ADAL" clId="{37F2BAE6-96E9-8245-89F1-FB521746823D}" dt="2020-06-03T22:10:17.744" v="55" actId="1076"/>
          <pc:sldLayoutMkLst>
            <pc:docMk/>
            <pc:sldMasterMk cId="0" sldId="2147483657"/>
            <pc:sldLayoutMk cId="3086644524" sldId="2147483659"/>
          </pc:sldLayoutMkLst>
        </pc:sldLayoutChg>
      </pc:sldMasterChg>
    </pc:docChg>
  </pc:docChgLst>
  <pc:docChgLst>
    <pc:chgData name="Sam Chung" userId="fd725179-d11a-41c7-81ca-2362c8f4271c" providerId="ADAL" clId="{DC93CF52-CD2A-46E3-9ADD-260E6FC516F7}"/>
    <pc:docChg chg="custSel modSld modMainMaster">
      <pc:chgData name="Sam Chung" userId="fd725179-d11a-41c7-81ca-2362c8f4271c" providerId="ADAL" clId="{DC93CF52-CD2A-46E3-9ADD-260E6FC516F7}" dt="2023-09-18T16:55:46.620" v="135" actId="2711"/>
      <pc:docMkLst>
        <pc:docMk/>
      </pc:docMkLst>
      <pc:sldChg chg="addSp delSp modSp mod">
        <pc:chgData name="Sam Chung" userId="fd725179-d11a-41c7-81ca-2362c8f4271c" providerId="ADAL" clId="{DC93CF52-CD2A-46E3-9ADD-260E6FC516F7}" dt="2023-09-18T16:55:36.514" v="134" actId="2711"/>
        <pc:sldMkLst>
          <pc:docMk/>
          <pc:sldMk cId="0" sldId="256"/>
        </pc:sldMkLst>
      </pc:sldChg>
      <pc:sldChg chg="modSp mod">
        <pc:chgData name="Sam Chung" userId="fd725179-d11a-41c7-81ca-2362c8f4271c" providerId="ADAL" clId="{DC93CF52-CD2A-46E3-9ADD-260E6FC516F7}" dt="2023-09-18T16:55:46.620" v="135" actId="2711"/>
        <pc:sldMkLst>
          <pc:docMk/>
          <pc:sldMk cId="2425647436" sldId="274"/>
        </pc:sldMkLst>
      </pc:sldChg>
      <pc:sldMasterChg chg="modSldLayout">
        <pc:chgData name="Sam Chung" userId="fd725179-d11a-41c7-81ca-2362c8f4271c" providerId="ADAL" clId="{DC93CF52-CD2A-46E3-9ADD-260E6FC516F7}" dt="2023-09-18T16:54:32.537" v="133" actId="2711"/>
        <pc:sldMasterMkLst>
          <pc:docMk/>
          <pc:sldMasterMk cId="0" sldId="2147483657"/>
        </pc:sldMasterMkLst>
        <pc:sldLayoutChg chg="modSp">
          <pc:chgData name="Sam Chung" userId="fd725179-d11a-41c7-81ca-2362c8f4271c" providerId="ADAL" clId="{DC93CF52-CD2A-46E3-9ADD-260E6FC516F7}" dt="2023-09-18T16:54:14.617" v="131" actId="2711"/>
          <pc:sldLayoutMkLst>
            <pc:docMk/>
            <pc:sldMasterMk cId="0" sldId="2147483657"/>
            <pc:sldLayoutMk cId="0" sldId="2147483648"/>
          </pc:sldLayoutMkLst>
        </pc:sldLayoutChg>
        <pc:sldLayoutChg chg="modSp">
          <pc:chgData name="Sam Chung" userId="fd725179-d11a-41c7-81ca-2362c8f4271c" providerId="ADAL" clId="{DC93CF52-CD2A-46E3-9ADD-260E6FC516F7}" dt="2023-09-18T16:54:32.537" v="133" actId="2711"/>
          <pc:sldLayoutMkLst>
            <pc:docMk/>
            <pc:sldMasterMk cId="0" sldId="2147483657"/>
            <pc:sldLayoutMk cId="308664452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82385" y="0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36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 sz="2800">
                <a:latin typeface="+mn-l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9144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getting_started/10min.html#accessing-data" TargetMode="External"/><Relationship Id="rId3" Type="http://schemas.openxmlformats.org/officeDocument/2006/relationships/hyperlink" Target="https://matplotlib.org/stable/users/installing.html" TargetMode="External"/><Relationship Id="rId7" Type="http://schemas.openxmlformats.org/officeDocument/2006/relationships/hyperlink" Target="https://pandas.pydata.org/pandas-docs/stable/reference/api/pandas.DataFrame.html" TargetMode="External"/><Relationship Id="rId2" Type="http://schemas.openxmlformats.org/officeDocument/2006/relationships/hyperlink" Target="https://pandas.pydata.org/pandas-docs/stable/getting_started/install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andas.pydata.org/pandas-docs/stable/reference/api/pandas.read_csv.html" TargetMode="External"/><Relationship Id="rId5" Type="http://schemas.openxmlformats.org/officeDocument/2006/relationships/hyperlink" Target="https://pandas.pydata.org/pandas-docs/stable/dsintro.html" TargetMode="External"/><Relationship Id="rId4" Type="http://schemas.openxmlformats.org/officeDocument/2006/relationships/hyperlink" Target="https://seaborn.pydata.org/installing.html" TargetMode="External"/><Relationship Id="rId9" Type="http://schemas.openxmlformats.org/officeDocument/2006/relationships/hyperlink" Target="https://matplotlib.org/stable/contents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7" Type="http://schemas.openxmlformats.org/officeDocument/2006/relationships/hyperlink" Target="https://towardsdatascience.com/a-guide-to-model-selection-in-machine-learning-bbe9b2cba5d7" TargetMode="External"/><Relationship Id="rId2" Type="http://schemas.openxmlformats.org/officeDocument/2006/relationships/hyperlink" Target="https://matplotlib.org/stable/gallery/index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/stable/modules/mixture.html#gaussian-mixture" TargetMode="External"/><Relationship Id="rId5" Type="http://schemas.openxmlformats.org/officeDocument/2006/relationships/hyperlink" Target="https://scikit-learn.org/stable/unsupervised_learning.html" TargetMode="External"/><Relationship Id="rId4" Type="http://schemas.openxmlformats.org/officeDocument/2006/relationships/hyperlink" Target="https://scikit-learn.org/stable/supervised_learning.html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155576" y="1177120"/>
            <a:ext cx="7193492" cy="9752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3600" dirty="0"/>
              <a:t>Introductory Pandas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Google Shape;214;p13"/>
          <p:cNvSpPr txBox="1">
            <a:spLocks/>
          </p:cNvSpPr>
          <p:nvPr/>
        </p:nvSpPr>
        <p:spPr>
          <a:xfrm>
            <a:off x="762000" y="2223017"/>
            <a:ext cx="6404993" cy="1536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76200" indent="0" algn="ctr">
              <a:buNone/>
            </a:pPr>
            <a:r>
              <a:rPr lang="en-US" dirty="0">
                <a:solidFill>
                  <a:schemeClr val="bg1"/>
                </a:solidFill>
                <a:latin typeface="+mn-lt"/>
              </a:rPr>
              <a:t>Nikolaj Wochnik, Eric Nelson</a:t>
            </a:r>
          </a:p>
          <a:p>
            <a:pPr marL="76200" indent="0" algn="ctr">
              <a:buNone/>
            </a:pPr>
            <a:r>
              <a:rPr lang="en-US" sz="1600" dirty="0">
                <a:solidFill>
                  <a:schemeClr val="bg1"/>
                </a:solidFill>
                <a:latin typeface="+mn-lt"/>
              </a:rPr>
              <a:t>Team </a:t>
            </a:r>
            <a:r>
              <a:rPr lang="en-US" sz="1600" dirty="0" err="1">
                <a:solidFill>
                  <a:schemeClr val="bg1"/>
                </a:solidFill>
                <a:latin typeface="+mn-lt"/>
              </a:rPr>
              <a:t>Wochson</a:t>
            </a:r>
            <a:br>
              <a:rPr lang="en-US" sz="1600" dirty="0">
                <a:solidFill>
                  <a:schemeClr val="bg1"/>
                </a:solidFill>
                <a:latin typeface="+mn-lt"/>
              </a:rPr>
            </a:br>
            <a:r>
              <a:rPr lang="en-US" sz="1600" dirty="0">
                <a:solidFill>
                  <a:schemeClr val="bg1"/>
                </a:solidFill>
                <a:latin typeface="+mn-lt"/>
              </a:rPr>
              <a:t>CSMS</a:t>
            </a:r>
            <a:endParaRPr lang="en-US" dirty="0">
              <a:solidFill>
                <a:schemeClr val="bg1"/>
              </a:solidFill>
              <a:latin typeface="+mn-lt"/>
            </a:endParaRPr>
          </a:p>
          <a:p>
            <a:pPr marL="76200" indent="0" algn="ctr">
              <a:buNone/>
            </a:pPr>
            <a:r>
              <a:rPr lang="en-US" sz="1500" dirty="0">
                <a:solidFill>
                  <a:schemeClr val="bg1"/>
                </a:solidFill>
                <a:latin typeface="+mn-lt"/>
              </a:rPr>
              <a:t>CS506 Spring 2025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45FE-70B4-5AAC-1CA4-722B96014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7B35-CEE8-C776-0379-AE2B3468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254302"/>
            <a:ext cx="6132600" cy="1032964"/>
          </a:xfrm>
        </p:spPr>
        <p:txBody>
          <a:bodyPr/>
          <a:lstStyle/>
          <a:p>
            <a:r>
              <a:rPr lang="en-US" dirty="0"/>
              <a:t>Column name, Index, Range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7B014-01A3-81B2-DB84-A20BAC0428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3E5BA86-C922-C26E-94B5-38C7DFDA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843" b="27578"/>
          <a:stretch/>
        </p:blipFill>
        <p:spPr>
          <a:xfrm>
            <a:off x="510422" y="2382793"/>
            <a:ext cx="8123156" cy="148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68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DC56-6153-78E3-47B1-FA2621FC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21EE9-B2DA-EE90-19C2-C2D457204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398750"/>
            <a:ext cx="6132600" cy="684621"/>
          </a:xfrm>
        </p:spPr>
        <p:txBody>
          <a:bodyPr/>
          <a:lstStyle/>
          <a:p>
            <a:r>
              <a:rPr lang="en-US" dirty="0"/>
              <a:t>Ranges, Formulas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150E5-5B65-3E98-7C02-D7E0A71C9F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0AAA9-5D74-78A9-B49D-6640E3F804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7" r="16448"/>
          <a:stretch/>
        </p:blipFill>
        <p:spPr>
          <a:xfrm>
            <a:off x="231295" y="2481944"/>
            <a:ext cx="8681410" cy="90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4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A6E-B071-534E-EE18-AED8DB06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Remove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5BA5-DA64-AE19-C61D-000A4BA32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DA210-2F5C-D8DA-2A5F-6252D3CA0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7" r="23085"/>
          <a:stretch/>
        </p:blipFill>
        <p:spPr>
          <a:xfrm>
            <a:off x="217713" y="2114486"/>
            <a:ext cx="8631640" cy="116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2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A9D4-4DDD-711E-EF54-DA1167CA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17BB-D7C2-594F-023E-A76D13717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047EE-84BD-6443-F793-424F33B971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7" r="31837"/>
          <a:stretch/>
        </p:blipFill>
        <p:spPr>
          <a:xfrm>
            <a:off x="220108" y="2227443"/>
            <a:ext cx="8629978" cy="9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18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E5E3-2F8C-B503-4B9B-64F395FB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C2CC-71EF-F01A-9C50-0AB55986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9561" y="1701482"/>
            <a:ext cx="6132600" cy="2110650"/>
          </a:xfrm>
        </p:spPr>
        <p:txBody>
          <a:bodyPr/>
          <a:lstStyle/>
          <a:p>
            <a:r>
              <a:rPr lang="en-US" dirty="0"/>
              <a:t>Pandas Plotting</a:t>
            </a:r>
          </a:p>
          <a:p>
            <a:endParaRPr lang="en-US" sz="1200" dirty="0"/>
          </a:p>
          <a:p>
            <a:r>
              <a:rPr lang="en-US" dirty="0"/>
              <a:t>Matplotlib</a:t>
            </a:r>
          </a:p>
          <a:p>
            <a:endParaRPr lang="en-US" sz="1200" dirty="0"/>
          </a:p>
          <a:p>
            <a:r>
              <a:rPr lang="en-US" dirty="0"/>
              <a:t>Seaborn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3FC91-1F4E-B8C2-FB40-416D8ED501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8451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F837-841F-7A39-D26E-A6EE2E88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65F3A-3950-1819-A15B-4439A3EC4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7047" y="1355549"/>
            <a:ext cx="2560296" cy="3145500"/>
          </a:xfrm>
        </p:spPr>
        <p:txBody>
          <a:bodyPr/>
          <a:lstStyle/>
          <a:p>
            <a:r>
              <a:rPr lang="en-US" dirty="0"/>
              <a:t>Bar Chart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 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82A6B-B924-D74A-EC43-BFDF3CD53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8" name="Picture 7" descr="A graph showing a line of frequency&#10;&#10;AI-generated content may be incorrect.">
            <a:extLst>
              <a:ext uri="{FF2B5EF4-FFF2-40B4-BE49-F238E27FC236}">
                <a16:creationId xmlns:a16="http://schemas.microsoft.com/office/drawing/2014/main" id="{9E765607-4F96-6296-80E2-D3FE4E4C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0" r="2007"/>
          <a:stretch/>
        </p:blipFill>
        <p:spPr>
          <a:xfrm>
            <a:off x="3875312" y="3205489"/>
            <a:ext cx="3091545" cy="1269686"/>
          </a:xfrm>
          <a:prstGeom prst="rect">
            <a:avLst/>
          </a:prstGeom>
        </p:spPr>
      </p:pic>
      <p:pic>
        <p:nvPicPr>
          <p:cNvPr id="6" name="Picture 5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5ADCC974-DE5D-2725-237F-2AF3B12A4E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27" t="4204" r="4336"/>
          <a:stretch/>
        </p:blipFill>
        <p:spPr>
          <a:xfrm>
            <a:off x="3875312" y="1407198"/>
            <a:ext cx="2351315" cy="185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72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4887-82FA-B0C8-66BB-C6B25B8B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76704-5789-3B47-F57C-563C078C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7932" y="1392664"/>
            <a:ext cx="2538525" cy="3145500"/>
          </a:xfrm>
        </p:spPr>
        <p:txBody>
          <a:bodyPr/>
          <a:lstStyle/>
          <a:p>
            <a:r>
              <a:rPr lang="en-US" dirty="0"/>
              <a:t>Pie Chart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Scatter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EFD8D-8302-EF83-92ED-9A0C95061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6" name="Picture 5" descr="A pie chart with different colors&#10;&#10;AI-generated content may be incorrect.">
            <a:extLst>
              <a:ext uri="{FF2B5EF4-FFF2-40B4-BE49-F238E27FC236}">
                <a16:creationId xmlns:a16="http://schemas.microsoft.com/office/drawing/2014/main" id="{D48ECE2A-F7B0-15B5-23EC-9407A3D85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754" y="1392664"/>
            <a:ext cx="1824292" cy="1910029"/>
          </a:xfrm>
          <a:prstGeom prst="rect">
            <a:avLst/>
          </a:prstGeom>
        </p:spPr>
      </p:pic>
      <p:pic>
        <p:nvPicPr>
          <p:cNvPr id="8" name="Picture 7" descr="A graph with many colored circles&#10;&#10;AI-generated content may be incorrect.">
            <a:extLst>
              <a:ext uri="{FF2B5EF4-FFF2-40B4-BE49-F238E27FC236}">
                <a16:creationId xmlns:a16="http://schemas.microsoft.com/office/drawing/2014/main" id="{C58FCAF5-DAC6-3E61-1B4C-CC0E8FC4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7" t="3178" b="4059"/>
          <a:stretch/>
        </p:blipFill>
        <p:spPr>
          <a:xfrm>
            <a:off x="4093754" y="3144893"/>
            <a:ext cx="2397918" cy="171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55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8786-A53E-E578-AD61-7BCBF9B0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Plotting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8A731-C338-2269-0BA5-59A51D50E9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6" name="Picture 5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113EA89D-3C85-72F5-5EA6-79E7392968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7" r="3308"/>
          <a:stretch/>
        </p:blipFill>
        <p:spPr>
          <a:xfrm>
            <a:off x="70757" y="1969168"/>
            <a:ext cx="9002486" cy="153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0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0ED1-4238-A517-292D-F0793D0F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A71C7-5BF3-E586-4F0F-21E299EA41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92A08CD8-080A-4C47-C174-10ED352FE3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68"/>
          <a:stretch/>
        </p:blipFill>
        <p:spPr>
          <a:xfrm>
            <a:off x="143611" y="1713069"/>
            <a:ext cx="8856777" cy="215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9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8EA3-7CF5-0FF9-EA46-0118CD5A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AB907-2D20-7E79-22C1-235A8D52B8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6" name="Picture 5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142F285D-8597-A3CF-788F-7CAB98EC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572"/>
          <a:stretch/>
        </p:blipFill>
        <p:spPr>
          <a:xfrm>
            <a:off x="182044" y="1655156"/>
            <a:ext cx="8779912" cy="23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94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275" y="1763486"/>
            <a:ext cx="6370296" cy="2709364"/>
          </a:xfrm>
        </p:spPr>
        <p:txBody>
          <a:bodyPr/>
          <a:lstStyle/>
          <a:p>
            <a:r>
              <a:rPr lang="en-US" sz="2400" dirty="0"/>
              <a:t>Package Installation &amp; Importing</a:t>
            </a:r>
          </a:p>
          <a:p>
            <a:r>
              <a:rPr lang="en-US" sz="2400" dirty="0"/>
              <a:t>Basic Pandas Functions </a:t>
            </a:r>
          </a:p>
          <a:p>
            <a:r>
              <a:rPr lang="en-US" sz="2400" dirty="0"/>
              <a:t>Read Files (CSV)</a:t>
            </a:r>
          </a:p>
          <a:p>
            <a:r>
              <a:rPr lang="en-US" sz="2400" dirty="0"/>
              <a:t>Data Manipulation</a:t>
            </a:r>
          </a:p>
          <a:p>
            <a:r>
              <a:rPr lang="en-US" sz="2400" dirty="0"/>
              <a:t>Visualization</a:t>
            </a:r>
          </a:p>
          <a:p>
            <a:r>
              <a:rPr lang="en-US" sz="2400" dirty="0"/>
              <a:t>Machine Learning/Models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3CFE-02A5-3CF8-C825-5CE40B018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06DAE-7768-6A82-17E7-DD51BA9BE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6056" y="1534887"/>
            <a:ext cx="6132600" cy="532220"/>
          </a:xfrm>
        </p:spPr>
        <p:txBody>
          <a:bodyPr/>
          <a:lstStyle/>
          <a:p>
            <a:r>
              <a:rPr lang="en-US" dirty="0"/>
              <a:t>Linear Regression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4A8F1-16E6-B23F-795D-F832B1CDD2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6" name="Picture 5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59B79AC4-8B00-7703-0E63-B28F2072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81" y="1958249"/>
            <a:ext cx="6246494" cy="305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C2A2-5014-DE77-5D73-BACC016B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6605-5877-1BCB-B162-AEA56F6C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1992" y="1293795"/>
            <a:ext cx="6132600" cy="512336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2A5E6-3635-B6D9-BF84-9D5EEA51C7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6" name="Picture 5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8F4ADE3A-D63F-40CA-C002-915C0E7E5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992" y="1941152"/>
            <a:ext cx="6920780" cy="30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3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CFB-8397-7177-5059-0E0A504B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75" y="392575"/>
            <a:ext cx="5771582" cy="766200"/>
          </a:xfrm>
        </p:spPr>
        <p:txBody>
          <a:bodyPr/>
          <a:lstStyle/>
          <a:p>
            <a:r>
              <a:rPr lang="en-US" dirty="0"/>
              <a:t>Gaussian Mixture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072E-9F5C-529B-C4F7-FA77A6141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6" name="Picture 5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56A9BD62-459E-F457-EAF7-F45433CC0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64" y="1475225"/>
            <a:ext cx="7190560" cy="327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25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88A1-A990-2BF6-7F77-7A70E644D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1E09-8620-AA73-E71C-524418238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475" y="1805550"/>
            <a:ext cx="6132600" cy="1901100"/>
          </a:xfrm>
        </p:spPr>
        <p:txBody>
          <a:bodyPr/>
          <a:lstStyle/>
          <a:p>
            <a:r>
              <a:rPr lang="en-US" dirty="0"/>
              <a:t>Train-Test Split</a:t>
            </a:r>
          </a:p>
          <a:p>
            <a:endParaRPr lang="en-US" sz="1200" dirty="0"/>
          </a:p>
          <a:p>
            <a:r>
              <a:rPr lang="en-US" dirty="0"/>
              <a:t>Cross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193C8-14FF-90B2-C39F-8F15E20587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1194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1C31-3A8F-2986-3B41-6566655D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D0B0-E8D8-CF6C-86F7-07FBC4B81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McKinney, W. (2023). Pandas installation guide. Pandas Documentation </a:t>
            </a:r>
            <a:r>
              <a:rPr lang="en-US" sz="1000" dirty="0">
                <a:hlinkClick r:id="rId2"/>
              </a:rPr>
              <a:t>https://pandas.pydata.org/pandas-docs/stable/getting_started/install.html</a:t>
            </a:r>
            <a:r>
              <a:rPr lang="en-US" sz="1000" dirty="0"/>
              <a:t> </a:t>
            </a:r>
          </a:p>
          <a:p>
            <a:r>
              <a:rPr lang="en-US" sz="1000" dirty="0"/>
              <a:t>Hunter, J. D. (2023). Matplotlib installation guide. Matplotlib Documentation. </a:t>
            </a:r>
            <a:r>
              <a:rPr lang="en-US" sz="1000" dirty="0">
                <a:hlinkClick r:id="rId3"/>
              </a:rPr>
              <a:t>https://matplotlib.org/stable/users/installing.html</a:t>
            </a:r>
            <a:r>
              <a:rPr lang="en-US" sz="1000" dirty="0"/>
              <a:t> </a:t>
            </a:r>
          </a:p>
          <a:p>
            <a:r>
              <a:rPr lang="en-US" sz="1000" dirty="0"/>
              <a:t>Waskom, M. L. (2023). Seaborn installation guide. Seaborn Documentation. </a:t>
            </a:r>
            <a:r>
              <a:rPr lang="en-US" sz="1000" dirty="0">
                <a:hlinkClick r:id="rId4"/>
              </a:rPr>
              <a:t>https://seaborn.pydata.org/installing.html</a:t>
            </a:r>
            <a:r>
              <a:rPr lang="en-US" sz="1000" dirty="0"/>
              <a:t> </a:t>
            </a:r>
          </a:p>
          <a:p>
            <a:r>
              <a:rPr lang="en-US" sz="1000" dirty="0"/>
              <a:t>McKinney, W. (2023). Pandas data structures: Series and </a:t>
            </a:r>
            <a:r>
              <a:rPr lang="en-US" sz="1000" dirty="0" err="1"/>
              <a:t>DataFrames</a:t>
            </a:r>
            <a:r>
              <a:rPr lang="en-US" sz="1000" dirty="0"/>
              <a:t>. Pandas Documentation. </a:t>
            </a:r>
            <a:r>
              <a:rPr lang="en-US" sz="1000" dirty="0">
                <a:hlinkClick r:id="rId5"/>
              </a:rPr>
              <a:t>https://pandas.pydata.org/pandas-docs/stable/dsintro.html</a:t>
            </a:r>
            <a:r>
              <a:rPr lang="en-US" sz="1000" dirty="0"/>
              <a:t> </a:t>
            </a:r>
          </a:p>
          <a:p>
            <a:r>
              <a:rPr lang="en-US" sz="1000" dirty="0"/>
              <a:t>McKinney, W. (2023). </a:t>
            </a:r>
            <a:r>
              <a:rPr lang="en-US" sz="1000" dirty="0" err="1"/>
              <a:t>read_csv</a:t>
            </a:r>
            <a:r>
              <a:rPr lang="en-US" sz="1000" dirty="0"/>
              <a:t>() documentation. Pandas Documentation. </a:t>
            </a:r>
            <a:r>
              <a:rPr lang="en-US" sz="1000" dirty="0">
                <a:hlinkClick r:id="rId6"/>
              </a:rPr>
              <a:t>https://pandas.pydata.org/pandas-docs/stable/reference/api/pandas.read_csv.html</a:t>
            </a:r>
            <a:r>
              <a:rPr lang="en-US" sz="1000" dirty="0"/>
              <a:t> </a:t>
            </a:r>
          </a:p>
          <a:p>
            <a:r>
              <a:rPr lang="en-US" sz="1000" dirty="0"/>
              <a:t>McKinney, W. (2023). </a:t>
            </a:r>
            <a:r>
              <a:rPr lang="en-US" sz="1000" dirty="0" err="1"/>
              <a:t>DataFrame</a:t>
            </a:r>
            <a:r>
              <a:rPr lang="en-US" sz="1000" dirty="0"/>
              <a:t> operations. Pandas Documentation. </a:t>
            </a:r>
            <a:r>
              <a:rPr lang="en-US" sz="1000" dirty="0">
                <a:hlinkClick r:id="rId7"/>
              </a:rPr>
              <a:t>https://pandas.pydata.org/pandas-docs/stable/reference/api/pandas.DataFrame.html</a:t>
            </a:r>
            <a:r>
              <a:rPr lang="en-US" sz="1000" dirty="0"/>
              <a:t> </a:t>
            </a:r>
          </a:p>
          <a:p>
            <a:r>
              <a:rPr lang="en-US" sz="1000" dirty="0"/>
              <a:t>McKinney, W. (2023). Accessing data in Pandas. Pandas Documentation. </a:t>
            </a:r>
            <a:r>
              <a:rPr lang="en-US" sz="1000" dirty="0">
                <a:hlinkClick r:id="rId8"/>
              </a:rPr>
              <a:t>https://pandas.pydata.org/pandas-docs/stable/getting_started/10min.html#accessing-data</a:t>
            </a:r>
            <a:endParaRPr lang="en-US" sz="1000" dirty="0"/>
          </a:p>
          <a:p>
            <a:r>
              <a:rPr lang="en-US" sz="1000" dirty="0"/>
              <a:t>Hunter, J. D. (2023). Matplotlib documentation. Matplotlib Documentation. </a:t>
            </a:r>
            <a:r>
              <a:rPr lang="en-US" sz="1000" dirty="0">
                <a:hlinkClick r:id="rId9"/>
              </a:rPr>
              <a:t>https://matplotlib.org/stable/contents.html</a:t>
            </a:r>
            <a:r>
              <a:rPr lang="en-US" sz="1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93A29-AC62-4BBE-708D-938F9C254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4879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A063-8CE7-2DA9-732E-288DF566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29EED-B0FA-B1E5-D33C-EE1B7547C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Hunter, J. D. (2023). Matplotlib gallery. Matplotlib Documentation. </a:t>
            </a:r>
            <a:r>
              <a:rPr lang="en-US" sz="1000" dirty="0">
                <a:hlinkClick r:id="rId2"/>
              </a:rPr>
              <a:t>https://matplotlib.org/stable/gallery/index.html</a:t>
            </a:r>
            <a:r>
              <a:rPr lang="en-US" sz="1000" dirty="0"/>
              <a:t> </a:t>
            </a:r>
          </a:p>
          <a:p>
            <a:r>
              <a:rPr lang="en-US" sz="1000" dirty="0"/>
              <a:t>Waskom, M. L. (2023). Seaborn documentation. Seaborn Documentation. </a:t>
            </a:r>
            <a:r>
              <a:rPr lang="en-US" sz="1000" dirty="0">
                <a:hlinkClick r:id="rId3"/>
              </a:rPr>
              <a:t>https://seaborn.pydata.org/</a:t>
            </a:r>
            <a:r>
              <a:rPr lang="en-US" sz="1000" dirty="0"/>
              <a:t> </a:t>
            </a:r>
          </a:p>
          <a:p>
            <a:r>
              <a:rPr lang="en-US" sz="1000" dirty="0"/>
              <a:t>McKinney, W. (2023). Pandas plotting guide. Pandas Documentation. https://pandas.pydata.org/pandas-docs/stable/reference/api/pandas.DataFrame.plot.html</a:t>
            </a:r>
          </a:p>
          <a:p>
            <a:r>
              <a:rPr lang="en-US" sz="1000" dirty="0"/>
              <a:t>Pedregosa, F., Et al. (2021). Supervised learning. Scikit-learn Documentation. </a:t>
            </a:r>
            <a:r>
              <a:rPr lang="en-US" sz="1000" dirty="0">
                <a:hlinkClick r:id="rId4"/>
              </a:rPr>
              <a:t>https://scikit-learn.org/stable/supervised_learning.html</a:t>
            </a:r>
            <a:r>
              <a:rPr lang="en-US" sz="1000" dirty="0"/>
              <a:t> </a:t>
            </a:r>
          </a:p>
          <a:p>
            <a:r>
              <a:rPr lang="en-US" sz="1000" dirty="0"/>
              <a:t>Pedregosa, F., Et al. (2021). Unsupervised learning. Scikit-learn Documentation. </a:t>
            </a:r>
            <a:r>
              <a:rPr lang="en-US" sz="1000" dirty="0">
                <a:hlinkClick r:id="rId5"/>
              </a:rPr>
              <a:t>https://scikit-learn.org/stable/unsupervised_learning.html</a:t>
            </a:r>
            <a:r>
              <a:rPr lang="en-US" sz="1000" dirty="0"/>
              <a:t> </a:t>
            </a:r>
          </a:p>
          <a:p>
            <a:r>
              <a:rPr lang="en-US" sz="1000" dirty="0"/>
              <a:t>Pedregosa, F., Et al. (2021). Gaussian mixture models (GMM). Scikit-learn Documentation. </a:t>
            </a:r>
            <a:r>
              <a:rPr lang="en-US" sz="1000" dirty="0">
                <a:hlinkClick r:id="rId6"/>
              </a:rPr>
              <a:t>https://scikit-learn.org/stable/modules/mixture.html#gaussian-mixture</a:t>
            </a:r>
            <a:r>
              <a:rPr lang="en-US" sz="1000" dirty="0"/>
              <a:t> </a:t>
            </a:r>
          </a:p>
          <a:p>
            <a:r>
              <a:rPr lang="en-US" sz="1000" dirty="0"/>
              <a:t>Furlan, R. (2020, September 24). A guide to model selection in machine learning. Towards Data Science. </a:t>
            </a:r>
            <a:r>
              <a:rPr lang="en-US" sz="1000" dirty="0">
                <a:hlinkClick r:id="rId7"/>
              </a:rPr>
              <a:t>https://towardsdatascience.com/a-guide-to-model-selection-in-machine-learning-bbe9b2cba5d7</a:t>
            </a:r>
            <a:r>
              <a:rPr lang="en-US" sz="1000" dirty="0"/>
              <a:t> </a:t>
            </a:r>
          </a:p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92795-642F-92DB-2C8E-0471155797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603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75" y="1862668"/>
            <a:ext cx="4402663" cy="17610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731" y="1862668"/>
            <a:ext cx="1944335" cy="194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CB3E-F3C6-E846-1CD5-D19BDCDE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EB9A7-9B5C-2003-46BC-998828F9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6132" y="1385796"/>
            <a:ext cx="2788896" cy="237190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Pandas</a:t>
            </a:r>
          </a:p>
          <a:p>
            <a:endParaRPr lang="en-US" sz="1200" dirty="0"/>
          </a:p>
          <a:p>
            <a:r>
              <a:rPr lang="en-US" dirty="0"/>
              <a:t>Matplotlib</a:t>
            </a:r>
          </a:p>
          <a:p>
            <a:endParaRPr lang="en-US" sz="1200" dirty="0"/>
          </a:p>
          <a:p>
            <a:r>
              <a:rPr lang="en-US" dirty="0"/>
              <a:t>Seaborn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26225-CEA2-3461-B367-5ECE29514D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499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E275-8960-1D7C-8B44-D35D6C01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Code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1BB32-6815-B879-C75E-041AFAE5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246" y="1310186"/>
            <a:ext cx="6132600" cy="7662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 the Terminal (ctr `)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6274E-35ED-A402-9129-070A841172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296CBD1-E68F-D748-2C71-8B9A1A7E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54" y="2295523"/>
            <a:ext cx="8119091" cy="15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9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7EA4-EA79-EF9E-777C-EE92A871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Libraries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D486F-ABBA-2654-565B-68434D3AF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5789" y="1262297"/>
            <a:ext cx="6132600" cy="766200"/>
          </a:xfrm>
        </p:spPr>
        <p:txBody>
          <a:bodyPr/>
          <a:lstStyle/>
          <a:p>
            <a:r>
              <a:rPr lang="en-US" dirty="0"/>
              <a:t>In a code cell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56522-63D5-511B-F90F-9D539FED9F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6" name="Picture 5" descr="A black screen with green text&#10;&#10;AI-generated content may be incorrect.">
            <a:extLst>
              <a:ext uri="{FF2B5EF4-FFF2-40B4-BE49-F238E27FC236}">
                <a16:creationId xmlns:a16="http://schemas.microsoft.com/office/drawing/2014/main" id="{32AAA576-0316-D88C-B6C1-27595C3C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414"/>
          <a:stretch/>
        </p:blipFill>
        <p:spPr>
          <a:xfrm>
            <a:off x="547750" y="2306192"/>
            <a:ext cx="8048500" cy="154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FF2D-1FB6-8D03-3AD5-BD846649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58624-264A-3444-5C1B-B50BF2A05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132" y="1728697"/>
            <a:ext cx="6526216" cy="2143306"/>
          </a:xfrm>
        </p:spPr>
        <p:txBody>
          <a:bodyPr/>
          <a:lstStyle/>
          <a:p>
            <a:r>
              <a:rPr lang="en-US" dirty="0"/>
              <a:t>Series - </a:t>
            </a:r>
            <a:r>
              <a:rPr lang="en-US" b="0" dirty="0">
                <a:solidFill>
                  <a:schemeClr val="tx1"/>
                </a:solidFill>
                <a:effectLst/>
              </a:rPr>
              <a:t>data structure created from one dimensional array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dirty="0" err="1"/>
              <a:t>Dataframe</a:t>
            </a:r>
            <a:r>
              <a:rPr lang="en-US" dirty="0"/>
              <a:t> - data structure created from two dimensional 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8323C-BDC0-D4F8-DC35-8ABFE25B0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047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7949-9E20-09D7-C4B0-DDEABCE0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699A-D92E-BF82-7E5F-9DC4F23CC6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6E3D3-C959-5D85-E033-3DDCDC44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619" r="28166" b="-1"/>
          <a:stretch/>
        </p:blipFill>
        <p:spPr>
          <a:xfrm>
            <a:off x="425349" y="2296885"/>
            <a:ext cx="8003486" cy="76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0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A728-BF69-EA6C-C2BD-2DCE18D3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E02C8-A133-D7E8-4F19-55F4556284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8C119A7-CCFA-3172-309F-CD5B14DB9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073"/>
          <a:stretch/>
        </p:blipFill>
        <p:spPr>
          <a:xfrm>
            <a:off x="453422" y="2003156"/>
            <a:ext cx="8237155" cy="147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5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98D0-2257-59DF-AE7E-AD2A30B7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A2F2B-65A3-A40F-6DF8-8D849E106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275" y="1457226"/>
            <a:ext cx="6577125" cy="766201"/>
          </a:xfrm>
        </p:spPr>
        <p:txBody>
          <a:bodyPr/>
          <a:lstStyle/>
          <a:p>
            <a:r>
              <a:rPr lang="en-US" dirty="0"/>
              <a:t>Data Frames Created from CSV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3F02B-CCC2-34CB-8D1C-74090A9738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46F08-26D5-6111-6D0B-0FC16984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805"/>
          <a:stretch/>
        </p:blipFill>
        <p:spPr>
          <a:xfrm>
            <a:off x="527780" y="2521878"/>
            <a:ext cx="8088439" cy="8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31151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634</Words>
  <Application>Microsoft Office PowerPoint</Application>
  <PresentationFormat>On-screen Show (16:9)</PresentationFormat>
  <Paragraphs>107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Arvo</vt:lpstr>
      <vt:lpstr>Roboto Condensed</vt:lpstr>
      <vt:lpstr>Roboto Condensed Light</vt:lpstr>
      <vt:lpstr>Salerio template</vt:lpstr>
      <vt:lpstr>Introductory Pandas</vt:lpstr>
      <vt:lpstr>Agenda</vt:lpstr>
      <vt:lpstr>Installing Packages</vt:lpstr>
      <vt:lpstr>Installation Code </vt:lpstr>
      <vt:lpstr>Import Libraries </vt:lpstr>
      <vt:lpstr>Data Structures</vt:lpstr>
      <vt:lpstr>Series</vt:lpstr>
      <vt:lpstr>DataFrame</vt:lpstr>
      <vt:lpstr>Reading Files</vt:lpstr>
      <vt:lpstr>Access Data</vt:lpstr>
      <vt:lpstr>Manipulate Data</vt:lpstr>
      <vt:lpstr>Add &amp; Remove</vt:lpstr>
      <vt:lpstr>Missing Data</vt:lpstr>
      <vt:lpstr>Data Visualization</vt:lpstr>
      <vt:lpstr>Chart Types</vt:lpstr>
      <vt:lpstr>Chart Types</vt:lpstr>
      <vt:lpstr>Pandas Plotting</vt:lpstr>
      <vt:lpstr>Matplotlib</vt:lpstr>
      <vt:lpstr>Seaborn</vt:lpstr>
      <vt:lpstr>Supervised Learning</vt:lpstr>
      <vt:lpstr>Unsupervised Learning</vt:lpstr>
      <vt:lpstr>Gaussian Mixture Models</vt:lpstr>
      <vt:lpstr>Model Selection</vt:lpstr>
      <vt:lpstr>References</vt:lpstr>
      <vt:lpstr>PowerPoint Presentation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Nikolaj Wochnik</cp:lastModifiedBy>
  <cp:revision>8</cp:revision>
  <dcterms:modified xsi:type="dcterms:W3CDTF">2025-05-04T00:08:22Z</dcterms:modified>
</cp:coreProperties>
</file>