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iff" ContentType="image/tiff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 autoCompressPictures="0">
  <p:sldMasterIdLst>
    <p:sldMasterId id="2147483657" r:id="rId1"/>
  </p:sldMasterIdLst>
  <p:notesMasterIdLst>
    <p:notesMasterId r:id="rId28"/>
  </p:notesMasterIdLst>
  <p:sldIdLst>
    <p:sldId id="256" r:id="rId2"/>
    <p:sldId id="274" r:id="rId3"/>
    <p:sldId id="300" r:id="rId4"/>
    <p:sldId id="301" r:id="rId5"/>
    <p:sldId id="277" r:id="rId6"/>
    <p:sldId id="278" r:id="rId7"/>
    <p:sldId id="279" r:id="rId8"/>
    <p:sldId id="280" r:id="rId9"/>
    <p:sldId id="281" r:id="rId10"/>
    <p:sldId id="282" r:id="rId11"/>
    <p:sldId id="299" r:id="rId12"/>
    <p:sldId id="283" r:id="rId13"/>
    <p:sldId id="284" r:id="rId14"/>
    <p:sldId id="285" r:id="rId15"/>
    <p:sldId id="287" r:id="rId16"/>
    <p:sldId id="288" r:id="rId17"/>
    <p:sldId id="294" r:id="rId18"/>
    <p:sldId id="295" r:id="rId19"/>
    <p:sldId id="293" r:id="rId20"/>
    <p:sldId id="290" r:id="rId21"/>
    <p:sldId id="292" r:id="rId22"/>
    <p:sldId id="291" r:id="rId23"/>
    <p:sldId id="289" r:id="rId24"/>
    <p:sldId id="286" r:id="rId25"/>
    <p:sldId id="298" r:id="rId26"/>
    <p:sldId id="276" r:id="rId27"/>
  </p:sldIdLst>
  <p:sldSz cx="6858000" cy="51435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B9625"/>
    <a:srgbClr val="EC9B30"/>
    <a:srgbClr val="EB9A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748C17C-B5D2-4D8B-9577-26FDB758F688}" v="53" dt="2025-05-25T21:14:20.910"/>
  </p1510:revLst>
</p1510:revInfo>
</file>

<file path=ppt/tableStyles.xml><?xml version="1.0" encoding="utf-8"?>
<a:tblStyleLst xmlns:a="http://schemas.openxmlformats.org/drawingml/2006/main" def="{1FE44F72-D7B3-41EB-977B-2E401710A9A8}">
  <a:tblStyle styleId="{1FE44F72-D7B3-41EB-977B-2E401710A9A8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1" d="100"/>
          <a:sy n="101" d="100"/>
        </p:scale>
        <p:origin x="450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m Chung" userId="S::chungsam@cityu.edu::fd725179-d11a-41c7-81ca-2362c8f4271c" providerId="AD" clId="Web-{36879B12-EA2E-8346-6A5E-BB2545B74CC8}"/>
    <pc:docChg chg="delSld modSld">
      <pc:chgData name="Sam Chung" userId="S::chungsam@cityu.edu::fd725179-d11a-41c7-81ca-2362c8f4271c" providerId="AD" clId="Web-{36879B12-EA2E-8346-6A5E-BB2545B74CC8}" dt="2025-02-26T16:49:18.073" v="15"/>
      <pc:docMkLst>
        <pc:docMk/>
      </pc:docMkLst>
      <pc:sldChg chg="modSp">
        <pc:chgData name="Sam Chung" userId="S::chungsam@cityu.edu::fd725179-d11a-41c7-81ca-2362c8f4271c" providerId="AD" clId="Web-{36879B12-EA2E-8346-6A5E-BB2545B74CC8}" dt="2025-02-26T16:48:51.432" v="6" actId="20577"/>
        <pc:sldMkLst>
          <pc:docMk/>
          <pc:sldMk cId="0" sldId="256"/>
        </pc:sldMkLst>
        <pc:spChg chg="mod">
          <ac:chgData name="Sam Chung" userId="S::chungsam@cityu.edu::fd725179-d11a-41c7-81ca-2362c8f4271c" providerId="AD" clId="Web-{36879B12-EA2E-8346-6A5E-BB2545B74CC8}" dt="2025-02-26T16:48:51.432" v="6" actId="20577"/>
          <ac:spMkLst>
            <pc:docMk/>
            <pc:sldMk cId="0" sldId="256"/>
            <ac:spMk id="14" creationId="{00000000-0000-0000-0000-000000000000}"/>
          </ac:spMkLst>
        </pc:spChg>
      </pc:sldChg>
      <pc:sldChg chg="delSp modSp">
        <pc:chgData name="Sam Chung" userId="S::chungsam@cityu.edu::fd725179-d11a-41c7-81ca-2362c8f4271c" providerId="AD" clId="Web-{36879B12-EA2E-8346-6A5E-BB2545B74CC8}" dt="2025-02-26T16:49:15.714" v="14" actId="20577"/>
        <pc:sldMkLst>
          <pc:docMk/>
          <pc:sldMk cId="2425647436" sldId="274"/>
        </pc:sldMkLst>
        <pc:spChg chg="mod">
          <ac:chgData name="Sam Chung" userId="S::chungsam@cityu.edu::fd725179-d11a-41c7-81ca-2362c8f4271c" providerId="AD" clId="Web-{36879B12-EA2E-8346-6A5E-BB2545B74CC8}" dt="2025-02-26T16:49:15.714" v="14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del">
        <pc:chgData name="Sam Chung" userId="S::chungsam@cityu.edu::fd725179-d11a-41c7-81ca-2362c8f4271c" providerId="AD" clId="Web-{36879B12-EA2E-8346-6A5E-BB2545B74CC8}" dt="2025-02-26T16:49:18.073" v="15"/>
        <pc:sldMkLst>
          <pc:docMk/>
          <pc:sldMk cId="3443371739" sldId="275"/>
        </pc:sldMkLst>
      </pc:sldChg>
    </pc:docChg>
  </pc:docChgLst>
  <pc:docChgLst>
    <pc:chgData name="Nikolaj Wochnik" userId="7b14bd58556952c9" providerId="LiveId" clId="{D748C17C-B5D2-4D8B-9577-26FDB758F688}"/>
    <pc:docChg chg="undo redo custSel addSld delSld modSld modMainMaster modNotesMaster">
      <pc:chgData name="Nikolaj Wochnik" userId="7b14bd58556952c9" providerId="LiveId" clId="{D748C17C-B5D2-4D8B-9577-26FDB758F688}" dt="2025-05-25T21:14:20.907" v="2683" actId="20577"/>
      <pc:docMkLst>
        <pc:docMk/>
      </pc:docMkLst>
      <pc:sldChg chg="modSp mod modNotes">
        <pc:chgData name="Nikolaj Wochnik" userId="7b14bd58556952c9" providerId="LiveId" clId="{D748C17C-B5D2-4D8B-9577-26FDB758F688}" dt="2025-05-25T20:15:52.789" v="807" actId="255"/>
        <pc:sldMkLst>
          <pc:docMk/>
          <pc:sldMk cId="0" sldId="256"/>
        </pc:sldMkLst>
        <pc:spChg chg="mod">
          <ac:chgData name="Nikolaj Wochnik" userId="7b14bd58556952c9" providerId="LiveId" clId="{D748C17C-B5D2-4D8B-9577-26FDB758F688}" dt="2025-05-25T19:38:28.101" v="127"/>
          <ac:spMkLst>
            <pc:docMk/>
            <pc:sldMk cId="0" sldId="256"/>
            <ac:spMk id="4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19:38:28.101" v="127"/>
          <ac:spMkLst>
            <pc:docMk/>
            <pc:sldMk cId="0" sldId="256"/>
            <ac:spMk id="14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20:15:52.789" v="807" actId="255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Nikolaj Wochnik" userId="7b14bd58556952c9" providerId="LiveId" clId="{D748C17C-B5D2-4D8B-9577-26FDB758F688}" dt="2025-05-25T20:39:31.961" v="1861" actId="14100"/>
        <pc:sldMkLst>
          <pc:docMk/>
          <pc:sldMk cId="2425647436" sldId="274"/>
        </pc:sldMkLst>
        <pc:spChg chg="mod">
          <ac:chgData name="Nikolaj Wochnik" userId="7b14bd58556952c9" providerId="LiveId" clId="{D748C17C-B5D2-4D8B-9577-26FDB758F688}" dt="2025-05-25T20:39:31.961" v="1861" actId="14100"/>
          <ac:spMkLst>
            <pc:docMk/>
            <pc:sldMk cId="2425647436" sldId="274"/>
            <ac:spMk id="2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20:15:41.661" v="806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modSp">
        <pc:chgData name="Nikolaj Wochnik" userId="7b14bd58556952c9" providerId="LiveId" clId="{D748C17C-B5D2-4D8B-9577-26FDB758F688}" dt="2025-05-25T19:38:28.101" v="127"/>
        <pc:sldMkLst>
          <pc:docMk/>
          <pc:sldMk cId="2863282085" sldId="276"/>
        </pc:sldMkLst>
        <pc:picChg chg="mod">
          <ac:chgData name="Nikolaj Wochnik" userId="7b14bd58556952c9" providerId="LiveId" clId="{D748C17C-B5D2-4D8B-9577-26FDB758F688}" dt="2025-05-25T19:38:28.101" v="127"/>
          <ac:picMkLst>
            <pc:docMk/>
            <pc:sldMk cId="2863282085" sldId="276"/>
            <ac:picMk id="5" creationId="{00000000-0000-0000-0000-000000000000}"/>
          </ac:picMkLst>
        </pc:picChg>
        <pc:picChg chg="mod">
          <ac:chgData name="Nikolaj Wochnik" userId="7b14bd58556952c9" providerId="LiveId" clId="{D748C17C-B5D2-4D8B-9577-26FDB758F688}" dt="2025-05-25T19:38:28.101" v="127"/>
          <ac:picMkLst>
            <pc:docMk/>
            <pc:sldMk cId="2863282085" sldId="276"/>
            <ac:picMk id="6" creationId="{00000000-0000-0000-0000-000000000000}"/>
          </ac:picMkLst>
        </pc:picChg>
      </pc:sldChg>
      <pc:sldChg chg="modSp mod">
        <pc:chgData name="Nikolaj Wochnik" userId="7b14bd58556952c9" providerId="LiveId" clId="{D748C17C-B5D2-4D8B-9577-26FDB758F688}" dt="2025-05-25T20:39:42.624" v="1864" actId="14100"/>
        <pc:sldMkLst>
          <pc:docMk/>
          <pc:sldMk cId="954994348" sldId="277"/>
        </pc:sldMkLst>
        <pc:spChg chg="mod">
          <ac:chgData name="Nikolaj Wochnik" userId="7b14bd58556952c9" providerId="LiveId" clId="{D748C17C-B5D2-4D8B-9577-26FDB758F688}" dt="2025-05-25T20:39:42.624" v="1864" actId="14100"/>
          <ac:spMkLst>
            <pc:docMk/>
            <pc:sldMk cId="954994348" sldId="277"/>
            <ac:spMk id="2" creationId="{0C1DCB3E-F3C6-E846-1CD5-D19BDCDE9F2B}"/>
          </ac:spMkLst>
        </pc:spChg>
        <pc:spChg chg="mod">
          <ac:chgData name="Nikolaj Wochnik" userId="7b14bd58556952c9" providerId="LiveId" clId="{D748C17C-B5D2-4D8B-9577-26FDB758F688}" dt="2025-05-25T20:10:31.221" v="723" actId="1076"/>
          <ac:spMkLst>
            <pc:docMk/>
            <pc:sldMk cId="954994348" sldId="277"/>
            <ac:spMk id="3" creationId="{2A5EB9A7-9B5C-2003-46BC-998828F9B332}"/>
          </ac:spMkLst>
        </pc:spChg>
      </pc:sldChg>
      <pc:sldChg chg="addSp delSp modSp mod">
        <pc:chgData name="Nikolaj Wochnik" userId="7b14bd58556952c9" providerId="LiveId" clId="{D748C17C-B5D2-4D8B-9577-26FDB758F688}" dt="2025-05-25T20:40:02.399" v="1868" actId="14100"/>
        <pc:sldMkLst>
          <pc:docMk/>
          <pc:sldMk cId="3079596589" sldId="278"/>
        </pc:sldMkLst>
        <pc:spChg chg="mod">
          <ac:chgData name="Nikolaj Wochnik" userId="7b14bd58556952c9" providerId="LiveId" clId="{D748C17C-B5D2-4D8B-9577-26FDB758F688}" dt="2025-05-25T20:40:02.399" v="1868" actId="14100"/>
          <ac:spMkLst>
            <pc:docMk/>
            <pc:sldMk cId="3079596589" sldId="278"/>
            <ac:spMk id="2" creationId="{879AE275-8960-1D7C-8B44-D35D6C013249}"/>
          </ac:spMkLst>
        </pc:spChg>
        <pc:spChg chg="mod">
          <ac:chgData name="Nikolaj Wochnik" userId="7b14bd58556952c9" providerId="LiveId" clId="{D748C17C-B5D2-4D8B-9577-26FDB758F688}" dt="2025-05-25T20:04:17.435" v="587" actId="20577"/>
          <ac:spMkLst>
            <pc:docMk/>
            <pc:sldMk cId="3079596589" sldId="278"/>
            <ac:spMk id="3" creationId="{5A21BB32-6815-B879-C75E-041AFAE58FF5}"/>
          </ac:spMkLst>
        </pc:spChg>
        <pc:picChg chg="add del mod">
          <ac:chgData name="Nikolaj Wochnik" userId="7b14bd58556952c9" providerId="LiveId" clId="{D748C17C-B5D2-4D8B-9577-26FDB758F688}" dt="2025-05-25T19:44:11.181" v="202" actId="1076"/>
          <ac:picMkLst>
            <pc:docMk/>
            <pc:sldMk cId="3079596589" sldId="278"/>
            <ac:picMk id="8" creationId="{7296CBD1-E68F-D748-2C71-8B9A1A7EFA76}"/>
          </ac:picMkLst>
        </pc:picChg>
      </pc:sldChg>
      <pc:sldChg chg="addSp delSp modSp mod">
        <pc:chgData name="Nikolaj Wochnik" userId="7b14bd58556952c9" providerId="LiveId" clId="{D748C17C-B5D2-4D8B-9577-26FDB758F688}" dt="2025-05-25T20:40:06.613" v="1869" actId="14100"/>
        <pc:sldMkLst>
          <pc:docMk/>
          <pc:sldMk cId="261516212" sldId="279"/>
        </pc:sldMkLst>
        <pc:spChg chg="mod">
          <ac:chgData name="Nikolaj Wochnik" userId="7b14bd58556952c9" providerId="LiveId" clId="{D748C17C-B5D2-4D8B-9577-26FDB758F688}" dt="2025-05-25T20:40:06.613" v="1869" actId="14100"/>
          <ac:spMkLst>
            <pc:docMk/>
            <pc:sldMk cId="261516212" sldId="279"/>
            <ac:spMk id="2" creationId="{79C17EA4-EA79-EF9E-777C-EE92A871CB46}"/>
          </ac:spMkLst>
        </pc:spChg>
        <pc:spChg chg="del mod">
          <ac:chgData name="Nikolaj Wochnik" userId="7b14bd58556952c9" providerId="LiveId" clId="{D748C17C-B5D2-4D8B-9577-26FDB758F688}" dt="2025-05-25T19:45:21.291" v="216" actId="478"/>
          <ac:spMkLst>
            <pc:docMk/>
            <pc:sldMk cId="261516212" sldId="279"/>
            <ac:spMk id="3" creationId="{5EED486F-ABBA-2654-565B-68434D3AFB40}"/>
          </ac:spMkLst>
        </pc:spChg>
        <pc:spChg chg="add del mod">
          <ac:chgData name="Nikolaj Wochnik" userId="7b14bd58556952c9" providerId="LiveId" clId="{D748C17C-B5D2-4D8B-9577-26FDB758F688}" dt="2025-05-25T19:45:25.372" v="217" actId="478"/>
          <ac:spMkLst>
            <pc:docMk/>
            <pc:sldMk cId="261516212" sldId="279"/>
            <ac:spMk id="9" creationId="{954EF86C-492D-3473-F2AD-B2043C98888C}"/>
          </ac:spMkLst>
        </pc:spChg>
        <pc:picChg chg="del mod">
          <ac:chgData name="Nikolaj Wochnik" userId="7b14bd58556952c9" providerId="LiveId" clId="{D748C17C-B5D2-4D8B-9577-26FDB758F688}" dt="2025-05-25T19:44:55.725" v="208" actId="478"/>
          <ac:picMkLst>
            <pc:docMk/>
            <pc:sldMk cId="261516212" sldId="279"/>
            <ac:picMk id="6" creationId="{32AAA576-0316-D88C-B6C1-27595C3C1472}"/>
          </ac:picMkLst>
        </pc:picChg>
        <pc:picChg chg="add mod">
          <ac:chgData name="Nikolaj Wochnik" userId="7b14bd58556952c9" providerId="LiveId" clId="{D748C17C-B5D2-4D8B-9577-26FDB758F688}" dt="2025-05-25T19:45:28.160" v="218" actId="1076"/>
          <ac:picMkLst>
            <pc:docMk/>
            <pc:sldMk cId="261516212" sldId="279"/>
            <ac:picMk id="7" creationId="{4C7657A0-0E77-C012-C0B1-FF554213B61C}"/>
          </ac:picMkLst>
        </pc:picChg>
      </pc:sldChg>
      <pc:sldChg chg="modSp mod">
        <pc:chgData name="Nikolaj Wochnik" userId="7b14bd58556952c9" providerId="LiveId" clId="{D748C17C-B5D2-4D8B-9577-26FDB758F688}" dt="2025-05-25T20:40:11.248" v="1870" actId="14100"/>
        <pc:sldMkLst>
          <pc:docMk/>
          <pc:sldMk cId="950477162" sldId="280"/>
        </pc:sldMkLst>
        <pc:spChg chg="mod">
          <ac:chgData name="Nikolaj Wochnik" userId="7b14bd58556952c9" providerId="LiveId" clId="{D748C17C-B5D2-4D8B-9577-26FDB758F688}" dt="2025-05-25T20:40:11.248" v="1870" actId="14100"/>
          <ac:spMkLst>
            <pc:docMk/>
            <pc:sldMk cId="950477162" sldId="280"/>
            <ac:spMk id="2" creationId="{72A0FF2D-1FB6-8D03-3AD5-BD84664964E6}"/>
          </ac:spMkLst>
        </pc:spChg>
        <pc:spChg chg="mod">
          <ac:chgData name="Nikolaj Wochnik" userId="7b14bd58556952c9" providerId="LiveId" clId="{D748C17C-B5D2-4D8B-9577-26FDB758F688}" dt="2025-05-25T20:14:12.765" v="773" actId="1076"/>
          <ac:spMkLst>
            <pc:docMk/>
            <pc:sldMk cId="950477162" sldId="280"/>
            <ac:spMk id="3" creationId="{33158624-264A-3444-5C1B-B50BF2A05EB7}"/>
          </ac:spMkLst>
        </pc:spChg>
      </pc:sldChg>
      <pc:sldChg chg="addSp delSp modSp mod">
        <pc:chgData name="Nikolaj Wochnik" userId="7b14bd58556952c9" providerId="LiveId" clId="{D748C17C-B5D2-4D8B-9577-26FDB758F688}" dt="2025-05-25T20:40:25.233" v="1873" actId="14100"/>
        <pc:sldMkLst>
          <pc:docMk/>
          <pc:sldMk cId="2329802824" sldId="281"/>
        </pc:sldMkLst>
        <pc:spChg chg="mod">
          <ac:chgData name="Nikolaj Wochnik" userId="7b14bd58556952c9" providerId="LiveId" clId="{D748C17C-B5D2-4D8B-9577-26FDB758F688}" dt="2025-05-25T20:40:25.233" v="1873" actId="14100"/>
          <ac:spMkLst>
            <pc:docMk/>
            <pc:sldMk cId="2329802824" sldId="281"/>
            <ac:spMk id="2" creationId="{23497949-9E20-09D7-C4B0-DDEABCE0F57E}"/>
          </ac:spMkLst>
        </pc:spChg>
        <pc:picChg chg="add mod">
          <ac:chgData name="Nikolaj Wochnik" userId="7b14bd58556952c9" providerId="LiveId" clId="{D748C17C-B5D2-4D8B-9577-26FDB758F688}" dt="2025-05-25T20:01:23.206" v="532" actId="1076"/>
          <ac:picMkLst>
            <pc:docMk/>
            <pc:sldMk cId="2329802824" sldId="281"/>
            <ac:picMk id="5" creationId="{782C935C-7034-00E1-698A-5809C07F89A7}"/>
          </ac:picMkLst>
        </pc:picChg>
        <pc:picChg chg="del mod">
          <ac:chgData name="Nikolaj Wochnik" userId="7b14bd58556952c9" providerId="LiveId" clId="{D748C17C-B5D2-4D8B-9577-26FDB758F688}" dt="2025-05-25T19:47:15.976" v="246" actId="478"/>
          <ac:picMkLst>
            <pc:docMk/>
            <pc:sldMk cId="2329802824" sldId="281"/>
            <ac:picMk id="6" creationId="{8EC6E3D3-C959-5D85-E033-3DDCDC44DBB3}"/>
          </ac:picMkLst>
        </pc:picChg>
      </pc:sldChg>
      <pc:sldChg chg="addSp delSp modSp mod chgLayout">
        <pc:chgData name="Nikolaj Wochnik" userId="7b14bd58556952c9" providerId="LiveId" clId="{D748C17C-B5D2-4D8B-9577-26FDB758F688}" dt="2025-05-25T20:40:39.649" v="1875" actId="14100"/>
        <pc:sldMkLst>
          <pc:docMk/>
          <pc:sldMk cId="1921553949" sldId="282"/>
        </pc:sldMkLst>
        <pc:spChg chg="mod ord">
          <ac:chgData name="Nikolaj Wochnik" userId="7b14bd58556952c9" providerId="LiveId" clId="{D748C17C-B5D2-4D8B-9577-26FDB758F688}" dt="2025-05-25T20:40:39.649" v="1875" actId="14100"/>
          <ac:spMkLst>
            <pc:docMk/>
            <pc:sldMk cId="1921553949" sldId="282"/>
            <ac:spMk id="2" creationId="{1C15A728-BF69-EA6C-C2BD-2DCE18D30BB2}"/>
          </ac:spMkLst>
        </pc:spChg>
        <pc:spChg chg="add mod ord">
          <ac:chgData name="Nikolaj Wochnik" userId="7b14bd58556952c9" providerId="LiveId" clId="{D748C17C-B5D2-4D8B-9577-26FDB758F688}" dt="2025-05-25T20:10:13.016" v="721" actId="255"/>
          <ac:spMkLst>
            <pc:docMk/>
            <pc:sldMk cId="1921553949" sldId="282"/>
            <ac:spMk id="3" creationId="{D4A7BE43-739E-F4D6-CA40-423CB5523AC4}"/>
          </ac:spMkLst>
        </pc:spChg>
        <pc:spChg chg="mod ord">
          <ac:chgData name="Nikolaj Wochnik" userId="7b14bd58556952c9" providerId="LiveId" clId="{D748C17C-B5D2-4D8B-9577-26FDB758F688}" dt="2025-05-25T19:48:56.437" v="285" actId="700"/>
          <ac:spMkLst>
            <pc:docMk/>
            <pc:sldMk cId="1921553949" sldId="282"/>
            <ac:spMk id="4" creationId="{6DAE02C8-A133-D7E8-4F19-55F455628428}"/>
          </ac:spMkLst>
        </pc:spChg>
        <pc:picChg chg="del mod">
          <ac:chgData name="Nikolaj Wochnik" userId="7b14bd58556952c9" providerId="LiveId" clId="{D748C17C-B5D2-4D8B-9577-26FDB758F688}" dt="2025-05-25T19:48:18.408" v="284" actId="478"/>
          <ac:picMkLst>
            <pc:docMk/>
            <pc:sldMk cId="1921553949" sldId="282"/>
            <ac:picMk id="6" creationId="{E8C119A7-CCFA-3172-309F-CD5B14DB91C3}"/>
          </ac:picMkLst>
        </pc:picChg>
      </pc:sldChg>
      <pc:sldChg chg="delSp modSp mod">
        <pc:chgData name="Nikolaj Wochnik" userId="7b14bd58556952c9" providerId="LiveId" clId="{D748C17C-B5D2-4D8B-9577-26FDB758F688}" dt="2025-05-25T20:41:10.173" v="1881" actId="14100"/>
        <pc:sldMkLst>
          <pc:docMk/>
          <pc:sldMk cId="2578168389" sldId="283"/>
        </pc:sldMkLst>
        <pc:spChg chg="mod">
          <ac:chgData name="Nikolaj Wochnik" userId="7b14bd58556952c9" providerId="LiveId" clId="{D748C17C-B5D2-4D8B-9577-26FDB758F688}" dt="2025-05-25T20:41:10.173" v="1881" actId="14100"/>
          <ac:spMkLst>
            <pc:docMk/>
            <pc:sldMk cId="2578168389" sldId="283"/>
            <ac:spMk id="2" creationId="{739845FE-70B4-5AAC-1CA4-722B96014500}"/>
          </ac:spMkLst>
        </pc:spChg>
        <pc:spChg chg="mod">
          <ac:chgData name="Nikolaj Wochnik" userId="7b14bd58556952c9" providerId="LiveId" clId="{D748C17C-B5D2-4D8B-9577-26FDB758F688}" dt="2025-05-25T20:12:17.553" v="740" actId="1076"/>
          <ac:spMkLst>
            <pc:docMk/>
            <pc:sldMk cId="2578168389" sldId="283"/>
            <ac:spMk id="3" creationId="{0FD87B35-CEE8-C776-0379-AE2B346844B9}"/>
          </ac:spMkLst>
        </pc:spChg>
        <pc:picChg chg="del mod">
          <ac:chgData name="Nikolaj Wochnik" userId="7b14bd58556952c9" providerId="LiveId" clId="{D748C17C-B5D2-4D8B-9577-26FDB758F688}" dt="2025-05-25T20:02:03.929" v="548" actId="478"/>
          <ac:picMkLst>
            <pc:docMk/>
            <pc:sldMk cId="2578168389" sldId="283"/>
            <ac:picMk id="6" creationId="{C3E5BA86-C922-C26E-94B5-38C7DFDA3597}"/>
          </ac:picMkLst>
        </pc:picChg>
      </pc:sldChg>
      <pc:sldChg chg="addSp delSp modSp mod">
        <pc:chgData name="Nikolaj Wochnik" userId="7b14bd58556952c9" providerId="LiveId" clId="{D748C17C-B5D2-4D8B-9577-26FDB758F688}" dt="2025-05-25T20:19:27.246" v="869" actId="1076"/>
        <pc:sldMkLst>
          <pc:docMk/>
          <pc:sldMk cId="3211440482" sldId="284"/>
        </pc:sldMkLst>
        <pc:spChg chg="mod">
          <ac:chgData name="Nikolaj Wochnik" userId="7b14bd58556952c9" providerId="LiveId" clId="{D748C17C-B5D2-4D8B-9577-26FDB758F688}" dt="2025-05-25T20:17:13.161" v="837" actId="14100"/>
          <ac:spMkLst>
            <pc:docMk/>
            <pc:sldMk cId="3211440482" sldId="284"/>
            <ac:spMk id="2" creationId="{5819DC56-6153-78E3-47B1-FA2621FCBDC6}"/>
          </ac:spMkLst>
        </pc:spChg>
        <pc:spChg chg="del mod">
          <ac:chgData name="Nikolaj Wochnik" userId="7b14bd58556952c9" providerId="LiveId" clId="{D748C17C-B5D2-4D8B-9577-26FDB758F688}" dt="2025-05-25T20:17:19.505" v="838" actId="478"/>
          <ac:spMkLst>
            <pc:docMk/>
            <pc:sldMk cId="3211440482" sldId="284"/>
            <ac:spMk id="3" creationId="{79721EE9-B2DA-EE90-19C2-C2D4572045BA}"/>
          </ac:spMkLst>
        </pc:spChg>
        <pc:spChg chg="add del mod">
          <ac:chgData name="Nikolaj Wochnik" userId="7b14bd58556952c9" providerId="LiveId" clId="{D748C17C-B5D2-4D8B-9577-26FDB758F688}" dt="2025-05-25T20:17:21.499" v="839" actId="478"/>
          <ac:spMkLst>
            <pc:docMk/>
            <pc:sldMk cId="3211440482" sldId="284"/>
            <ac:spMk id="7" creationId="{B0E24BBB-8BCA-46CB-96F4-9B0E2CFFF001}"/>
          </ac:spMkLst>
        </pc:spChg>
        <pc:spChg chg="add mod">
          <ac:chgData name="Nikolaj Wochnik" userId="7b14bd58556952c9" providerId="LiveId" clId="{D748C17C-B5D2-4D8B-9577-26FDB758F688}" dt="2025-05-25T20:19:15.342" v="867" actId="255"/>
          <ac:spMkLst>
            <pc:docMk/>
            <pc:sldMk cId="3211440482" sldId="284"/>
            <ac:spMk id="10" creationId="{B12EC859-85E6-866C-D68F-4E3AAFBB394E}"/>
          </ac:spMkLst>
        </pc:spChg>
        <pc:picChg chg="del mod">
          <ac:chgData name="Nikolaj Wochnik" userId="7b14bd58556952c9" providerId="LiveId" clId="{D748C17C-B5D2-4D8B-9577-26FDB758F688}" dt="2025-05-25T20:17:23.662" v="840" actId="478"/>
          <ac:picMkLst>
            <pc:docMk/>
            <pc:sldMk cId="3211440482" sldId="284"/>
            <ac:picMk id="6" creationId="{5DB0AAA9-5D74-78A9-B49D-6640E3F80401}"/>
          </ac:picMkLst>
        </pc:picChg>
        <pc:picChg chg="add mod">
          <ac:chgData name="Nikolaj Wochnik" userId="7b14bd58556952c9" providerId="LiveId" clId="{D748C17C-B5D2-4D8B-9577-26FDB758F688}" dt="2025-05-25T20:19:27.246" v="869" actId="1076"/>
          <ac:picMkLst>
            <pc:docMk/>
            <pc:sldMk cId="3211440482" sldId="284"/>
            <ac:picMk id="9" creationId="{7352BA27-590F-23BA-986E-648D80896910}"/>
          </ac:picMkLst>
        </pc:picChg>
      </pc:sldChg>
      <pc:sldChg chg="addSp delSp modSp mod">
        <pc:chgData name="Nikolaj Wochnik" userId="7b14bd58556952c9" providerId="LiveId" clId="{D748C17C-B5D2-4D8B-9577-26FDB758F688}" dt="2025-05-25T20:41:18.497" v="1882" actId="14100"/>
        <pc:sldMkLst>
          <pc:docMk/>
          <pc:sldMk cId="3702927369" sldId="285"/>
        </pc:sldMkLst>
        <pc:spChg chg="mod">
          <ac:chgData name="Nikolaj Wochnik" userId="7b14bd58556952c9" providerId="LiveId" clId="{D748C17C-B5D2-4D8B-9577-26FDB758F688}" dt="2025-05-25T20:41:18.497" v="1882" actId="14100"/>
          <ac:spMkLst>
            <pc:docMk/>
            <pc:sldMk cId="3702927369" sldId="285"/>
            <ac:spMk id="2" creationId="{8BBA0A6E-B071-534E-EE18-AED8DB062B76}"/>
          </ac:spMkLst>
        </pc:spChg>
        <pc:spChg chg="add del mod">
          <ac:chgData name="Nikolaj Wochnik" userId="7b14bd58556952c9" providerId="LiveId" clId="{D748C17C-B5D2-4D8B-9577-26FDB758F688}" dt="2025-05-25T20:20:48.963" v="885" actId="478"/>
          <ac:spMkLst>
            <pc:docMk/>
            <pc:sldMk cId="3702927369" sldId="285"/>
            <ac:spMk id="3" creationId="{21D2C3A0-1599-9D9B-5077-6BB7EA4CA938}"/>
          </ac:spMkLst>
        </pc:spChg>
        <pc:spChg chg="add mod">
          <ac:chgData name="Nikolaj Wochnik" userId="7b14bd58556952c9" providerId="LiveId" clId="{D748C17C-B5D2-4D8B-9577-26FDB758F688}" dt="2025-05-25T20:25:01.436" v="1167" actId="14100"/>
          <ac:spMkLst>
            <pc:docMk/>
            <pc:sldMk cId="3702927369" sldId="285"/>
            <ac:spMk id="5" creationId="{0D46ED9E-5E64-4292-3FBE-CD095529C7B9}"/>
          </ac:spMkLst>
        </pc:spChg>
        <pc:picChg chg="del mod">
          <ac:chgData name="Nikolaj Wochnik" userId="7b14bd58556952c9" providerId="LiveId" clId="{D748C17C-B5D2-4D8B-9577-26FDB758F688}" dt="2025-05-25T20:20:01.984" v="880" actId="478"/>
          <ac:picMkLst>
            <pc:docMk/>
            <pc:sldMk cId="3702927369" sldId="285"/>
            <ac:picMk id="6" creationId="{4DFDA210-2F5C-D8DA-2A5F-6252D3CA08C3}"/>
          </ac:picMkLst>
        </pc:picChg>
      </pc:sldChg>
      <pc:sldChg chg="modSp mod">
        <pc:chgData name="Nikolaj Wochnik" userId="7b14bd58556952c9" providerId="LiveId" clId="{D748C17C-B5D2-4D8B-9577-26FDB758F688}" dt="2025-05-25T21:11:51.052" v="2647" actId="11"/>
        <pc:sldMkLst>
          <pc:docMk/>
          <pc:sldMk cId="1894879621" sldId="286"/>
        </pc:sldMkLst>
        <pc:spChg chg="mod">
          <ac:chgData name="Nikolaj Wochnik" userId="7b14bd58556952c9" providerId="LiveId" clId="{D748C17C-B5D2-4D8B-9577-26FDB758F688}" dt="2025-05-25T21:11:51.052" v="2647" actId="11"/>
          <ac:spMkLst>
            <pc:docMk/>
            <pc:sldMk cId="1894879621" sldId="286"/>
            <ac:spMk id="3" creationId="{E789D0B0-E8D8-CF6C-86F7-07FBC4B81D54}"/>
          </ac:spMkLst>
        </pc:spChg>
      </pc:sldChg>
      <pc:sldChg chg="addSp delSp modSp mod">
        <pc:chgData name="Nikolaj Wochnik" userId="7b14bd58556952c9" providerId="LiveId" clId="{D748C17C-B5D2-4D8B-9577-26FDB758F688}" dt="2025-05-25T20:41:31.302" v="1884" actId="14100"/>
        <pc:sldMkLst>
          <pc:docMk/>
          <pc:sldMk cId="852818601" sldId="287"/>
        </pc:sldMkLst>
        <pc:spChg chg="mod">
          <ac:chgData name="Nikolaj Wochnik" userId="7b14bd58556952c9" providerId="LiveId" clId="{D748C17C-B5D2-4D8B-9577-26FDB758F688}" dt="2025-05-25T20:41:31.302" v="1884" actId="14100"/>
          <ac:spMkLst>
            <pc:docMk/>
            <pc:sldMk cId="852818601" sldId="287"/>
            <ac:spMk id="2" creationId="{C8D3A9D4-4DDD-711E-EF54-DA1167CA1D92}"/>
          </ac:spMkLst>
        </pc:spChg>
        <pc:picChg chg="add mod">
          <ac:chgData name="Nikolaj Wochnik" userId="7b14bd58556952c9" providerId="LiveId" clId="{D748C17C-B5D2-4D8B-9577-26FDB758F688}" dt="2025-05-25T20:25:58.944" v="1193" actId="1076"/>
          <ac:picMkLst>
            <pc:docMk/>
            <pc:sldMk cId="852818601" sldId="287"/>
            <ac:picMk id="5" creationId="{8565A93A-05AC-473E-F074-896CC8530C5B}"/>
          </ac:picMkLst>
        </pc:picChg>
        <pc:picChg chg="del mod">
          <ac:chgData name="Nikolaj Wochnik" userId="7b14bd58556952c9" providerId="LiveId" clId="{D748C17C-B5D2-4D8B-9577-26FDB758F688}" dt="2025-05-25T20:25:31.652" v="1185" actId="478"/>
          <ac:picMkLst>
            <pc:docMk/>
            <pc:sldMk cId="852818601" sldId="287"/>
            <ac:picMk id="6" creationId="{7AF047EE-84BD-6443-F793-424F33B97182}"/>
          </ac:picMkLst>
        </pc:picChg>
      </pc:sldChg>
      <pc:sldChg chg="modSp mod">
        <pc:chgData name="Nikolaj Wochnik" userId="7b14bd58556952c9" providerId="LiveId" clId="{D748C17C-B5D2-4D8B-9577-26FDB758F688}" dt="2025-05-25T20:41:44.736" v="1887" actId="14100"/>
        <pc:sldMkLst>
          <pc:docMk/>
          <pc:sldMk cId="1098451938" sldId="288"/>
        </pc:sldMkLst>
        <pc:spChg chg="mod">
          <ac:chgData name="Nikolaj Wochnik" userId="7b14bd58556952c9" providerId="LiveId" clId="{D748C17C-B5D2-4D8B-9577-26FDB758F688}" dt="2025-05-25T20:41:44.736" v="1887" actId="14100"/>
          <ac:spMkLst>
            <pc:docMk/>
            <pc:sldMk cId="1098451938" sldId="288"/>
            <ac:spMk id="2" creationId="{C6C5E5E3-2F8C-B503-4B9B-64F395FB20EC}"/>
          </ac:spMkLst>
        </pc:spChg>
        <pc:spChg chg="mod">
          <ac:chgData name="Nikolaj Wochnik" userId="7b14bd58556952c9" providerId="LiveId" clId="{D748C17C-B5D2-4D8B-9577-26FDB758F688}" dt="2025-05-25T20:29:19.637" v="1408" actId="1076"/>
          <ac:spMkLst>
            <pc:docMk/>
            <pc:sldMk cId="1098451938" sldId="288"/>
            <ac:spMk id="3" creationId="{D358C2CC-71EF-F01A-9C50-0AB5598683D7}"/>
          </ac:spMkLst>
        </pc:spChg>
      </pc:sldChg>
      <pc:sldChg chg="delSp modSp mod">
        <pc:chgData name="Nikolaj Wochnik" userId="7b14bd58556952c9" providerId="LiveId" clId="{D748C17C-B5D2-4D8B-9577-26FDB758F688}" dt="2025-05-25T20:55:15.853" v="2468" actId="1076"/>
        <pc:sldMkLst>
          <pc:docMk/>
          <pc:sldMk cId="4106583050" sldId="289"/>
        </pc:sldMkLst>
        <pc:spChg chg="mod">
          <ac:chgData name="Nikolaj Wochnik" userId="7b14bd58556952c9" providerId="LiveId" clId="{D748C17C-B5D2-4D8B-9577-26FDB758F688}" dt="2025-05-25T20:51:34.810" v="2230" actId="20577"/>
          <ac:spMkLst>
            <pc:docMk/>
            <pc:sldMk cId="4106583050" sldId="289"/>
            <ac:spMk id="2" creationId="{B592C2A2-5014-DE77-5D73-BACC016BCC86}"/>
          </ac:spMkLst>
        </pc:spChg>
        <pc:spChg chg="mod">
          <ac:chgData name="Nikolaj Wochnik" userId="7b14bd58556952c9" providerId="LiveId" clId="{D748C17C-B5D2-4D8B-9577-26FDB758F688}" dt="2025-05-25T20:55:15.853" v="2468" actId="1076"/>
          <ac:spMkLst>
            <pc:docMk/>
            <pc:sldMk cId="4106583050" sldId="289"/>
            <ac:spMk id="3" creationId="{48FE6605-5877-1BCB-B162-AEA56F6CFA70}"/>
          </ac:spMkLst>
        </pc:spChg>
        <pc:picChg chg="del mod">
          <ac:chgData name="Nikolaj Wochnik" userId="7b14bd58556952c9" providerId="LiveId" clId="{D748C17C-B5D2-4D8B-9577-26FDB758F688}" dt="2025-05-25T20:51:38.936" v="2231" actId="478"/>
          <ac:picMkLst>
            <pc:docMk/>
            <pc:sldMk cId="4106583050" sldId="289"/>
            <ac:picMk id="6" creationId="{8F4ADE3A-D63F-40CA-C002-915C0E7E5593}"/>
          </ac:picMkLst>
        </pc:picChg>
      </pc:sldChg>
      <pc:sldChg chg="addSp delSp modSp mod">
        <pc:chgData name="Nikolaj Wochnik" userId="7b14bd58556952c9" providerId="LiveId" clId="{D748C17C-B5D2-4D8B-9577-26FDB758F688}" dt="2025-05-25T20:47:49.840" v="2082" actId="1076"/>
        <pc:sldMkLst>
          <pc:docMk/>
          <pc:sldMk cId="131739722" sldId="290"/>
        </pc:sldMkLst>
        <pc:spChg chg="mod">
          <ac:chgData name="Nikolaj Wochnik" userId="7b14bd58556952c9" providerId="LiveId" clId="{D748C17C-B5D2-4D8B-9577-26FDB758F688}" dt="2025-05-25T20:42:03.543" v="1890" actId="14100"/>
          <ac:spMkLst>
            <pc:docMk/>
            <pc:sldMk cId="131739722" sldId="290"/>
            <ac:spMk id="2" creationId="{80B30ED1-4238-A517-292D-F0793D0F072F}"/>
          </ac:spMkLst>
        </pc:spChg>
        <pc:spChg chg="add del mod">
          <ac:chgData name="Nikolaj Wochnik" userId="7b14bd58556952c9" providerId="LiveId" clId="{D748C17C-B5D2-4D8B-9577-26FDB758F688}" dt="2025-05-25T20:43:15.700" v="1896" actId="478"/>
          <ac:spMkLst>
            <pc:docMk/>
            <pc:sldMk cId="131739722" sldId="290"/>
            <ac:spMk id="3" creationId="{586384C6-FB49-C500-1B3F-5F76F210D236}"/>
          </ac:spMkLst>
        </pc:spChg>
        <pc:spChg chg="add mod">
          <ac:chgData name="Nikolaj Wochnik" userId="7b14bd58556952c9" providerId="LiveId" clId="{D748C17C-B5D2-4D8B-9577-26FDB758F688}" dt="2025-05-25T20:47:49.840" v="2082" actId="1076"/>
          <ac:spMkLst>
            <pc:docMk/>
            <pc:sldMk cId="131739722" sldId="290"/>
            <ac:spMk id="5" creationId="{76383719-F790-EF66-9EC9-201BCA7FC815}"/>
          </ac:spMkLst>
        </pc:spChg>
        <pc:picChg chg="del mod">
          <ac:chgData name="Nikolaj Wochnik" userId="7b14bd58556952c9" providerId="LiveId" clId="{D748C17C-B5D2-4D8B-9577-26FDB758F688}" dt="2025-05-25T20:42:29.297" v="1892" actId="478"/>
          <ac:picMkLst>
            <pc:docMk/>
            <pc:sldMk cId="131739722" sldId="290"/>
            <ac:picMk id="6" creationId="{92A08CD8-080A-4C47-C174-10ED352FE366}"/>
          </ac:picMkLst>
        </pc:picChg>
      </pc:sldChg>
      <pc:sldChg chg="delSp modSp mod">
        <pc:chgData name="Nikolaj Wochnik" userId="7b14bd58556952c9" providerId="LiveId" clId="{D748C17C-B5D2-4D8B-9577-26FDB758F688}" dt="2025-05-25T20:50:57.690" v="2205" actId="1076"/>
        <pc:sldMkLst>
          <pc:docMk/>
          <pc:sldMk cId="124288705" sldId="291"/>
        </pc:sldMkLst>
        <pc:spChg chg="mod">
          <ac:chgData name="Nikolaj Wochnik" userId="7b14bd58556952c9" providerId="LiveId" clId="{D748C17C-B5D2-4D8B-9577-26FDB758F688}" dt="2025-05-25T20:49:58.245" v="2133" actId="14100"/>
          <ac:spMkLst>
            <pc:docMk/>
            <pc:sldMk cId="124288705" sldId="291"/>
            <ac:spMk id="2" creationId="{9BBD3CFE-02A5-3CF8-C825-5CE40B018071}"/>
          </ac:spMkLst>
        </pc:spChg>
        <pc:spChg chg="mod">
          <ac:chgData name="Nikolaj Wochnik" userId="7b14bd58556952c9" providerId="LiveId" clId="{D748C17C-B5D2-4D8B-9577-26FDB758F688}" dt="2025-05-25T20:50:57.690" v="2205" actId="1076"/>
          <ac:spMkLst>
            <pc:docMk/>
            <pc:sldMk cId="124288705" sldId="291"/>
            <ac:spMk id="3" creationId="{A2606DAE-7768-6A82-17E7-DD51BA9BE58D}"/>
          </ac:spMkLst>
        </pc:spChg>
        <pc:picChg chg="del mod">
          <ac:chgData name="Nikolaj Wochnik" userId="7b14bd58556952c9" providerId="LiveId" clId="{D748C17C-B5D2-4D8B-9577-26FDB758F688}" dt="2025-05-25T20:50:05.146" v="2134" actId="478"/>
          <ac:picMkLst>
            <pc:docMk/>
            <pc:sldMk cId="124288705" sldId="291"/>
            <ac:picMk id="6" creationId="{59B79AC4-8B00-7703-0E63-B28F20724923}"/>
          </ac:picMkLst>
        </pc:picChg>
      </pc:sldChg>
      <pc:sldChg chg="addSp delSp modSp mod">
        <pc:chgData name="Nikolaj Wochnik" userId="7b14bd58556952c9" providerId="LiveId" clId="{D748C17C-B5D2-4D8B-9577-26FDB758F688}" dt="2025-05-25T20:49:02.805" v="2113" actId="1076"/>
        <pc:sldMkLst>
          <pc:docMk/>
          <pc:sldMk cId="3507194605" sldId="292"/>
        </pc:sldMkLst>
        <pc:spChg chg="mod">
          <ac:chgData name="Nikolaj Wochnik" userId="7b14bd58556952c9" providerId="LiveId" clId="{D748C17C-B5D2-4D8B-9577-26FDB758F688}" dt="2025-05-25T20:48:08.603" v="2104" actId="20577"/>
          <ac:spMkLst>
            <pc:docMk/>
            <pc:sldMk cId="3507194605" sldId="292"/>
            <ac:spMk id="2" creationId="{A08E8EA3-7CF5-0FF9-EA46-0118CD5A05C1}"/>
          </ac:spMkLst>
        </pc:spChg>
        <pc:picChg chg="add mod">
          <ac:chgData name="Nikolaj Wochnik" userId="7b14bd58556952c9" providerId="LiveId" clId="{D748C17C-B5D2-4D8B-9577-26FDB758F688}" dt="2025-05-25T20:49:02.805" v="2113" actId="1076"/>
          <ac:picMkLst>
            <pc:docMk/>
            <pc:sldMk cId="3507194605" sldId="292"/>
            <ac:picMk id="5" creationId="{03BC6579-35BD-D66A-41BE-0B5A02F85027}"/>
          </ac:picMkLst>
        </pc:picChg>
        <pc:picChg chg="del mod">
          <ac:chgData name="Nikolaj Wochnik" userId="7b14bd58556952c9" providerId="LiveId" clId="{D748C17C-B5D2-4D8B-9577-26FDB758F688}" dt="2025-05-25T20:48:13.153" v="2105" actId="478"/>
          <ac:picMkLst>
            <pc:docMk/>
            <pc:sldMk cId="3507194605" sldId="292"/>
            <ac:picMk id="6" creationId="{142F285D-8597-A3CF-788F-7CAB98ECA694}"/>
          </ac:picMkLst>
        </pc:picChg>
      </pc:sldChg>
      <pc:sldChg chg="addSp delSp modSp mod">
        <pc:chgData name="Nikolaj Wochnik" userId="7b14bd58556952c9" providerId="LiveId" clId="{D748C17C-B5D2-4D8B-9577-26FDB758F688}" dt="2025-05-25T20:42:00.239" v="1889" actId="14100"/>
        <pc:sldMkLst>
          <pc:docMk/>
          <pc:sldMk cId="4173706255" sldId="293"/>
        </pc:sldMkLst>
        <pc:spChg chg="del mod">
          <ac:chgData name="Nikolaj Wochnik" userId="7b14bd58556952c9" providerId="LiveId" clId="{D748C17C-B5D2-4D8B-9577-26FDB758F688}" dt="2025-05-25T20:36:26.691" v="1800" actId="478"/>
          <ac:spMkLst>
            <pc:docMk/>
            <pc:sldMk cId="4173706255" sldId="293"/>
            <ac:spMk id="2" creationId="{BDC48786-A53E-E578-AD61-7BCBF9B07777}"/>
          </ac:spMkLst>
        </pc:spChg>
        <pc:spChg chg="add del mod">
          <ac:chgData name="Nikolaj Wochnik" userId="7b14bd58556952c9" providerId="LiveId" clId="{D748C17C-B5D2-4D8B-9577-26FDB758F688}" dt="2025-05-25T20:36:28.212" v="1801" actId="478"/>
          <ac:spMkLst>
            <pc:docMk/>
            <pc:sldMk cId="4173706255" sldId="293"/>
            <ac:spMk id="5" creationId="{748A1772-6F92-5CB9-3925-55E0D3C6065B}"/>
          </ac:spMkLst>
        </pc:spChg>
        <pc:spChg chg="add mod">
          <ac:chgData name="Nikolaj Wochnik" userId="7b14bd58556952c9" providerId="LiveId" clId="{D748C17C-B5D2-4D8B-9577-26FDB758F688}" dt="2025-05-25T20:42:00.239" v="1889" actId="14100"/>
          <ac:spMkLst>
            <pc:docMk/>
            <pc:sldMk cId="4173706255" sldId="293"/>
            <ac:spMk id="7" creationId="{E9C63D13-4A75-A22A-E76A-3B248BAE5FFE}"/>
          </ac:spMkLst>
        </pc:spChg>
        <pc:picChg chg="del mod">
          <ac:chgData name="Nikolaj Wochnik" userId="7b14bd58556952c9" providerId="LiveId" clId="{D748C17C-B5D2-4D8B-9577-26FDB758F688}" dt="2025-05-25T20:36:52.229" v="1811" actId="478"/>
          <ac:picMkLst>
            <pc:docMk/>
            <pc:sldMk cId="4173706255" sldId="293"/>
            <ac:picMk id="6" creationId="{113EA89D-3C85-72F5-5EA6-79E739296842}"/>
          </ac:picMkLst>
        </pc:picChg>
        <pc:picChg chg="add del mod">
          <ac:chgData name="Nikolaj Wochnik" userId="7b14bd58556952c9" providerId="LiveId" clId="{D748C17C-B5D2-4D8B-9577-26FDB758F688}" dt="2025-05-25T20:37:25.990" v="1817" actId="478"/>
          <ac:picMkLst>
            <pc:docMk/>
            <pc:sldMk cId="4173706255" sldId="293"/>
            <ac:picMk id="9" creationId="{E01B442D-645B-97F0-EA46-748CF8AE4079}"/>
          </ac:picMkLst>
        </pc:picChg>
        <pc:picChg chg="add mod">
          <ac:chgData name="Nikolaj Wochnik" userId="7b14bd58556952c9" providerId="LiveId" clId="{D748C17C-B5D2-4D8B-9577-26FDB758F688}" dt="2025-05-25T20:37:47.338" v="1825" actId="1076"/>
          <ac:picMkLst>
            <pc:docMk/>
            <pc:sldMk cId="4173706255" sldId="293"/>
            <ac:picMk id="11" creationId="{4FC408E2-DF6F-1CD6-7543-161DF68F3B01}"/>
          </ac:picMkLst>
        </pc:picChg>
      </pc:sldChg>
      <pc:sldChg chg="addSp delSp modSp mod">
        <pc:chgData name="Nikolaj Wochnik" userId="7b14bd58556952c9" providerId="LiveId" clId="{D748C17C-B5D2-4D8B-9577-26FDB758F688}" dt="2025-05-25T20:41:54.233" v="1888" actId="14100"/>
        <pc:sldMkLst>
          <pc:docMk/>
          <pc:sldMk cId="2376872782" sldId="294"/>
        </pc:sldMkLst>
        <pc:spChg chg="mod">
          <ac:chgData name="Nikolaj Wochnik" userId="7b14bd58556952c9" providerId="LiveId" clId="{D748C17C-B5D2-4D8B-9577-26FDB758F688}" dt="2025-05-25T20:41:54.233" v="1888" actId="14100"/>
          <ac:spMkLst>
            <pc:docMk/>
            <pc:sldMk cId="2376872782" sldId="294"/>
            <ac:spMk id="2" creationId="{8977F837-841F-7A39-D26E-A6EE2E886281}"/>
          </ac:spMkLst>
        </pc:spChg>
        <pc:spChg chg="del mod">
          <ac:chgData name="Nikolaj Wochnik" userId="7b14bd58556952c9" providerId="LiveId" clId="{D748C17C-B5D2-4D8B-9577-26FDB758F688}" dt="2025-05-25T20:30:48.755" v="1457" actId="478"/>
          <ac:spMkLst>
            <pc:docMk/>
            <pc:sldMk cId="2376872782" sldId="294"/>
            <ac:spMk id="3" creationId="{D9665F3A-3950-1819-A15B-4439A3EC47B0}"/>
          </ac:spMkLst>
        </pc:spChg>
        <pc:spChg chg="add del mod">
          <ac:chgData name="Nikolaj Wochnik" userId="7b14bd58556952c9" providerId="LiveId" clId="{D748C17C-B5D2-4D8B-9577-26FDB758F688}" dt="2025-05-25T20:30:50.221" v="1458" actId="478"/>
          <ac:spMkLst>
            <pc:docMk/>
            <pc:sldMk cId="2376872782" sldId="294"/>
            <ac:spMk id="7" creationId="{A721E4CA-1FEF-8DB5-A1B7-A042D91D70AD}"/>
          </ac:spMkLst>
        </pc:spChg>
        <pc:picChg chg="del mod">
          <ac:chgData name="Nikolaj Wochnik" userId="7b14bd58556952c9" providerId="LiveId" clId="{D748C17C-B5D2-4D8B-9577-26FDB758F688}" dt="2025-05-25T20:30:46.381" v="1455" actId="478"/>
          <ac:picMkLst>
            <pc:docMk/>
            <pc:sldMk cId="2376872782" sldId="294"/>
            <ac:picMk id="6" creationId="{5ADCC974-DE5D-2725-237F-2AF3B12A4E1E}"/>
          </ac:picMkLst>
        </pc:picChg>
        <pc:picChg chg="del mod">
          <ac:chgData name="Nikolaj Wochnik" userId="7b14bd58556952c9" providerId="LiveId" clId="{D748C17C-B5D2-4D8B-9577-26FDB758F688}" dt="2025-05-25T20:30:46.861" v="1456" actId="478"/>
          <ac:picMkLst>
            <pc:docMk/>
            <pc:sldMk cId="2376872782" sldId="294"/>
            <ac:picMk id="8" creationId="{9E765607-4F96-6296-80E2-D3FE4E4C5B36}"/>
          </ac:picMkLst>
        </pc:picChg>
        <pc:picChg chg="add del mod">
          <ac:chgData name="Nikolaj Wochnik" userId="7b14bd58556952c9" providerId="LiveId" clId="{D748C17C-B5D2-4D8B-9577-26FDB758F688}" dt="2025-05-25T20:32:18.771" v="1466" actId="478"/>
          <ac:picMkLst>
            <pc:docMk/>
            <pc:sldMk cId="2376872782" sldId="294"/>
            <ac:picMk id="10" creationId="{F79F7B73-599D-81E6-E2B9-965C3787F774}"/>
          </ac:picMkLst>
        </pc:picChg>
        <pc:picChg chg="add mod">
          <ac:chgData name="Nikolaj Wochnik" userId="7b14bd58556952c9" providerId="LiveId" clId="{D748C17C-B5D2-4D8B-9577-26FDB758F688}" dt="2025-05-25T20:32:47.068" v="1474" actId="1076"/>
          <ac:picMkLst>
            <pc:docMk/>
            <pc:sldMk cId="2376872782" sldId="294"/>
            <ac:picMk id="12" creationId="{5F907963-0FFE-3FFD-87D5-446CC2067D91}"/>
          </ac:picMkLst>
        </pc:picChg>
      </pc:sldChg>
      <pc:sldChg chg="addSp delSp modSp mod">
        <pc:chgData name="Nikolaj Wochnik" userId="7b14bd58556952c9" providerId="LiveId" clId="{D748C17C-B5D2-4D8B-9577-26FDB758F688}" dt="2025-05-25T20:47:03.627" v="2076" actId="948"/>
        <pc:sldMkLst>
          <pc:docMk/>
          <pc:sldMk cId="3273255333" sldId="295"/>
        </pc:sldMkLst>
        <pc:spChg chg="mod">
          <ac:chgData name="Nikolaj Wochnik" userId="7b14bd58556952c9" providerId="LiveId" clId="{D748C17C-B5D2-4D8B-9577-26FDB758F688}" dt="2025-05-25T20:33:22.563" v="1496" actId="14100"/>
          <ac:spMkLst>
            <pc:docMk/>
            <pc:sldMk cId="3273255333" sldId="295"/>
            <ac:spMk id="2" creationId="{9B7F4887-82FA-B0C8-66BB-C6B25B8BCA4C}"/>
          </ac:spMkLst>
        </pc:spChg>
        <pc:spChg chg="del mod">
          <ac:chgData name="Nikolaj Wochnik" userId="7b14bd58556952c9" providerId="LiveId" clId="{D748C17C-B5D2-4D8B-9577-26FDB758F688}" dt="2025-05-25T20:33:34.010" v="1500" actId="478"/>
          <ac:spMkLst>
            <pc:docMk/>
            <pc:sldMk cId="3273255333" sldId="295"/>
            <ac:spMk id="3" creationId="{63776704-5789-3B47-F57C-563C078CA620}"/>
          </ac:spMkLst>
        </pc:spChg>
        <pc:spChg chg="add del mod">
          <ac:chgData name="Nikolaj Wochnik" userId="7b14bd58556952c9" providerId="LiveId" clId="{D748C17C-B5D2-4D8B-9577-26FDB758F688}" dt="2025-05-25T20:33:35.271" v="1501" actId="478"/>
          <ac:spMkLst>
            <pc:docMk/>
            <pc:sldMk cId="3273255333" sldId="295"/>
            <ac:spMk id="7" creationId="{152CE370-EACE-BC12-8A8A-D1F9C8A9BE07}"/>
          </ac:spMkLst>
        </pc:spChg>
        <pc:spChg chg="add mod">
          <ac:chgData name="Nikolaj Wochnik" userId="7b14bd58556952c9" providerId="LiveId" clId="{D748C17C-B5D2-4D8B-9577-26FDB758F688}" dt="2025-05-25T20:47:03.627" v="2076" actId="948"/>
          <ac:spMkLst>
            <pc:docMk/>
            <pc:sldMk cId="3273255333" sldId="295"/>
            <ac:spMk id="9" creationId="{7010443D-3175-C347-F04E-CCBABCF93546}"/>
          </ac:spMkLst>
        </pc:spChg>
        <pc:picChg chg="del mod">
          <ac:chgData name="Nikolaj Wochnik" userId="7b14bd58556952c9" providerId="LiveId" clId="{D748C17C-B5D2-4D8B-9577-26FDB758F688}" dt="2025-05-25T20:33:31.291" v="1497" actId="478"/>
          <ac:picMkLst>
            <pc:docMk/>
            <pc:sldMk cId="3273255333" sldId="295"/>
            <ac:picMk id="6" creationId="{D48ECE2A-F7B0-15B5-23EC-9407A3D85BE6}"/>
          </ac:picMkLst>
        </pc:picChg>
        <pc:picChg chg="del mod">
          <ac:chgData name="Nikolaj Wochnik" userId="7b14bd58556952c9" providerId="LiveId" clId="{D748C17C-B5D2-4D8B-9577-26FDB758F688}" dt="2025-05-25T20:33:31.874" v="1498" actId="478"/>
          <ac:picMkLst>
            <pc:docMk/>
            <pc:sldMk cId="3273255333" sldId="295"/>
            <ac:picMk id="8" creationId="{C58FCAF5-DAC6-3E61-1B4C-CC0E8FC4CC50}"/>
          </ac:picMkLst>
        </pc:picChg>
      </pc:sldChg>
      <pc:sldChg chg="addSp delSp modSp del mod modClrScheme chgLayout">
        <pc:chgData name="Nikolaj Wochnik" userId="7b14bd58556952c9" providerId="LiveId" clId="{D748C17C-B5D2-4D8B-9577-26FDB758F688}" dt="2025-05-25T21:09:17.071" v="2578" actId="47"/>
        <pc:sldMkLst>
          <pc:docMk/>
          <pc:sldMk cId="3547225365" sldId="296"/>
        </pc:sldMkLst>
        <pc:spChg chg="del mod ord">
          <ac:chgData name="Nikolaj Wochnik" userId="7b14bd58556952c9" providerId="LiveId" clId="{D748C17C-B5D2-4D8B-9577-26FDB758F688}" dt="2025-05-25T21:01:13.616" v="2515" actId="478"/>
          <ac:spMkLst>
            <pc:docMk/>
            <pc:sldMk cId="3547225365" sldId="296"/>
            <ac:spMk id="2" creationId="{7A798CFB-8397-7177-5059-0E0A504B9999}"/>
          </ac:spMkLst>
        </pc:spChg>
        <pc:spChg chg="add mod">
          <ac:chgData name="Nikolaj Wochnik" userId="7b14bd58556952c9" providerId="LiveId" clId="{D748C17C-B5D2-4D8B-9577-26FDB758F688}" dt="2025-05-25T21:00:39.142" v="2511" actId="1076"/>
          <ac:spMkLst>
            <pc:docMk/>
            <pc:sldMk cId="3547225365" sldId="296"/>
            <ac:spMk id="3" creationId="{4FCECD6E-8565-1951-E8EB-7BF3C069F463}"/>
          </ac:spMkLst>
        </pc:spChg>
        <pc:spChg chg="del mod ord">
          <ac:chgData name="Nikolaj Wochnik" userId="7b14bd58556952c9" providerId="LiveId" clId="{D748C17C-B5D2-4D8B-9577-26FDB758F688}" dt="2025-05-25T21:02:22.405" v="2522" actId="478"/>
          <ac:spMkLst>
            <pc:docMk/>
            <pc:sldMk cId="3547225365" sldId="296"/>
            <ac:spMk id="4" creationId="{51E4072E-9F5C-529B-C4F7-FA77A6141DAA}"/>
          </ac:spMkLst>
        </pc:spChg>
        <pc:spChg chg="add del mod">
          <ac:chgData name="Nikolaj Wochnik" userId="7b14bd58556952c9" providerId="LiveId" clId="{D748C17C-B5D2-4D8B-9577-26FDB758F688}" dt="2025-05-25T21:01:15.884" v="2516" actId="478"/>
          <ac:spMkLst>
            <pc:docMk/>
            <pc:sldMk cId="3547225365" sldId="296"/>
            <ac:spMk id="7" creationId="{23044E55-BF75-DFB6-5721-5103B2A1D9C3}"/>
          </ac:spMkLst>
        </pc:spChg>
        <pc:spChg chg="add del mod ord">
          <ac:chgData name="Nikolaj Wochnik" userId="7b14bd58556952c9" providerId="LiveId" clId="{D748C17C-B5D2-4D8B-9577-26FDB758F688}" dt="2025-05-25T21:01:35.564" v="2518" actId="700"/>
          <ac:spMkLst>
            <pc:docMk/>
            <pc:sldMk cId="3547225365" sldId="296"/>
            <ac:spMk id="8" creationId="{C37F5B83-37C7-A112-668E-A287DEFBF625}"/>
          </ac:spMkLst>
        </pc:spChg>
        <pc:spChg chg="add del mod ord">
          <ac:chgData name="Nikolaj Wochnik" userId="7b14bd58556952c9" providerId="LiveId" clId="{D748C17C-B5D2-4D8B-9577-26FDB758F688}" dt="2025-05-25T21:01:35.564" v="2518" actId="700"/>
          <ac:spMkLst>
            <pc:docMk/>
            <pc:sldMk cId="3547225365" sldId="296"/>
            <ac:spMk id="9" creationId="{C069DF17-7EF9-BF63-F12D-0B41B097EE79}"/>
          </ac:spMkLst>
        </pc:spChg>
        <pc:spChg chg="add del mod ord">
          <ac:chgData name="Nikolaj Wochnik" userId="7b14bd58556952c9" providerId="LiveId" clId="{D748C17C-B5D2-4D8B-9577-26FDB758F688}" dt="2025-05-25T21:01:48.545" v="2521" actId="478"/>
          <ac:spMkLst>
            <pc:docMk/>
            <pc:sldMk cId="3547225365" sldId="296"/>
            <ac:spMk id="10" creationId="{69A98072-E18F-AE4E-9E2C-73F834F3161B}"/>
          </ac:spMkLst>
        </pc:spChg>
        <pc:spChg chg="add mod">
          <ac:chgData name="Nikolaj Wochnik" userId="7b14bd58556952c9" providerId="LiveId" clId="{D748C17C-B5D2-4D8B-9577-26FDB758F688}" dt="2025-05-25T21:06:15.766" v="2548" actId="113"/>
          <ac:spMkLst>
            <pc:docMk/>
            <pc:sldMk cId="3547225365" sldId="296"/>
            <ac:spMk id="11" creationId="{717A8ECF-0BC7-D76C-2583-36E9B2036524}"/>
          </ac:spMkLst>
        </pc:spChg>
        <pc:spChg chg="add del mod">
          <ac:chgData name="Nikolaj Wochnik" userId="7b14bd58556952c9" providerId="LiveId" clId="{D748C17C-B5D2-4D8B-9577-26FDB758F688}" dt="2025-05-25T21:07:13.114" v="2550" actId="478"/>
          <ac:spMkLst>
            <pc:docMk/>
            <pc:sldMk cId="3547225365" sldId="296"/>
            <ac:spMk id="12" creationId="{E763D43D-0F4A-DAEE-FAD6-B0C4A52DDDDE}"/>
          </ac:spMkLst>
        </pc:spChg>
        <pc:spChg chg="add del mod">
          <ac:chgData name="Nikolaj Wochnik" userId="7b14bd58556952c9" providerId="LiveId" clId="{D748C17C-B5D2-4D8B-9577-26FDB758F688}" dt="2025-05-25T21:07:14.163" v="2551" actId="478"/>
          <ac:spMkLst>
            <pc:docMk/>
            <pc:sldMk cId="3547225365" sldId="296"/>
            <ac:spMk id="14" creationId="{E6981560-4A05-B4CA-980D-A24A007B0230}"/>
          </ac:spMkLst>
        </pc:spChg>
        <pc:spChg chg="add mod">
          <ac:chgData name="Nikolaj Wochnik" userId="7b14bd58556952c9" providerId="LiveId" clId="{D748C17C-B5D2-4D8B-9577-26FDB758F688}" dt="2025-05-25T21:07:55.388" v="2568" actId="1076"/>
          <ac:spMkLst>
            <pc:docMk/>
            <pc:sldMk cId="3547225365" sldId="296"/>
            <ac:spMk id="15" creationId="{6612E0FE-046E-0629-07BC-5C0AEB8BC669}"/>
          </ac:spMkLst>
        </pc:spChg>
        <pc:picChg chg="del mod">
          <ac:chgData name="Nikolaj Wochnik" userId="7b14bd58556952c9" providerId="LiveId" clId="{D748C17C-B5D2-4D8B-9577-26FDB758F688}" dt="2025-05-25T20:55:50.192" v="2486" actId="478"/>
          <ac:picMkLst>
            <pc:docMk/>
            <pc:sldMk cId="3547225365" sldId="296"/>
            <ac:picMk id="6" creationId="{56A9BD62-459E-F457-EAF7-F45433CC0BE2}"/>
          </ac:picMkLst>
        </pc:picChg>
      </pc:sldChg>
      <pc:sldChg chg="modSp del">
        <pc:chgData name="Nikolaj Wochnik" userId="7b14bd58556952c9" providerId="LiveId" clId="{D748C17C-B5D2-4D8B-9577-26FDB758F688}" dt="2025-05-25T21:08:09.455" v="2569" actId="47"/>
        <pc:sldMkLst>
          <pc:docMk/>
          <pc:sldMk cId="1681194648" sldId="297"/>
        </pc:sldMkLst>
        <pc:spChg chg="mod">
          <ac:chgData name="Nikolaj Wochnik" userId="7b14bd58556952c9" providerId="LiveId" clId="{D748C17C-B5D2-4D8B-9577-26FDB758F688}" dt="2025-05-25T19:38:28.101" v="127"/>
          <ac:spMkLst>
            <pc:docMk/>
            <pc:sldMk cId="1681194648" sldId="297"/>
            <ac:spMk id="3" creationId="{BEF51E09-8620-AA73-E71C-524418238DEF}"/>
          </ac:spMkLst>
        </pc:spChg>
      </pc:sldChg>
      <pc:sldChg chg="modSp mod">
        <pc:chgData name="Nikolaj Wochnik" userId="7b14bd58556952c9" providerId="LiveId" clId="{D748C17C-B5D2-4D8B-9577-26FDB758F688}" dt="2025-05-25T21:14:20.907" v="2683" actId="20577"/>
        <pc:sldMkLst>
          <pc:docMk/>
          <pc:sldMk cId="1789603387" sldId="298"/>
        </pc:sldMkLst>
        <pc:spChg chg="mod">
          <ac:chgData name="Nikolaj Wochnik" userId="7b14bd58556952c9" providerId="LiveId" clId="{D748C17C-B5D2-4D8B-9577-26FDB758F688}" dt="2025-05-25T21:10:56.574" v="2626" actId="14100"/>
          <ac:spMkLst>
            <pc:docMk/>
            <pc:sldMk cId="1789603387" sldId="298"/>
            <ac:spMk id="2" creationId="{4549A063-8CE7-2DA9-732E-288DF5660A1C}"/>
          </ac:spMkLst>
        </pc:spChg>
        <pc:spChg chg="mod">
          <ac:chgData name="Nikolaj Wochnik" userId="7b14bd58556952c9" providerId="LiveId" clId="{D748C17C-B5D2-4D8B-9577-26FDB758F688}" dt="2025-05-25T21:14:20.907" v="2683" actId="20577"/>
          <ac:spMkLst>
            <pc:docMk/>
            <pc:sldMk cId="1789603387" sldId="298"/>
            <ac:spMk id="3" creationId="{8BA29EED-B0FA-B1E5-D33C-EE1B7547CB8A}"/>
          </ac:spMkLst>
        </pc:spChg>
      </pc:sldChg>
      <pc:sldChg chg="addSp delSp modSp mod">
        <pc:chgData name="Nikolaj Wochnik" userId="7b14bd58556952c9" providerId="LiveId" clId="{D748C17C-B5D2-4D8B-9577-26FDB758F688}" dt="2025-05-25T20:41:02.204" v="1879" actId="14100"/>
        <pc:sldMkLst>
          <pc:docMk/>
          <pc:sldMk cId="2042731151" sldId="299"/>
        </pc:sldMkLst>
        <pc:spChg chg="mod">
          <ac:chgData name="Nikolaj Wochnik" userId="7b14bd58556952c9" providerId="LiveId" clId="{D748C17C-B5D2-4D8B-9577-26FDB758F688}" dt="2025-05-25T20:41:02.204" v="1879" actId="14100"/>
          <ac:spMkLst>
            <pc:docMk/>
            <pc:sldMk cId="2042731151" sldId="299"/>
            <ac:spMk id="2" creationId="{BEF198D0-2257-59DF-AE7E-AD2A30B76714}"/>
          </ac:spMkLst>
        </pc:spChg>
        <pc:spChg chg="del mod">
          <ac:chgData name="Nikolaj Wochnik" userId="7b14bd58556952c9" providerId="LiveId" clId="{D748C17C-B5D2-4D8B-9577-26FDB758F688}" dt="2025-05-25T20:00:30.076" v="519" actId="478"/>
          <ac:spMkLst>
            <pc:docMk/>
            <pc:sldMk cId="2042731151" sldId="299"/>
            <ac:spMk id="3" creationId="{59BA2F2B-65A3-A40F-6DF8-8D849E1068E6}"/>
          </ac:spMkLst>
        </pc:spChg>
        <pc:spChg chg="add del mod">
          <ac:chgData name="Nikolaj Wochnik" userId="7b14bd58556952c9" providerId="LiveId" clId="{D748C17C-B5D2-4D8B-9577-26FDB758F688}" dt="2025-05-25T20:00:32.730" v="520" actId="478"/>
          <ac:spMkLst>
            <pc:docMk/>
            <pc:sldMk cId="2042731151" sldId="299"/>
            <ac:spMk id="7" creationId="{A503D74C-9830-6526-B2D1-AA040286A04F}"/>
          </ac:spMkLst>
        </pc:spChg>
        <pc:picChg chg="del mod">
          <ac:chgData name="Nikolaj Wochnik" userId="7b14bd58556952c9" providerId="LiveId" clId="{D748C17C-B5D2-4D8B-9577-26FDB758F688}" dt="2025-05-25T20:00:35.689" v="521" actId="478"/>
          <ac:picMkLst>
            <pc:docMk/>
            <pc:sldMk cId="2042731151" sldId="299"/>
            <ac:picMk id="6" creationId="{A7646F08-26D5-6111-6D0B-0FC16984C34F}"/>
          </ac:picMkLst>
        </pc:picChg>
        <pc:picChg chg="add mod">
          <ac:chgData name="Nikolaj Wochnik" userId="7b14bd58556952c9" providerId="LiveId" clId="{D748C17C-B5D2-4D8B-9577-26FDB758F688}" dt="2025-05-25T20:01:02.372" v="528" actId="1076"/>
          <ac:picMkLst>
            <pc:docMk/>
            <pc:sldMk cId="2042731151" sldId="299"/>
            <ac:picMk id="9" creationId="{FF610925-6F23-94DE-F90E-61277B34E29D}"/>
          </ac:picMkLst>
        </pc:picChg>
      </pc:sldChg>
      <pc:sldChg chg="modSp new mod">
        <pc:chgData name="Nikolaj Wochnik" userId="7b14bd58556952c9" providerId="LiveId" clId="{D748C17C-B5D2-4D8B-9577-26FDB758F688}" dt="2025-05-25T20:39:35.989" v="1862" actId="14100"/>
        <pc:sldMkLst>
          <pc:docMk/>
          <pc:sldMk cId="3189183514" sldId="300"/>
        </pc:sldMkLst>
        <pc:spChg chg="mod">
          <ac:chgData name="Nikolaj Wochnik" userId="7b14bd58556952c9" providerId="LiveId" clId="{D748C17C-B5D2-4D8B-9577-26FDB758F688}" dt="2025-05-25T20:39:35.989" v="1862" actId="14100"/>
          <ac:spMkLst>
            <pc:docMk/>
            <pc:sldMk cId="3189183514" sldId="300"/>
            <ac:spMk id="2" creationId="{E9D7EF59-22F9-601A-4DD0-D19133527317}"/>
          </ac:spMkLst>
        </pc:spChg>
        <pc:spChg chg="mod">
          <ac:chgData name="Nikolaj Wochnik" userId="7b14bd58556952c9" providerId="LiveId" clId="{D748C17C-B5D2-4D8B-9577-26FDB758F688}" dt="2025-05-25T20:15:36.195" v="805" actId="6549"/>
          <ac:spMkLst>
            <pc:docMk/>
            <pc:sldMk cId="3189183514" sldId="300"/>
            <ac:spMk id="3" creationId="{16B790B2-9BD9-ECAF-DA45-E4F6783F6DF5}"/>
          </ac:spMkLst>
        </pc:spChg>
      </pc:sldChg>
      <pc:sldChg chg="modSp new mod">
        <pc:chgData name="Nikolaj Wochnik" userId="7b14bd58556952c9" providerId="LiveId" clId="{D748C17C-B5D2-4D8B-9577-26FDB758F688}" dt="2025-05-25T20:39:39.721" v="1863" actId="14100"/>
        <pc:sldMkLst>
          <pc:docMk/>
          <pc:sldMk cId="3566169708" sldId="301"/>
        </pc:sldMkLst>
        <pc:spChg chg="mod">
          <ac:chgData name="Nikolaj Wochnik" userId="7b14bd58556952c9" providerId="LiveId" clId="{D748C17C-B5D2-4D8B-9577-26FDB758F688}" dt="2025-05-25T20:39:39.721" v="1863" actId="14100"/>
          <ac:spMkLst>
            <pc:docMk/>
            <pc:sldMk cId="3566169708" sldId="301"/>
            <ac:spMk id="2" creationId="{D39A7F64-2248-2524-6A52-D2ADAEFC03F1}"/>
          </ac:spMkLst>
        </pc:spChg>
        <pc:spChg chg="mod">
          <ac:chgData name="Nikolaj Wochnik" userId="7b14bd58556952c9" providerId="LiveId" clId="{D748C17C-B5D2-4D8B-9577-26FDB758F688}" dt="2025-05-25T20:05:33.225" v="609" actId="1076"/>
          <ac:spMkLst>
            <pc:docMk/>
            <pc:sldMk cId="3566169708" sldId="301"/>
            <ac:spMk id="3" creationId="{34584881-755E-4F9E-4DAD-E9A302E84C57}"/>
          </ac:spMkLst>
        </pc:spChg>
      </pc:sldChg>
      <pc:sldMasterChg chg="modSp modSldLayout">
        <pc:chgData name="Nikolaj Wochnik" userId="7b14bd58556952c9" providerId="LiveId" clId="{D748C17C-B5D2-4D8B-9577-26FDB758F688}" dt="2025-05-25T19:38:28.101" v="127"/>
        <pc:sldMasterMkLst>
          <pc:docMk/>
          <pc:sldMasterMk cId="0" sldId="2147483657"/>
        </pc:sldMasterMkLst>
        <pc:spChg chg="mod">
          <ac:chgData name="Nikolaj Wochnik" userId="7b14bd58556952c9" providerId="LiveId" clId="{D748C17C-B5D2-4D8B-9577-26FDB758F688}" dt="2025-05-25T19:38:28.101" v="127"/>
          <ac:spMkLst>
            <pc:docMk/>
            <pc:sldMasterMk cId="0" sldId="2147483657"/>
            <ac:spMk id="6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19:38:28.101" v="127"/>
          <ac:spMkLst>
            <pc:docMk/>
            <pc:sldMasterMk cId="0" sldId="2147483657"/>
            <ac:spMk id="7" creationId="{00000000-0000-0000-0000-000000000000}"/>
          </ac:spMkLst>
        </pc:spChg>
        <pc:spChg chg="mod">
          <ac:chgData name="Nikolaj Wochnik" userId="7b14bd58556952c9" providerId="LiveId" clId="{D748C17C-B5D2-4D8B-9577-26FDB758F688}" dt="2025-05-25T19:38:28.101" v="127"/>
          <ac:spMkLst>
            <pc:docMk/>
            <pc:sldMasterMk cId="0" sldId="2147483657"/>
            <ac:spMk id="8" creationId="{00000000-0000-0000-0000-000000000000}"/>
          </ac:spMkLst>
        </pc:spChg>
        <pc:picChg chg="mod">
          <ac:chgData name="Nikolaj Wochnik" userId="7b14bd58556952c9" providerId="LiveId" clId="{D748C17C-B5D2-4D8B-9577-26FDB758F688}" dt="2025-05-25T19:38:28.101" v="127"/>
          <ac:picMkLst>
            <pc:docMk/>
            <pc:sldMasterMk cId="0" sldId="2147483657"/>
            <ac:picMk id="5" creationId="{B9B48145-9848-2F4E-A51E-1AF5F3EC5EAD}"/>
          </ac:picMkLst>
        </pc:picChg>
        <pc:sldLayoutChg chg="modSp">
          <pc:chgData name="Nikolaj Wochnik" userId="7b14bd58556952c9" providerId="LiveId" clId="{D748C17C-B5D2-4D8B-9577-26FDB758F688}" dt="2025-05-25T19:38:28.101" v="127"/>
          <pc:sldLayoutMkLst>
            <pc:docMk/>
            <pc:sldMasterMk cId="0" sldId="2147483657"/>
            <pc:sldLayoutMk cId="0" sldId="2147483648"/>
          </pc:sldLayoutMkLst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0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2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3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5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6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18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20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21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0" sldId="2147483648"/>
              <ac:spMk id="22" creationId="{00000000-0000-0000-0000-000000000000}"/>
            </ac:spMkLst>
          </pc:spChg>
          <pc:picChg chg="mod">
            <ac:chgData name="Nikolaj Wochnik" userId="7b14bd58556952c9" providerId="LiveId" clId="{D748C17C-B5D2-4D8B-9577-26FDB758F688}" dt="2025-05-25T19:38:28.101" v="127"/>
            <ac:picMkLst>
              <pc:docMk/>
              <pc:sldMasterMk cId="0" sldId="2147483657"/>
              <pc:sldLayoutMk cId="0" sldId="2147483648"/>
              <ac:picMk id="3" creationId="{134F7D0F-FE46-C945-87EB-0FD3D356521A}"/>
            </ac:picMkLst>
          </pc:picChg>
        </pc:sldLayoutChg>
        <pc:sldLayoutChg chg="modSp">
          <pc:chgData name="Nikolaj Wochnik" userId="7b14bd58556952c9" providerId="LiveId" clId="{D748C17C-B5D2-4D8B-9577-26FDB758F688}" dt="2025-05-25T19:38:28.101" v="127"/>
          <pc:sldLayoutMkLst>
            <pc:docMk/>
            <pc:sldMasterMk cId="0" sldId="2147483657"/>
            <pc:sldLayoutMk cId="3086644524" sldId="2147483659"/>
          </pc:sldLayoutMkLst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66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68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69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1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3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4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7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8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79" creationId="{00000000-0000-0000-0000-000000000000}"/>
            </ac:spMkLst>
          </pc:spChg>
          <pc:spChg chg="mod">
            <ac:chgData name="Nikolaj Wochnik" userId="7b14bd58556952c9" providerId="LiveId" clId="{D748C17C-B5D2-4D8B-9577-26FDB758F688}" dt="2025-05-25T19:38:28.101" v="127"/>
            <ac:spMkLst>
              <pc:docMk/>
              <pc:sldMasterMk cId="0" sldId="2147483657"/>
              <pc:sldLayoutMk cId="3086644524" sldId="2147483659"/>
              <ac:spMk id="80" creationId="{00000000-0000-0000-0000-000000000000}"/>
            </ac:spMkLst>
          </pc:spChg>
        </pc:sldLayoutChg>
      </pc:sldMasterChg>
    </pc:docChg>
  </pc:docChgLst>
  <pc:docChgLst>
    <pc:chgData name="Sam Chung" userId="fd725179-d11a-41c7-81ca-2362c8f4271c" providerId="ADAL" clId="{D084EC9C-DDD0-42D5-B5F9-E6770225CAF9}"/>
    <pc:docChg chg="custSel modSld">
      <pc:chgData name="Sam Chung" userId="fd725179-d11a-41c7-81ca-2362c8f4271c" providerId="ADAL" clId="{D084EC9C-DDD0-42D5-B5F9-E6770225CAF9}" dt="2024-09-22T22:40:37.542" v="52" actId="465"/>
      <pc:docMkLst>
        <pc:docMk/>
      </pc:docMkLst>
      <pc:sldChg chg="delSp modSp mod">
        <pc:chgData name="Sam Chung" userId="fd725179-d11a-41c7-81ca-2362c8f4271c" providerId="ADAL" clId="{D084EC9C-DDD0-42D5-B5F9-E6770225CAF9}" dt="2024-09-22T22:40:37.542" v="52" actId="465"/>
        <pc:sldMkLst>
          <pc:docMk/>
          <pc:sldMk cId="0" sldId="256"/>
        </pc:sldMkLst>
      </pc:sldChg>
      <pc:sldChg chg="modSp mod">
        <pc:chgData name="Sam Chung" userId="fd725179-d11a-41c7-81ca-2362c8f4271c" providerId="ADAL" clId="{D084EC9C-DDD0-42D5-B5F9-E6770225CAF9}" dt="2024-09-22T22:39:48.649" v="37" actId="20577"/>
        <pc:sldMkLst>
          <pc:docMk/>
          <pc:sldMk cId="2425647436" sldId="274"/>
        </pc:sldMkLst>
      </pc:sldChg>
    </pc:docChg>
  </pc:docChgLst>
  <pc:docChgLst>
    <pc:chgData name="Nikolaj Wochnik" userId="7b14bd58556952c9" providerId="LiveId" clId="{F287AED0-09FC-44D1-A375-D175EAA2E705}"/>
    <pc:docChg chg="undo custSel addSld delSld modSld">
      <pc:chgData name="Nikolaj Wochnik" userId="7b14bd58556952c9" providerId="LiveId" clId="{F287AED0-09FC-44D1-A375-D175EAA2E705}" dt="2025-05-04T00:08:21.801" v="1472" actId="1076"/>
      <pc:docMkLst>
        <pc:docMk/>
      </pc:docMkLst>
      <pc:sldChg chg="delSp modSp mod">
        <pc:chgData name="Nikolaj Wochnik" userId="7b14bd58556952c9" providerId="LiveId" clId="{F287AED0-09FC-44D1-A375-D175EAA2E705}" dt="2025-05-04T00:08:21.801" v="1472" actId="1076"/>
        <pc:sldMkLst>
          <pc:docMk/>
          <pc:sldMk cId="0" sldId="256"/>
        </pc:sldMkLst>
        <pc:spChg chg="mod">
          <ac:chgData name="Nikolaj Wochnik" userId="7b14bd58556952c9" providerId="LiveId" clId="{F287AED0-09FC-44D1-A375-D175EAA2E705}" dt="2025-05-04T00:08:21.801" v="1472" actId="1076"/>
          <ac:spMkLst>
            <pc:docMk/>
            <pc:sldMk cId="0" sldId="256"/>
            <ac:spMk id="14" creationId="{00000000-0000-0000-0000-000000000000}"/>
          </ac:spMkLst>
        </pc:spChg>
        <pc:spChg chg="mod">
          <ac:chgData name="Nikolaj Wochnik" userId="7b14bd58556952c9" providerId="LiveId" clId="{F287AED0-09FC-44D1-A375-D175EAA2E705}" dt="2025-05-03T20:10:59.114" v="229" actId="20577"/>
          <ac:spMkLst>
            <pc:docMk/>
            <pc:sldMk cId="0" sldId="256"/>
            <ac:spMk id="184" creationId="{00000000-0000-0000-0000-000000000000}"/>
          </ac:spMkLst>
        </pc:spChg>
      </pc:sldChg>
      <pc:sldChg chg="modSp mod">
        <pc:chgData name="Nikolaj Wochnik" userId="7b14bd58556952c9" providerId="LiveId" clId="{F287AED0-09FC-44D1-A375-D175EAA2E705}" dt="2025-05-03T21:24:37.837" v="546" actId="20577"/>
        <pc:sldMkLst>
          <pc:docMk/>
          <pc:sldMk cId="2425647436" sldId="274"/>
        </pc:sldMkLst>
        <pc:spChg chg="mod">
          <ac:chgData name="Nikolaj Wochnik" userId="7b14bd58556952c9" providerId="LiveId" clId="{F287AED0-09FC-44D1-A375-D175EAA2E705}" dt="2025-05-03T21:24:37.837" v="546" actId="20577"/>
          <ac:spMkLst>
            <pc:docMk/>
            <pc:sldMk cId="2425647436" sldId="274"/>
            <ac:spMk id="3" creationId="{00000000-0000-0000-0000-000000000000}"/>
          </ac:spMkLst>
        </pc:spChg>
      </pc:sldChg>
      <pc:sldChg chg="modSp new mod">
        <pc:chgData name="Nikolaj Wochnik" userId="7b14bd58556952c9" providerId="LiveId" clId="{F287AED0-09FC-44D1-A375-D175EAA2E705}" dt="2025-05-03T23:26:14.108" v="1233" actId="255"/>
        <pc:sldMkLst>
          <pc:docMk/>
          <pc:sldMk cId="954994348" sldId="277"/>
        </pc:sldMkLst>
        <pc:spChg chg="mod">
          <ac:chgData name="Nikolaj Wochnik" userId="7b14bd58556952c9" providerId="LiveId" clId="{F287AED0-09FC-44D1-A375-D175EAA2E705}" dt="2025-05-03T20:13:10.106" v="285" actId="20577"/>
          <ac:spMkLst>
            <pc:docMk/>
            <pc:sldMk cId="954994348" sldId="277"/>
            <ac:spMk id="2" creationId="{0C1DCB3E-F3C6-E846-1CD5-D19BDCDE9F2B}"/>
          </ac:spMkLst>
        </pc:spChg>
        <pc:spChg chg="mod">
          <ac:chgData name="Nikolaj Wochnik" userId="7b14bd58556952c9" providerId="LiveId" clId="{F287AED0-09FC-44D1-A375-D175EAA2E705}" dt="2025-05-03T23:26:14.108" v="1233" actId="255"/>
          <ac:spMkLst>
            <pc:docMk/>
            <pc:sldMk cId="954994348" sldId="277"/>
            <ac:spMk id="3" creationId="{2A5EB9A7-9B5C-2003-46BC-998828F9B332}"/>
          </ac:spMkLst>
        </pc:spChg>
      </pc:sldChg>
      <pc:sldChg chg="addSp delSp modSp new mod">
        <pc:chgData name="Nikolaj Wochnik" userId="7b14bd58556952c9" providerId="LiveId" clId="{F287AED0-09FC-44D1-A375-D175EAA2E705}" dt="2025-05-03T23:12:53.869" v="1026" actId="1076"/>
        <pc:sldMkLst>
          <pc:docMk/>
          <pc:sldMk cId="3079596589" sldId="278"/>
        </pc:sldMkLst>
        <pc:spChg chg="mod">
          <ac:chgData name="Nikolaj Wochnik" userId="7b14bd58556952c9" providerId="LiveId" clId="{F287AED0-09FC-44D1-A375-D175EAA2E705}" dt="2025-05-03T20:13:45.135" v="330" actId="20577"/>
          <ac:spMkLst>
            <pc:docMk/>
            <pc:sldMk cId="3079596589" sldId="278"/>
            <ac:spMk id="2" creationId="{879AE275-8960-1D7C-8B44-D35D6C013249}"/>
          </ac:spMkLst>
        </pc:spChg>
        <pc:spChg chg="add del mod">
          <ac:chgData name="Nikolaj Wochnik" userId="7b14bd58556952c9" providerId="LiveId" clId="{F287AED0-09FC-44D1-A375-D175EAA2E705}" dt="2025-05-03T23:11:50.359" v="1019" actId="20577"/>
          <ac:spMkLst>
            <pc:docMk/>
            <pc:sldMk cId="3079596589" sldId="278"/>
            <ac:spMk id="3" creationId="{5A21BB32-6815-B879-C75E-041AFAE58FF5}"/>
          </ac:spMkLst>
        </pc:spChg>
        <pc:picChg chg="add mod">
          <ac:chgData name="Nikolaj Wochnik" userId="7b14bd58556952c9" providerId="LiveId" clId="{F287AED0-09FC-44D1-A375-D175EAA2E705}" dt="2025-05-03T23:12:53.869" v="1026" actId="1076"/>
          <ac:picMkLst>
            <pc:docMk/>
            <pc:sldMk cId="3079596589" sldId="278"/>
            <ac:picMk id="8" creationId="{7296CBD1-E68F-D748-2C71-8B9A1A7EFA76}"/>
          </ac:picMkLst>
        </pc:picChg>
      </pc:sldChg>
      <pc:sldChg chg="addSp modSp new mod">
        <pc:chgData name="Nikolaj Wochnik" userId="7b14bd58556952c9" providerId="LiveId" clId="{F287AED0-09FC-44D1-A375-D175EAA2E705}" dt="2025-05-03T23:14:44.157" v="1047" actId="1076"/>
        <pc:sldMkLst>
          <pc:docMk/>
          <pc:sldMk cId="261516212" sldId="279"/>
        </pc:sldMkLst>
        <pc:spChg chg="mod">
          <ac:chgData name="Nikolaj Wochnik" userId="7b14bd58556952c9" providerId="LiveId" clId="{F287AED0-09FC-44D1-A375-D175EAA2E705}" dt="2025-05-03T20:49:03.389" v="437" actId="20577"/>
          <ac:spMkLst>
            <pc:docMk/>
            <pc:sldMk cId="261516212" sldId="279"/>
            <ac:spMk id="2" creationId="{79C17EA4-EA79-EF9E-777C-EE92A871CB46}"/>
          </ac:spMkLst>
        </pc:spChg>
      </pc:sldChg>
      <pc:sldChg chg="modSp new mod">
        <pc:chgData name="Nikolaj Wochnik" userId="7b14bd58556952c9" providerId="LiveId" clId="{F287AED0-09FC-44D1-A375-D175EAA2E705}" dt="2025-05-03T23:26:26.840" v="1234" actId="255"/>
        <pc:sldMkLst>
          <pc:docMk/>
          <pc:sldMk cId="950477162" sldId="280"/>
        </pc:sldMkLst>
        <pc:spChg chg="mod">
          <ac:chgData name="Nikolaj Wochnik" userId="7b14bd58556952c9" providerId="LiveId" clId="{F287AED0-09FC-44D1-A375-D175EAA2E705}" dt="2025-05-03T20:55:35.071" v="486" actId="20577"/>
          <ac:spMkLst>
            <pc:docMk/>
            <pc:sldMk cId="950477162" sldId="280"/>
            <ac:spMk id="2" creationId="{72A0FF2D-1FB6-8D03-3AD5-BD84664964E6}"/>
          </ac:spMkLst>
        </pc:spChg>
        <pc:spChg chg="mod">
          <ac:chgData name="Nikolaj Wochnik" userId="7b14bd58556952c9" providerId="LiveId" clId="{F287AED0-09FC-44D1-A375-D175EAA2E705}" dt="2025-05-03T23:26:26.840" v="1234" actId="255"/>
          <ac:spMkLst>
            <pc:docMk/>
            <pc:sldMk cId="950477162" sldId="280"/>
            <ac:spMk id="3" creationId="{33158624-264A-3444-5C1B-B50BF2A05EB7}"/>
          </ac:spMkLst>
        </pc:spChg>
      </pc:sldChg>
      <pc:sldChg chg="addSp delSp modSp new mod">
        <pc:chgData name="Nikolaj Wochnik" userId="7b14bd58556952c9" providerId="LiveId" clId="{F287AED0-09FC-44D1-A375-D175EAA2E705}" dt="2025-05-03T23:17:37.488" v="1075" actId="1076"/>
        <pc:sldMkLst>
          <pc:docMk/>
          <pc:sldMk cId="2329802824" sldId="281"/>
        </pc:sldMkLst>
        <pc:spChg chg="mod">
          <ac:chgData name="Nikolaj Wochnik" userId="7b14bd58556952c9" providerId="LiveId" clId="{F287AED0-09FC-44D1-A375-D175EAA2E705}" dt="2025-05-03T21:25:43.851" v="552" actId="20577"/>
          <ac:spMkLst>
            <pc:docMk/>
            <pc:sldMk cId="2329802824" sldId="281"/>
            <ac:spMk id="2" creationId="{23497949-9E20-09D7-C4B0-DDEABCE0F57E}"/>
          </ac:spMkLst>
        </pc:spChg>
      </pc:sldChg>
      <pc:sldChg chg="addSp delSp modSp new mod">
        <pc:chgData name="Nikolaj Wochnik" userId="7b14bd58556952c9" providerId="LiveId" clId="{F287AED0-09FC-44D1-A375-D175EAA2E705}" dt="2025-05-03T23:18:05.654" v="1082" actId="1076"/>
        <pc:sldMkLst>
          <pc:docMk/>
          <pc:sldMk cId="1921553949" sldId="282"/>
        </pc:sldMkLst>
        <pc:spChg chg="mod">
          <ac:chgData name="Nikolaj Wochnik" userId="7b14bd58556952c9" providerId="LiveId" clId="{F287AED0-09FC-44D1-A375-D175EAA2E705}" dt="2025-05-03T21:25:49.512" v="561" actId="20577"/>
          <ac:spMkLst>
            <pc:docMk/>
            <pc:sldMk cId="1921553949" sldId="282"/>
            <ac:spMk id="2" creationId="{1C15A728-BF69-EA6C-C2BD-2DCE18D30BB2}"/>
          </ac:spMkLst>
        </pc:spChg>
      </pc:sldChg>
      <pc:sldChg chg="addSp modSp new mod">
        <pc:chgData name="Nikolaj Wochnik" userId="7b14bd58556952c9" providerId="LiveId" clId="{F287AED0-09FC-44D1-A375-D175EAA2E705}" dt="2025-05-03T23:22:16.445" v="1183" actId="1076"/>
        <pc:sldMkLst>
          <pc:docMk/>
          <pc:sldMk cId="2578168389" sldId="283"/>
        </pc:sldMkLst>
        <pc:spChg chg="mod">
          <ac:chgData name="Nikolaj Wochnik" userId="7b14bd58556952c9" providerId="LiveId" clId="{F287AED0-09FC-44D1-A375-D175EAA2E705}" dt="2025-05-03T21:28:26.584" v="641" actId="20577"/>
          <ac:spMkLst>
            <pc:docMk/>
            <pc:sldMk cId="2578168389" sldId="283"/>
            <ac:spMk id="2" creationId="{739845FE-70B4-5AAC-1CA4-722B96014500}"/>
          </ac:spMkLst>
        </pc:spChg>
        <pc:spChg chg="mod">
          <ac:chgData name="Nikolaj Wochnik" userId="7b14bd58556952c9" providerId="LiveId" clId="{F287AED0-09FC-44D1-A375-D175EAA2E705}" dt="2025-05-03T23:22:16.445" v="1183" actId="1076"/>
          <ac:spMkLst>
            <pc:docMk/>
            <pc:sldMk cId="2578168389" sldId="283"/>
            <ac:spMk id="3" creationId="{0FD87B35-CEE8-C776-0379-AE2B346844B9}"/>
          </ac:spMkLst>
        </pc:spChg>
      </pc:sldChg>
      <pc:sldChg chg="addSp modSp new mod">
        <pc:chgData name="Nikolaj Wochnik" userId="7b14bd58556952c9" providerId="LiveId" clId="{F287AED0-09FC-44D1-A375-D175EAA2E705}" dt="2025-05-03T23:24:01.517" v="1213" actId="1076"/>
        <pc:sldMkLst>
          <pc:docMk/>
          <pc:sldMk cId="3211440482" sldId="284"/>
        </pc:sldMkLst>
        <pc:spChg chg="mod">
          <ac:chgData name="Nikolaj Wochnik" userId="7b14bd58556952c9" providerId="LiveId" clId="{F287AED0-09FC-44D1-A375-D175EAA2E705}" dt="2025-05-03T21:28:36.866" v="660" actId="20577"/>
          <ac:spMkLst>
            <pc:docMk/>
            <pc:sldMk cId="3211440482" sldId="284"/>
            <ac:spMk id="2" creationId="{5819DC56-6153-78E3-47B1-FA2621FCBDC6}"/>
          </ac:spMkLst>
        </pc:spChg>
      </pc:sldChg>
      <pc:sldChg chg="addSp delSp modSp new mod">
        <pc:chgData name="Nikolaj Wochnik" userId="7b14bd58556952c9" providerId="LiveId" clId="{F287AED0-09FC-44D1-A375-D175EAA2E705}" dt="2025-05-03T23:24:51.942" v="1218" actId="14100"/>
        <pc:sldMkLst>
          <pc:docMk/>
          <pc:sldMk cId="3702927369" sldId="285"/>
        </pc:sldMkLst>
        <pc:spChg chg="mod">
          <ac:chgData name="Nikolaj Wochnik" userId="7b14bd58556952c9" providerId="LiveId" clId="{F287AED0-09FC-44D1-A375-D175EAA2E705}" dt="2025-05-03T22:11:08.524" v="672" actId="20577"/>
          <ac:spMkLst>
            <pc:docMk/>
            <pc:sldMk cId="3702927369" sldId="285"/>
            <ac:spMk id="2" creationId="{8BBA0A6E-B071-534E-EE18-AED8DB062B76}"/>
          </ac:spMkLst>
        </pc:spChg>
      </pc:sldChg>
      <pc:sldChg chg="modSp new mod">
        <pc:chgData name="Nikolaj Wochnik" userId="7b14bd58556952c9" providerId="LiveId" clId="{F287AED0-09FC-44D1-A375-D175EAA2E705}" dt="2025-05-03T23:08:43.996" v="995" actId="20577"/>
        <pc:sldMkLst>
          <pc:docMk/>
          <pc:sldMk cId="1894879621" sldId="286"/>
        </pc:sldMkLst>
        <pc:spChg chg="mod">
          <ac:chgData name="Nikolaj Wochnik" userId="7b14bd58556952c9" providerId="LiveId" clId="{F287AED0-09FC-44D1-A375-D175EAA2E705}" dt="2025-05-03T20:12:26.395" v="266" actId="20577"/>
          <ac:spMkLst>
            <pc:docMk/>
            <pc:sldMk cId="1894879621" sldId="286"/>
            <ac:spMk id="2" creationId="{B7721C31-3A8F-2986-3B41-6566655D2EF5}"/>
          </ac:spMkLst>
        </pc:spChg>
        <pc:spChg chg="mod">
          <ac:chgData name="Nikolaj Wochnik" userId="7b14bd58556952c9" providerId="LiveId" clId="{F287AED0-09FC-44D1-A375-D175EAA2E705}" dt="2025-05-03T23:08:43.996" v="995" actId="20577"/>
          <ac:spMkLst>
            <pc:docMk/>
            <pc:sldMk cId="1894879621" sldId="286"/>
            <ac:spMk id="3" creationId="{E789D0B0-E8D8-CF6C-86F7-07FBC4B81D54}"/>
          </ac:spMkLst>
        </pc:spChg>
      </pc:sldChg>
      <pc:sldChg chg="addSp delSp modSp new mod">
        <pc:chgData name="Nikolaj Wochnik" userId="7b14bd58556952c9" providerId="LiveId" clId="{F287AED0-09FC-44D1-A375-D175EAA2E705}" dt="2025-05-03T23:25:31.286" v="1225" actId="14100"/>
        <pc:sldMkLst>
          <pc:docMk/>
          <pc:sldMk cId="852818601" sldId="287"/>
        </pc:sldMkLst>
        <pc:spChg chg="mod">
          <ac:chgData name="Nikolaj Wochnik" userId="7b14bd58556952c9" providerId="LiveId" clId="{F287AED0-09FC-44D1-A375-D175EAA2E705}" dt="2025-05-03T22:12:00.571" v="695" actId="20577"/>
          <ac:spMkLst>
            <pc:docMk/>
            <pc:sldMk cId="852818601" sldId="287"/>
            <ac:spMk id="2" creationId="{C8D3A9D4-4DDD-711E-EF54-DA1167CA1D92}"/>
          </ac:spMkLst>
        </pc:spChg>
      </pc:sldChg>
      <pc:sldChg chg="modSp new mod">
        <pc:chgData name="Nikolaj Wochnik" userId="7b14bd58556952c9" providerId="LiveId" clId="{F287AED0-09FC-44D1-A375-D175EAA2E705}" dt="2025-05-03T23:26:47.111" v="1239" actId="1076"/>
        <pc:sldMkLst>
          <pc:docMk/>
          <pc:sldMk cId="1098451938" sldId="288"/>
        </pc:sldMkLst>
        <pc:spChg chg="mod">
          <ac:chgData name="Nikolaj Wochnik" userId="7b14bd58556952c9" providerId="LiveId" clId="{F287AED0-09FC-44D1-A375-D175EAA2E705}" dt="2025-05-03T22:14:01.095" v="713" actId="20577"/>
          <ac:spMkLst>
            <pc:docMk/>
            <pc:sldMk cId="1098451938" sldId="288"/>
            <ac:spMk id="2" creationId="{C6C5E5E3-2F8C-B503-4B9B-64F395FB20EC}"/>
          </ac:spMkLst>
        </pc:spChg>
        <pc:spChg chg="mod">
          <ac:chgData name="Nikolaj Wochnik" userId="7b14bd58556952c9" providerId="LiveId" clId="{F287AED0-09FC-44D1-A375-D175EAA2E705}" dt="2025-05-03T23:26:47.111" v="1239" actId="1076"/>
          <ac:spMkLst>
            <pc:docMk/>
            <pc:sldMk cId="1098451938" sldId="288"/>
            <ac:spMk id="3" creationId="{D358C2CC-71EF-F01A-9C50-0AB5598683D7}"/>
          </ac:spMkLst>
        </pc:spChg>
      </pc:sldChg>
      <pc:sldChg chg="addSp modSp new mod">
        <pc:chgData name="Nikolaj Wochnik" userId="7b14bd58556952c9" providerId="LiveId" clId="{F287AED0-09FC-44D1-A375-D175EAA2E705}" dt="2025-05-04T00:00:51.571" v="1417" actId="1076"/>
        <pc:sldMkLst>
          <pc:docMk/>
          <pc:sldMk cId="4106583050" sldId="289"/>
        </pc:sldMkLst>
        <pc:spChg chg="mod">
          <ac:chgData name="Nikolaj Wochnik" userId="7b14bd58556952c9" providerId="LiveId" clId="{F287AED0-09FC-44D1-A375-D175EAA2E705}" dt="2025-05-03T22:52:31.177" v="904" actId="20577"/>
          <ac:spMkLst>
            <pc:docMk/>
            <pc:sldMk cId="4106583050" sldId="289"/>
            <ac:spMk id="2" creationId="{B592C2A2-5014-DE77-5D73-BACC016BCC86}"/>
          </ac:spMkLst>
        </pc:spChg>
        <pc:spChg chg="mod">
          <ac:chgData name="Nikolaj Wochnik" userId="7b14bd58556952c9" providerId="LiveId" clId="{F287AED0-09FC-44D1-A375-D175EAA2E705}" dt="2025-05-04T00:00:51.571" v="1417" actId="1076"/>
          <ac:spMkLst>
            <pc:docMk/>
            <pc:sldMk cId="4106583050" sldId="289"/>
            <ac:spMk id="3" creationId="{48FE6605-5877-1BCB-B162-AEA56F6CFA70}"/>
          </ac:spMkLst>
        </pc:spChg>
      </pc:sldChg>
      <pc:sldChg chg="addSp delSp modSp new mod">
        <pc:chgData name="Nikolaj Wochnik" userId="7b14bd58556952c9" providerId="LiveId" clId="{F287AED0-09FC-44D1-A375-D175EAA2E705}" dt="2025-05-03T23:39:00.124" v="1357" actId="1076"/>
        <pc:sldMkLst>
          <pc:docMk/>
          <pc:sldMk cId="131739722" sldId="290"/>
        </pc:sldMkLst>
        <pc:spChg chg="mod">
          <ac:chgData name="Nikolaj Wochnik" userId="7b14bd58556952c9" providerId="LiveId" clId="{F287AED0-09FC-44D1-A375-D175EAA2E705}" dt="2025-05-03T22:14:52.041" v="814" actId="20577"/>
          <ac:spMkLst>
            <pc:docMk/>
            <pc:sldMk cId="131739722" sldId="290"/>
            <ac:spMk id="2" creationId="{80B30ED1-4238-A517-292D-F0793D0F072F}"/>
          </ac:spMkLst>
        </pc:spChg>
      </pc:sldChg>
      <pc:sldChg chg="addSp modSp new mod">
        <pc:chgData name="Nikolaj Wochnik" userId="7b14bd58556952c9" providerId="LiveId" clId="{F287AED0-09FC-44D1-A375-D175EAA2E705}" dt="2025-05-03T23:52:34.367" v="1394" actId="14100"/>
        <pc:sldMkLst>
          <pc:docMk/>
          <pc:sldMk cId="124288705" sldId="291"/>
        </pc:sldMkLst>
        <pc:spChg chg="mod">
          <ac:chgData name="Nikolaj Wochnik" userId="7b14bd58556952c9" providerId="LiveId" clId="{F287AED0-09FC-44D1-A375-D175EAA2E705}" dt="2025-05-03T22:52:19.733" v="883" actId="20577"/>
          <ac:spMkLst>
            <pc:docMk/>
            <pc:sldMk cId="124288705" sldId="291"/>
            <ac:spMk id="2" creationId="{9BBD3CFE-02A5-3CF8-C825-5CE40B018071}"/>
          </ac:spMkLst>
        </pc:spChg>
        <pc:spChg chg="mod">
          <ac:chgData name="Nikolaj Wochnik" userId="7b14bd58556952c9" providerId="LiveId" clId="{F287AED0-09FC-44D1-A375-D175EAA2E705}" dt="2025-05-03T23:52:34.367" v="1394" actId="14100"/>
          <ac:spMkLst>
            <pc:docMk/>
            <pc:sldMk cId="124288705" sldId="291"/>
            <ac:spMk id="3" creationId="{A2606DAE-7768-6A82-17E7-DD51BA9BE58D}"/>
          </ac:spMkLst>
        </pc:spChg>
      </pc:sldChg>
      <pc:sldChg chg="addSp delSp modSp new mod">
        <pc:chgData name="Nikolaj Wochnik" userId="7b14bd58556952c9" providerId="LiveId" clId="{F287AED0-09FC-44D1-A375-D175EAA2E705}" dt="2025-05-03T23:39:31.632" v="1365" actId="1076"/>
        <pc:sldMkLst>
          <pc:docMk/>
          <pc:sldMk cId="3507194605" sldId="292"/>
        </pc:sldMkLst>
        <pc:spChg chg="mod">
          <ac:chgData name="Nikolaj Wochnik" userId="7b14bd58556952c9" providerId="LiveId" clId="{F287AED0-09FC-44D1-A375-D175EAA2E705}" dt="2025-05-03T22:14:59.558" v="825" actId="20577"/>
          <ac:spMkLst>
            <pc:docMk/>
            <pc:sldMk cId="3507194605" sldId="292"/>
            <ac:spMk id="2" creationId="{A08E8EA3-7CF5-0FF9-EA46-0118CD5A05C1}"/>
          </ac:spMkLst>
        </pc:spChg>
      </pc:sldChg>
      <pc:sldChg chg="addSp delSp modSp new mod">
        <pc:chgData name="Nikolaj Wochnik" userId="7b14bd58556952c9" providerId="LiveId" clId="{F287AED0-09FC-44D1-A375-D175EAA2E705}" dt="2025-05-03T23:38:26.196" v="1349" actId="14100"/>
        <pc:sldMkLst>
          <pc:docMk/>
          <pc:sldMk cId="4173706255" sldId="293"/>
        </pc:sldMkLst>
      </pc:sldChg>
      <pc:sldChg chg="addSp modSp new mod">
        <pc:chgData name="Nikolaj Wochnik" userId="7b14bd58556952c9" providerId="LiveId" clId="{F287AED0-09FC-44D1-A375-D175EAA2E705}" dt="2025-05-03T23:35:41.285" v="1291" actId="1076"/>
        <pc:sldMkLst>
          <pc:docMk/>
          <pc:sldMk cId="2376872782" sldId="294"/>
        </pc:sldMkLst>
        <pc:spChg chg="mod">
          <ac:chgData name="Nikolaj Wochnik" userId="7b14bd58556952c9" providerId="LiveId" clId="{F287AED0-09FC-44D1-A375-D175EAA2E705}" dt="2025-05-03T22:15:32.433" v="837" actId="20577"/>
          <ac:spMkLst>
            <pc:docMk/>
            <pc:sldMk cId="2376872782" sldId="294"/>
            <ac:spMk id="2" creationId="{8977F837-841F-7A39-D26E-A6EE2E886281}"/>
          </ac:spMkLst>
        </pc:spChg>
      </pc:sldChg>
      <pc:sldChg chg="modSp new del mod">
        <pc:chgData name="Nikolaj Wochnik" userId="7b14bd58556952c9" providerId="LiveId" clId="{F287AED0-09FC-44D1-A375-D175EAA2E705}" dt="2025-05-03T22:21:24.562" v="852" actId="680"/>
        <pc:sldMkLst>
          <pc:docMk/>
          <pc:sldMk cId="2591426191" sldId="295"/>
        </pc:sldMkLst>
      </pc:sldChg>
      <pc:sldChg chg="addSp modSp new mod">
        <pc:chgData name="Nikolaj Wochnik" userId="7b14bd58556952c9" providerId="LiveId" clId="{F287AED0-09FC-44D1-A375-D175EAA2E705}" dt="2025-05-03T23:37:13.651" v="1338" actId="1076"/>
        <pc:sldMkLst>
          <pc:docMk/>
          <pc:sldMk cId="3273255333" sldId="295"/>
        </pc:sldMkLst>
        <pc:spChg chg="mod">
          <ac:chgData name="Nikolaj Wochnik" userId="7b14bd58556952c9" providerId="LiveId" clId="{F287AED0-09FC-44D1-A375-D175EAA2E705}" dt="2025-05-03T22:21:36.057" v="864" actId="20577"/>
          <ac:spMkLst>
            <pc:docMk/>
            <pc:sldMk cId="3273255333" sldId="295"/>
            <ac:spMk id="2" creationId="{9B7F4887-82FA-B0C8-66BB-C6B25B8BCA4C}"/>
          </ac:spMkLst>
        </pc:spChg>
      </pc:sldChg>
      <pc:sldChg chg="addSp delSp modSp new mod">
        <pc:chgData name="Nikolaj Wochnik" userId="7b14bd58556952c9" providerId="LiveId" clId="{F287AED0-09FC-44D1-A375-D175EAA2E705}" dt="2025-05-04T00:05:23.062" v="1424" actId="1076"/>
        <pc:sldMkLst>
          <pc:docMk/>
          <pc:sldMk cId="3547225365" sldId="296"/>
        </pc:sldMkLst>
      </pc:sldChg>
      <pc:sldChg chg="modSp new mod">
        <pc:chgData name="Nikolaj Wochnik" userId="7b14bd58556952c9" providerId="LiveId" clId="{F287AED0-09FC-44D1-A375-D175EAA2E705}" dt="2025-05-04T00:07:51.428" v="1467" actId="1076"/>
        <pc:sldMkLst>
          <pc:docMk/>
          <pc:sldMk cId="1681194648" sldId="297"/>
        </pc:sldMkLst>
      </pc:sldChg>
      <pc:sldChg chg="modSp new mod">
        <pc:chgData name="Nikolaj Wochnik" userId="7b14bd58556952c9" providerId="LiveId" clId="{F287AED0-09FC-44D1-A375-D175EAA2E705}" dt="2025-05-03T23:08:53.275" v="1001" actId="20577"/>
        <pc:sldMkLst>
          <pc:docMk/>
          <pc:sldMk cId="1789603387" sldId="298"/>
        </pc:sldMkLst>
        <pc:spChg chg="mod">
          <ac:chgData name="Nikolaj Wochnik" userId="7b14bd58556952c9" providerId="LiveId" clId="{F287AED0-09FC-44D1-A375-D175EAA2E705}" dt="2025-05-03T23:08:53.275" v="1001" actId="20577"/>
          <ac:spMkLst>
            <pc:docMk/>
            <pc:sldMk cId="1789603387" sldId="298"/>
            <ac:spMk id="3" creationId="{8BA29EED-B0FA-B1E5-D33C-EE1B7547CB8A}"/>
          </ac:spMkLst>
        </pc:spChg>
      </pc:sldChg>
      <pc:sldChg chg="addSp modSp new mod">
        <pc:chgData name="Nikolaj Wochnik" userId="7b14bd58556952c9" providerId="LiveId" clId="{F287AED0-09FC-44D1-A375-D175EAA2E705}" dt="2025-05-03T23:22:10.230" v="1182" actId="1076"/>
        <pc:sldMkLst>
          <pc:docMk/>
          <pc:sldMk cId="2042731151" sldId="299"/>
        </pc:sldMkLst>
        <pc:spChg chg="mod">
          <ac:chgData name="Nikolaj Wochnik" userId="7b14bd58556952c9" providerId="LiveId" clId="{F287AED0-09FC-44D1-A375-D175EAA2E705}" dt="2025-05-03T23:18:57.110" v="1096" actId="20577"/>
          <ac:spMkLst>
            <pc:docMk/>
            <pc:sldMk cId="2042731151" sldId="299"/>
            <ac:spMk id="2" creationId="{BEF198D0-2257-59DF-AE7E-AD2A30B76714}"/>
          </ac:spMkLst>
        </pc:spChg>
      </pc:sldChg>
    </pc:docChg>
  </pc:docChgLst>
  <pc:docChgLst>
    <pc:chgData name="Sam Chung" userId="fd725179-d11a-41c7-81ca-2362c8f4271c" providerId="ADAL" clId="{44B98930-CA90-40A0-90C1-A302A2B7F194}"/>
    <pc:docChg chg="modSld">
      <pc:chgData name="Sam Chung" userId="fd725179-d11a-41c7-81ca-2362c8f4271c" providerId="ADAL" clId="{44B98930-CA90-40A0-90C1-A302A2B7F194}" dt="2024-10-02T18:59:44.076" v="5" actId="20577"/>
      <pc:docMkLst>
        <pc:docMk/>
      </pc:docMkLst>
      <pc:sldChg chg="modSp mod">
        <pc:chgData name="Sam Chung" userId="fd725179-d11a-41c7-81ca-2362c8f4271c" providerId="ADAL" clId="{44B98930-CA90-40A0-90C1-A302A2B7F194}" dt="2024-10-02T18:59:44.076" v="5" actId="20577"/>
        <pc:sldMkLst>
          <pc:docMk/>
          <pc:sldMk cId="0" sldId="256"/>
        </pc:sldMkLst>
      </pc:sldChg>
    </pc:docChg>
  </pc:docChgLst>
  <pc:docChgLst>
    <pc:chgData name="Kim Nguyen" userId="f1d78e5f-a453-48e1-8d24-789f55401968" providerId="ADAL" clId="{37F2BAE6-96E9-8245-89F1-FB521746823D}"/>
    <pc:docChg chg="undo custSel modMainMaster">
      <pc:chgData name="Kim Nguyen" userId="f1d78e5f-a453-48e1-8d24-789f55401968" providerId="ADAL" clId="{37F2BAE6-96E9-8245-89F1-FB521746823D}" dt="2020-06-03T22:10:57.628" v="56"/>
      <pc:docMkLst>
        <pc:docMk/>
      </pc:docMkLst>
      <pc:sldMasterChg chg="addSp modSp modSldLayout">
        <pc:chgData name="Kim Nguyen" userId="f1d78e5f-a453-48e1-8d24-789f55401968" providerId="ADAL" clId="{37F2BAE6-96E9-8245-89F1-FB521746823D}" dt="2020-06-03T22:10:57.628" v="56"/>
        <pc:sldMasterMkLst>
          <pc:docMk/>
          <pc:sldMasterMk cId="0" sldId="2147483657"/>
        </pc:sldMasterMkLst>
        <pc:sldLayoutChg chg="addSp delSp modSp">
          <pc:chgData name="Kim Nguyen" userId="f1d78e5f-a453-48e1-8d24-789f55401968" providerId="ADAL" clId="{37F2BAE6-96E9-8245-89F1-FB521746823D}" dt="2020-06-03T22:09:41.244" v="50" actId="1076"/>
          <pc:sldLayoutMkLst>
            <pc:docMk/>
            <pc:sldMasterMk cId="0" sldId="2147483657"/>
            <pc:sldLayoutMk cId="0" sldId="2147483648"/>
          </pc:sldLayoutMkLst>
        </pc:sldLayoutChg>
        <pc:sldLayoutChg chg="addSp delSp modSp">
          <pc:chgData name="Kim Nguyen" userId="f1d78e5f-a453-48e1-8d24-789f55401968" providerId="ADAL" clId="{37F2BAE6-96E9-8245-89F1-FB521746823D}" dt="2020-06-03T22:10:17.744" v="55" actId="1076"/>
          <pc:sldLayoutMkLst>
            <pc:docMk/>
            <pc:sldMasterMk cId="0" sldId="2147483657"/>
            <pc:sldLayoutMk cId="3086644524" sldId="2147483659"/>
          </pc:sldLayoutMkLst>
        </pc:sldLayoutChg>
      </pc:sldMasterChg>
    </pc:docChg>
  </pc:docChgLst>
  <pc:docChgLst>
    <pc:chgData name="Nikolaj Wochnik" userId="7b14bd58556952c9" providerId="LiveId" clId="{EB797971-3132-45D2-AD6E-9DBDD7908953}"/>
    <pc:docChg chg="modSld">
      <pc:chgData name="Nikolaj Wochnik" userId="7b14bd58556952c9" providerId="LiveId" clId="{EB797971-3132-45D2-AD6E-9DBDD7908953}" dt="2025-05-25T21:18:55.385" v="0" actId="20577"/>
      <pc:docMkLst>
        <pc:docMk/>
      </pc:docMkLst>
      <pc:sldChg chg="modSp mod">
        <pc:chgData name="Nikolaj Wochnik" userId="7b14bd58556952c9" providerId="LiveId" clId="{EB797971-3132-45D2-AD6E-9DBDD7908953}" dt="2025-05-25T21:18:55.385" v="0" actId="20577"/>
        <pc:sldMkLst>
          <pc:docMk/>
          <pc:sldMk cId="3702927369" sldId="285"/>
        </pc:sldMkLst>
        <pc:spChg chg="mod">
          <ac:chgData name="Nikolaj Wochnik" userId="7b14bd58556952c9" providerId="LiveId" clId="{EB797971-3132-45D2-AD6E-9DBDD7908953}" dt="2025-05-25T21:18:55.385" v="0" actId="20577"/>
          <ac:spMkLst>
            <pc:docMk/>
            <pc:sldMk cId="3702927369" sldId="285"/>
            <ac:spMk id="2" creationId="{8BBA0A6E-B071-534E-EE18-AED8DB062B76}"/>
          </ac:spMkLst>
        </pc:spChg>
      </pc:sldChg>
    </pc:docChg>
  </pc:docChgLst>
  <pc:docChgLst>
    <pc:chgData name="Sam Chung" userId="fd725179-d11a-41c7-81ca-2362c8f4271c" providerId="ADAL" clId="{DC93CF52-CD2A-46E3-9ADD-260E6FC516F7}"/>
    <pc:docChg chg="custSel modSld modMainMaster">
      <pc:chgData name="Sam Chung" userId="fd725179-d11a-41c7-81ca-2362c8f4271c" providerId="ADAL" clId="{DC93CF52-CD2A-46E3-9ADD-260E6FC516F7}" dt="2023-09-18T16:55:46.620" v="135" actId="2711"/>
      <pc:docMkLst>
        <pc:docMk/>
      </pc:docMkLst>
      <pc:sldChg chg="addSp delSp modSp mod">
        <pc:chgData name="Sam Chung" userId="fd725179-d11a-41c7-81ca-2362c8f4271c" providerId="ADAL" clId="{DC93CF52-CD2A-46E3-9ADD-260E6FC516F7}" dt="2023-09-18T16:55:36.514" v="134" actId="2711"/>
        <pc:sldMkLst>
          <pc:docMk/>
          <pc:sldMk cId="0" sldId="256"/>
        </pc:sldMkLst>
      </pc:sldChg>
      <pc:sldChg chg="modSp mod">
        <pc:chgData name="Sam Chung" userId="fd725179-d11a-41c7-81ca-2362c8f4271c" providerId="ADAL" clId="{DC93CF52-CD2A-46E3-9ADD-260E6FC516F7}" dt="2023-09-18T16:55:46.620" v="135" actId="2711"/>
        <pc:sldMkLst>
          <pc:docMk/>
          <pc:sldMk cId="2425647436" sldId="274"/>
        </pc:sldMkLst>
      </pc:sldChg>
      <pc:sldMasterChg chg="modSldLayout">
        <pc:chgData name="Sam Chung" userId="fd725179-d11a-41c7-81ca-2362c8f4271c" providerId="ADAL" clId="{DC93CF52-CD2A-46E3-9ADD-260E6FC516F7}" dt="2023-09-18T16:54:32.537" v="133" actId="2711"/>
        <pc:sldMasterMkLst>
          <pc:docMk/>
          <pc:sldMasterMk cId="0" sldId="2147483657"/>
        </pc:sldMasterMkLst>
        <pc:sldLayoutChg chg="modSp">
          <pc:chgData name="Sam Chung" userId="fd725179-d11a-41c7-81ca-2362c8f4271c" providerId="ADAL" clId="{DC93CF52-CD2A-46E3-9ADD-260E6FC516F7}" dt="2023-09-18T16:54:14.617" v="131" actId="2711"/>
          <pc:sldLayoutMkLst>
            <pc:docMk/>
            <pc:sldMasterMk cId="0" sldId="2147483657"/>
            <pc:sldLayoutMk cId="0" sldId="2147483648"/>
          </pc:sldLayoutMkLst>
        </pc:sldLayoutChg>
        <pc:sldLayoutChg chg="modSp">
          <pc:chgData name="Sam Chung" userId="fd725179-d11a-41c7-81ca-2362c8f4271c" providerId="ADAL" clId="{DC93CF52-CD2A-46E3-9ADD-260E6FC516F7}" dt="2023-09-18T16:54:32.537" v="133" actId="2711"/>
          <pc:sldLayoutMkLst>
            <pc:docMk/>
            <pc:sldMasterMk cId="0" sldId="2147483657"/>
            <pc:sldLayoutMk cId="3086644524" sldId="2147483659"/>
          </pc:sldLayoutMkLst>
        </pc:sldLayoutChg>
      </pc:sldMaster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/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35f391192_00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35f391192_0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tif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/>
          <p:nvPr/>
        </p:nvSpPr>
        <p:spPr>
          <a:xfrm>
            <a:off x="5658362" y="657775"/>
            <a:ext cx="974475" cy="432900"/>
          </a:xfrm>
          <a:prstGeom prst="triangle">
            <a:avLst>
              <a:gd name="adj" fmla="val 32425"/>
            </a:avLst>
          </a:prstGeom>
          <a:solidFill>
            <a:srgbClr val="263248"/>
          </a:solidFill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050">
              <a:latin typeface="Arvo"/>
              <a:ea typeface="Arvo"/>
              <a:cs typeface="Arvo"/>
              <a:sym typeface="Arvo"/>
            </a:endParaRPr>
          </a:p>
        </p:txBody>
      </p:sp>
      <p:grpSp>
        <p:nvGrpSpPr>
          <p:cNvPr id="11" name="Google Shape;11;p2"/>
          <p:cNvGrpSpPr/>
          <p:nvPr/>
        </p:nvGrpSpPr>
        <p:grpSpPr>
          <a:xfrm>
            <a:off x="136792" y="1"/>
            <a:ext cx="6496049" cy="5150588"/>
            <a:chOff x="0" y="-7088"/>
            <a:chExt cx="8661398" cy="5150588"/>
          </a:xfrm>
        </p:grpSpPr>
        <p:sp>
          <p:nvSpPr>
            <p:cNvPr id="12" name="Google Shape;12;p2"/>
            <p:cNvSpPr/>
            <p:nvPr/>
          </p:nvSpPr>
          <p:spPr>
            <a:xfrm>
              <a:off x="0" y="0"/>
              <a:ext cx="3525000" cy="5143500"/>
            </a:xfrm>
            <a:prstGeom prst="rect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sp>
          <p:nvSpPr>
            <p:cNvPr id="13" name="Google Shape;13;p2"/>
            <p:cNvSpPr/>
            <p:nvPr/>
          </p:nvSpPr>
          <p:spPr>
            <a:xfrm rot="10800000" flipH="1">
              <a:off x="3517898" y="-7088"/>
              <a:ext cx="5143500" cy="5143500"/>
            </a:xfrm>
            <a:prstGeom prst="rtTriangle">
              <a:avLst/>
            </a:prstGeom>
            <a:solidFill>
              <a:srgbClr val="C7D3E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4" name="Google Shape;14;p2"/>
          <p:cNvGrpSpPr/>
          <p:nvPr/>
        </p:nvGrpSpPr>
        <p:grpSpPr>
          <a:xfrm rot="10800000" flipH="1">
            <a:off x="4" y="1090763"/>
            <a:ext cx="6635627" cy="2961975"/>
            <a:chOff x="-8178042" y="-4493254"/>
            <a:chExt cx="19483598" cy="6522736"/>
          </a:xfrm>
        </p:grpSpPr>
        <p:sp>
          <p:nvSpPr>
            <p:cNvPr id="15" name="Google Shape;15;p2"/>
            <p:cNvSpPr/>
            <p:nvPr/>
          </p:nvSpPr>
          <p:spPr>
            <a:xfrm>
              <a:off x="-8178042" y="-4493118"/>
              <a:ext cx="12968400" cy="6522600"/>
            </a:xfrm>
            <a:prstGeom prst="rect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sp>
          <p:nvSpPr>
            <p:cNvPr id="16" name="Google Shape;16;p2"/>
            <p:cNvSpPr/>
            <p:nvPr/>
          </p:nvSpPr>
          <p:spPr>
            <a:xfrm>
              <a:off x="4782955" y="-4493254"/>
              <a:ext cx="6522600" cy="6522600"/>
            </a:xfrm>
            <a:prstGeom prst="rtTriangle">
              <a:avLst/>
            </a:prstGeom>
            <a:solidFill>
              <a:srgbClr val="3F537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</p:grpSp>
      <p:grpSp>
        <p:nvGrpSpPr>
          <p:cNvPr id="17" name="Google Shape;17;p2"/>
          <p:cNvGrpSpPr/>
          <p:nvPr/>
        </p:nvGrpSpPr>
        <p:grpSpPr>
          <a:xfrm>
            <a:off x="2757930" y="4278349"/>
            <a:ext cx="4110622" cy="432996"/>
            <a:chOff x="5582265" y="4646738"/>
            <a:chExt cx="5480829" cy="432996"/>
          </a:xfrm>
        </p:grpSpPr>
        <p:sp>
          <p:nvSpPr>
            <p:cNvPr id="18" name="Google Shape;18;p2"/>
            <p:cNvSpPr/>
            <p:nvPr/>
          </p:nvSpPr>
          <p:spPr>
            <a:xfrm rot="10800000">
              <a:off x="5582265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19" name="Google Shape;19;p2"/>
            <p:cNvGrpSpPr/>
            <p:nvPr/>
          </p:nvGrpSpPr>
          <p:grpSpPr>
            <a:xfrm flipH="1">
              <a:off x="5585232" y="4646738"/>
              <a:ext cx="5477861" cy="304551"/>
              <a:chOff x="-24158748" y="330075"/>
              <a:chExt cx="30568423" cy="1699506"/>
            </a:xfrm>
          </p:grpSpPr>
          <p:sp>
            <p:nvSpPr>
              <p:cNvPr id="20" name="Google Shape;20;p2"/>
              <p:cNvSpPr/>
              <p:nvPr/>
            </p:nvSpPr>
            <p:spPr>
              <a:xfrm>
                <a:off x="-24158748" y="330081"/>
                <a:ext cx="289080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4710175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22" name="Google Shape;22;p2"/>
          <p:cNvSpPr txBox="1">
            <a:spLocks noGrp="1"/>
          </p:cNvSpPr>
          <p:nvPr>
            <p:ph type="ctrTitle"/>
          </p:nvPr>
        </p:nvSpPr>
        <p:spPr>
          <a:xfrm>
            <a:off x="514352" y="1090750"/>
            <a:ext cx="4025925" cy="29619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3600">
                <a:latin typeface="+mj-lt"/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3600"/>
            </a:lvl9pPr>
          </a:lstStyle>
          <a:p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34F7D0F-FE46-C945-87EB-0FD3D356521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43277"/>
            <a:ext cx="685800" cy="91440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idx="10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88954610"/>
      </p:ext>
    </p:extLst>
  </p:cSld>
  <p:clrMapOvr>
    <a:masterClrMapping/>
  </p:clrMapOvr>
  <p:transition>
    <p:fade thruBlk="1"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+ 1 column" type="tx">
  <p:cSld name="Title + 1 column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2" name="Google Shape;62;p5"/>
          <p:cNvGrpSpPr/>
          <p:nvPr/>
        </p:nvGrpSpPr>
        <p:grpSpPr>
          <a:xfrm>
            <a:off x="-3" y="48"/>
            <a:ext cx="5304323" cy="1327315"/>
            <a:chOff x="-4" y="40"/>
            <a:chExt cx="7072430" cy="1327315"/>
          </a:xfrm>
        </p:grpSpPr>
        <p:sp>
          <p:nvSpPr>
            <p:cNvPr id="63" name="Google Shape;63;p5"/>
            <p:cNvSpPr/>
            <p:nvPr/>
          </p:nvSpPr>
          <p:spPr>
            <a:xfrm>
              <a:off x="6292649" y="126425"/>
              <a:ext cx="779700" cy="259800"/>
            </a:xfrm>
            <a:prstGeom prst="triangle">
              <a:avLst>
                <a:gd name="adj" fmla="val 32425"/>
              </a:avLst>
            </a:prstGeom>
            <a:solidFill>
              <a:srgbClr val="26324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>
                <a:latin typeface="Arvo"/>
                <a:ea typeface="Arvo"/>
                <a:cs typeface="Arvo"/>
                <a:sym typeface="Arvo"/>
              </a:endParaRPr>
            </a:p>
          </p:txBody>
        </p:sp>
        <p:grpSp>
          <p:nvGrpSpPr>
            <p:cNvPr id="64" name="Google Shape;64;p5"/>
            <p:cNvGrpSpPr/>
            <p:nvPr/>
          </p:nvGrpSpPr>
          <p:grpSpPr>
            <a:xfrm rot="10800000" flipH="1">
              <a:off x="3" y="40"/>
              <a:ext cx="6756168" cy="1327315"/>
              <a:chOff x="-2168138" y="330075"/>
              <a:chExt cx="8650663" cy="1699506"/>
            </a:xfrm>
          </p:grpSpPr>
          <p:sp>
            <p:nvSpPr>
              <p:cNvPr id="65" name="Google Shape;65;p5"/>
              <p:cNvSpPr/>
              <p:nvPr/>
            </p:nvSpPr>
            <p:spPr>
              <a:xfrm>
                <a:off x="-2168138" y="330081"/>
                <a:ext cx="69582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6" name="Google Shape;66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  <p:grpSp>
          <p:nvGrpSpPr>
            <p:cNvPr id="67" name="Google Shape;67;p5"/>
            <p:cNvGrpSpPr/>
            <p:nvPr/>
          </p:nvGrpSpPr>
          <p:grpSpPr>
            <a:xfrm rot="10800000" flipH="1">
              <a:off x="-4" y="381007"/>
              <a:ext cx="7072430" cy="771744"/>
              <a:chOff x="-9092084" y="330075"/>
              <a:chExt cx="15574609" cy="1699501"/>
            </a:xfrm>
          </p:grpSpPr>
          <p:sp>
            <p:nvSpPr>
              <p:cNvPr id="68" name="Google Shape;68;p5"/>
              <p:cNvSpPr/>
              <p:nvPr/>
            </p:nvSpPr>
            <p:spPr>
              <a:xfrm>
                <a:off x="-9092084" y="330076"/>
                <a:ext cx="13882200" cy="1699500"/>
              </a:xfrm>
              <a:prstGeom prst="rect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  <p:sp>
            <p:nvSpPr>
              <p:cNvPr id="69" name="Google Shape;69;p5"/>
              <p:cNvSpPr/>
              <p:nvPr/>
            </p:nvSpPr>
            <p:spPr>
              <a:xfrm>
                <a:off x="4783025" y="330075"/>
                <a:ext cx="1699500" cy="1699500"/>
              </a:xfrm>
              <a:prstGeom prst="rtTriangle">
                <a:avLst/>
              </a:prstGeom>
              <a:solidFill>
                <a:srgbClr val="3F5378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>
                  <a:latin typeface="Arvo"/>
                  <a:ea typeface="Arvo"/>
                  <a:cs typeface="Arvo"/>
                  <a:sym typeface="Arvo"/>
                </a:endParaRPr>
              </a:p>
            </p:txBody>
          </p:sp>
        </p:grpSp>
      </p:grpSp>
      <p:grpSp>
        <p:nvGrpSpPr>
          <p:cNvPr id="70" name="Google Shape;70;p5"/>
          <p:cNvGrpSpPr/>
          <p:nvPr/>
        </p:nvGrpSpPr>
        <p:grpSpPr>
          <a:xfrm>
            <a:off x="5210134" y="4472731"/>
            <a:ext cx="1652123" cy="670795"/>
            <a:chOff x="5575242" y="4472723"/>
            <a:chExt cx="2202830" cy="670795"/>
          </a:xfrm>
        </p:grpSpPr>
        <p:sp>
          <p:nvSpPr>
            <p:cNvPr id="71" name="Google Shape;71;p5"/>
            <p:cNvSpPr/>
            <p:nvPr/>
          </p:nvSpPr>
          <p:spPr>
            <a:xfrm rot="10800000">
              <a:off x="5575242" y="4948334"/>
              <a:ext cx="394200" cy="131400"/>
            </a:xfrm>
            <a:prstGeom prst="triangle">
              <a:avLst>
                <a:gd name="adj" fmla="val 32425"/>
              </a:avLst>
            </a:prstGeom>
            <a:solidFill>
              <a:srgbClr val="D26F0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050"/>
            </a:p>
          </p:txBody>
        </p:sp>
        <p:grpSp>
          <p:nvGrpSpPr>
            <p:cNvPr id="72" name="Google Shape;72;p5"/>
            <p:cNvGrpSpPr/>
            <p:nvPr/>
          </p:nvGrpSpPr>
          <p:grpSpPr>
            <a:xfrm flipH="1">
              <a:off x="5734850" y="4472723"/>
              <a:ext cx="2040837" cy="670795"/>
              <a:chOff x="1297954" y="330075"/>
              <a:chExt cx="5169293" cy="1699506"/>
            </a:xfrm>
          </p:grpSpPr>
          <p:sp>
            <p:nvSpPr>
              <p:cNvPr id="73" name="Google Shape;73;p5"/>
              <p:cNvSpPr/>
              <p:nvPr/>
            </p:nvSpPr>
            <p:spPr>
              <a:xfrm>
                <a:off x="1297954" y="330081"/>
                <a:ext cx="3476700" cy="1699500"/>
              </a:xfrm>
              <a:prstGeom prst="rect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4" name="Google Shape;74;p5"/>
              <p:cNvSpPr/>
              <p:nvPr/>
            </p:nvSpPr>
            <p:spPr>
              <a:xfrm>
                <a:off x="4767747" y="330075"/>
                <a:ext cx="1699500" cy="1699500"/>
              </a:xfrm>
              <a:prstGeom prst="rtTriangle">
                <a:avLst/>
              </a:prstGeom>
              <a:solidFill>
                <a:srgbClr val="C7D3E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  <p:grpSp>
          <p:nvGrpSpPr>
            <p:cNvPr id="75" name="Google Shape;75;p5"/>
            <p:cNvGrpSpPr/>
            <p:nvPr/>
          </p:nvGrpSpPr>
          <p:grpSpPr>
            <a:xfrm flipH="1">
              <a:off x="5578209" y="4646738"/>
              <a:ext cx="2199863" cy="304563"/>
              <a:chOff x="-5827153" y="330075"/>
              <a:chExt cx="12276019" cy="1699569"/>
            </a:xfrm>
          </p:grpSpPr>
          <p:sp>
            <p:nvSpPr>
              <p:cNvPr id="76" name="Google Shape;76;p5"/>
              <p:cNvSpPr/>
              <p:nvPr/>
            </p:nvSpPr>
            <p:spPr>
              <a:xfrm>
                <a:off x="-5827153" y="330144"/>
                <a:ext cx="10612200" cy="1699500"/>
              </a:xfrm>
              <a:prstGeom prst="rect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  <p:sp>
            <p:nvSpPr>
              <p:cNvPr id="77" name="Google Shape;77;p5"/>
              <p:cNvSpPr/>
              <p:nvPr/>
            </p:nvSpPr>
            <p:spPr>
              <a:xfrm>
                <a:off x="4749366" y="330075"/>
                <a:ext cx="1699500" cy="1699500"/>
              </a:xfrm>
              <a:prstGeom prst="rtTriangle">
                <a:avLst/>
              </a:prstGeom>
              <a:solidFill>
                <a:srgbClr val="FF9800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050"/>
              </a:p>
            </p:txBody>
          </p:sp>
        </p:grpSp>
      </p:grpSp>
      <p:sp>
        <p:nvSpPr>
          <p:cNvPr id="78" name="Google Shape;78;p5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4119300" cy="7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SzPts val="2000"/>
              <a:buNone/>
              <a:defRPr sz="2700">
                <a:latin typeface="+mj-l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000"/>
              <a:buNone/>
              <a:defRPr/>
            </a:lvl9pPr>
          </a:lstStyle>
          <a:p>
            <a:endParaRPr dirty="0"/>
          </a:p>
        </p:txBody>
      </p:sp>
      <p:sp>
        <p:nvSpPr>
          <p:cNvPr id="79" name="Google Shape;79;p5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</p:spPr>
        <p:txBody>
          <a:bodyPr spcFirstLastPara="1" wrap="square" lIns="91425" tIns="91425" rIns="91425" bIns="91425" anchor="ctr" anchorCtr="0"/>
          <a:lstStyle>
            <a:lvl1pPr marL="342884" lvl="0" indent="-285736">
              <a:spcBef>
                <a:spcPts val="450"/>
              </a:spcBef>
              <a:spcAft>
                <a:spcPts val="0"/>
              </a:spcAft>
              <a:buSzPts val="2400"/>
              <a:buChar char="▰"/>
              <a:defRPr sz="2100">
                <a:latin typeface="+mn-lt"/>
              </a:defRPr>
            </a:lvl1pPr>
            <a:lvl2pPr marL="685766" lvl="1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2pPr>
            <a:lvl3pPr marL="1028649" lvl="2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3pPr>
            <a:lvl4pPr marL="1371532" lvl="3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4pPr>
            <a:lvl5pPr marL="1714415" lvl="4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5pPr>
            <a:lvl6pPr marL="2057297" lvl="5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6pPr>
            <a:lvl7pPr marL="2400180" lvl="6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7pPr>
            <a:lvl8pPr marL="2743064" lvl="7" indent="-285736">
              <a:spcBef>
                <a:spcPts val="750"/>
              </a:spcBef>
              <a:spcAft>
                <a:spcPts val="0"/>
              </a:spcAft>
              <a:buSzPts val="2400"/>
              <a:buChar char="▻"/>
              <a:defRPr/>
            </a:lvl8pPr>
            <a:lvl9pPr marL="3085946" lvl="8" indent="-285736">
              <a:spcBef>
                <a:spcPts val="750"/>
              </a:spcBef>
              <a:spcAft>
                <a:spcPts val="750"/>
              </a:spcAft>
              <a:buSzPts val="2400"/>
              <a:buChar char="▻"/>
              <a:defRPr/>
            </a:lvl9pPr>
          </a:lstStyle>
          <a:p>
            <a:endParaRPr dirty="0"/>
          </a:p>
        </p:txBody>
      </p:sp>
      <p:sp>
        <p:nvSpPr>
          <p:cNvPr id="80" name="Google Shape;80;p5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C8F7DB91-7595-E64B-B07D-A30575B2CB4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4253392"/>
            <a:ext cx="6858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6445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tiff"/><Relationship Id="rId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610706" y="392575"/>
            <a:ext cx="3943800" cy="766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000"/>
              <a:buFont typeface="Roboto Condensed"/>
              <a:buNone/>
              <a:defRPr sz="20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610706" y="1327350"/>
            <a:ext cx="4599450" cy="3145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/>
          <a:lstStyle>
            <a:lvl1pPr marL="457200" lvl="0" indent="-381000"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lvl="1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lvl="2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lvl="3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lvl="4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lvl="5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lvl="6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lvl="7" indent="-381000"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lvl="8" indent="-381000"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5713500" y="4636500"/>
            <a:ext cx="1115550" cy="3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1pPr>
            <a:lvl2pPr lvl="1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2pPr>
            <a:lvl3pPr lvl="2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3pPr>
            <a:lvl4pPr lvl="3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4pPr>
            <a:lvl5pPr lvl="4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5pPr>
            <a:lvl6pPr lvl="5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6pPr>
            <a:lvl7pPr lvl="6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7pPr>
            <a:lvl8pPr lvl="7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8pPr>
            <a:lvl9pPr lvl="8" algn="r">
              <a:buNone/>
              <a:defRPr sz="900" b="1">
                <a:solidFill>
                  <a:srgbClr val="FFFFFF"/>
                </a:solidFill>
                <a:latin typeface="Roboto Condensed"/>
                <a:ea typeface="Roboto Condensed"/>
                <a:cs typeface="Roboto Condensed"/>
                <a:sym typeface="Roboto Condensed"/>
              </a:defRPr>
            </a:lvl9pPr>
          </a:lstStyle>
          <a:p>
            <a:fld id="{00000000-1234-1234-1234-123412341234}" type="slidenum">
              <a:rPr lang="en" smtClean="0"/>
              <a:pPr/>
              <a:t>‹#›</a:t>
            </a:fld>
            <a:endParaRPr lang="e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B48145-9848-2F4E-A51E-1AF5F3EC5EAD}"/>
              </a:ext>
            </a:extLst>
          </p:cNvPr>
          <p:cNvPicPr>
            <a:picLocks noChangeAspect="1"/>
          </p:cNvPicPr>
          <p:nvPr userDrawn="1"/>
        </p:nvPicPr>
        <p:blipFill>
          <a:blip r:embed="rId5"/>
          <a:stretch>
            <a:fillRect/>
          </a:stretch>
        </p:blipFill>
        <p:spPr>
          <a:xfrm>
            <a:off x="0" y="4243277"/>
            <a:ext cx="685800" cy="914400"/>
          </a:xfrm>
          <a:prstGeom prst="rect">
            <a:avLst/>
          </a:prstGeom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8" r:id="rId2"/>
    <p:sldLayoutId id="2147483659" r:id="rId3"/>
  </p:sldLayoutIdLst>
  <p:transition>
    <p:fade thruBlk="1"/>
  </p:transition>
  <p:hf hdr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05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://jmlr.org/papers/v3/guyon03a.html" TargetMode="External"/><Relationship Id="rId2" Type="http://schemas.openxmlformats.org/officeDocument/2006/relationships/hyperlink" Target="https://scikit-learn.org/stable/modules/generated/sklearn.decomposition.PCA.html" TargetMode="External"/><Relationship Id="rId1" Type="http://schemas.openxmlformats.org/officeDocument/2006/relationships/slideLayout" Target="../slideLayouts/slideLayout3.xml"/><Relationship Id="rId5" Type="http://schemas.openxmlformats.org/officeDocument/2006/relationships/hyperlink" Target="https://papers.nips.cc/paper/2015/file/" TargetMode="External"/><Relationship Id="rId4" Type="http://schemas.openxmlformats.org/officeDocument/2006/relationships/hyperlink" Target="https://scikit-learn.org/stable/modules/generated/sklearn.feature_selection.SelectKBest.html" TargetMode="Externa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doi.org/10.1109/MCSE.2007.55" TargetMode="External"/><Relationship Id="rId2" Type="http://schemas.openxmlformats.org/officeDocument/2006/relationships/hyperlink" Target="http://jmlr.org/papers/v12/pedregosa11a.html" TargetMode="Externa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usenix.org/system/files/conference/osdi16/osdi16-abadi.pdf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11"/>
          <p:cNvSpPr txBox="1">
            <a:spLocks noGrp="1"/>
          </p:cNvSpPr>
          <p:nvPr>
            <p:ph type="ctrTitle"/>
          </p:nvPr>
        </p:nvSpPr>
        <p:spPr>
          <a:xfrm>
            <a:off x="345281" y="1547615"/>
            <a:ext cx="5166519" cy="731429"/>
          </a:xfrm>
          <a:prstGeom prst="rect">
            <a:avLst/>
          </a:prstGeom>
        </p:spPr>
        <p:txBody>
          <a:bodyPr spcFirstLastPara="1" wrap="square" lIns="68569" tIns="68569" rIns="68569" bIns="68569" anchor="ctr" anchorCtr="0">
            <a:noAutofit/>
          </a:bodyPr>
          <a:lstStyle/>
          <a:p>
            <a:r>
              <a:rPr lang="en-US" sz="2800" dirty="0"/>
              <a:t>Introduction to Scikit-Learn </a:t>
            </a:r>
            <a:br>
              <a:rPr lang="en-US" sz="2800" dirty="0"/>
            </a:br>
            <a:r>
              <a:rPr lang="en-US" sz="2800" dirty="0"/>
              <a:t>&amp; Its Applications</a:t>
            </a:r>
          </a:p>
        </p:txBody>
      </p:sp>
      <p:sp>
        <p:nvSpPr>
          <p:cNvPr id="4" name="AutoShape 8" descr="Image result for city university of seattle logo we are all about the finish"/>
          <p:cNvSpPr>
            <a:spLocks noChangeAspect="1" noChangeArrowheads="1"/>
          </p:cNvSpPr>
          <p:nvPr/>
        </p:nvSpPr>
        <p:spPr bwMode="auto">
          <a:xfrm>
            <a:off x="116681" y="534593"/>
            <a:ext cx="228600" cy="228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68580" tIns="34290" rIns="68580" bIns="34290" numCol="1" anchor="t" anchorCtr="0" compatLnSpc="1">
            <a:prstTxWarp prst="textNoShape">
              <a:avLst/>
            </a:prstTxWarp>
          </a:bodyPr>
          <a:lstStyle/>
          <a:p>
            <a:endParaRPr lang="en-US" sz="1050"/>
          </a:p>
        </p:txBody>
      </p:sp>
      <p:sp>
        <p:nvSpPr>
          <p:cNvPr id="14" name="Google Shape;214;p13"/>
          <p:cNvSpPr txBox="1">
            <a:spLocks/>
          </p:cNvSpPr>
          <p:nvPr/>
        </p:nvSpPr>
        <p:spPr>
          <a:xfrm>
            <a:off x="584567" y="2443700"/>
            <a:ext cx="4803745" cy="11521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69" tIns="68569" rIns="68569" bIns="68569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81000" algn="l" rtl="0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▰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1pPr>
            <a:lvl2pPr marL="914400" marR="0" lvl="1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2pPr>
            <a:lvl3pPr marL="1371600" marR="0" lvl="2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3pPr>
            <a:lvl4pPr marL="1828800" marR="0" lvl="3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4pPr>
            <a:lvl5pPr marL="2286000" marR="0" lvl="4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5pPr>
            <a:lvl6pPr marL="2743200" marR="0" lvl="5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6pPr>
            <a:lvl7pPr marL="3200400" marR="0" lvl="6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7pPr>
            <a:lvl8pPr marL="3657600" marR="0" lvl="7" indent="-381000" algn="l" rtl="0">
              <a:lnSpc>
                <a:spcPct val="100000"/>
              </a:lnSpc>
              <a:spcBef>
                <a:spcPts val="1000"/>
              </a:spcBef>
              <a:spcAft>
                <a:spcPts val="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8pPr>
            <a:lvl9pPr marL="4114800" marR="0" lvl="8" indent="-381000" algn="l" rtl="0">
              <a:lnSpc>
                <a:spcPct val="100000"/>
              </a:lnSpc>
              <a:spcBef>
                <a:spcPts val="1000"/>
              </a:spcBef>
              <a:spcAft>
                <a:spcPts val="1000"/>
              </a:spcAft>
              <a:buClr>
                <a:srgbClr val="C7D3E6"/>
              </a:buClr>
              <a:buSzPts val="2400"/>
              <a:buFont typeface="Roboto Condensed Light"/>
              <a:buChar char="▻"/>
              <a:defRPr sz="2400" b="0" i="0" u="none" strike="noStrike" cap="none">
                <a:solidFill>
                  <a:srgbClr val="263248"/>
                </a:solidFill>
                <a:latin typeface="Roboto Condensed Light"/>
                <a:ea typeface="Roboto Condensed Light"/>
                <a:cs typeface="Roboto Condensed Light"/>
                <a:sym typeface="Roboto Condensed Light"/>
              </a:defRPr>
            </a:lvl9pPr>
          </a:lstStyle>
          <a:p>
            <a:pPr marL="57148" indent="0" algn="ctr">
              <a:buNone/>
            </a:pPr>
            <a:r>
              <a:rPr lang="en-US" sz="1800" dirty="0">
                <a:solidFill>
                  <a:schemeClr val="bg1"/>
                </a:solidFill>
                <a:latin typeface="+mn-lt"/>
              </a:rPr>
              <a:t>Nikolaj Wochnik</a:t>
            </a:r>
          </a:p>
          <a:p>
            <a:pPr marL="57148" indent="0" algn="ctr">
              <a:buNone/>
            </a:pPr>
            <a:r>
              <a:rPr lang="en-US" sz="1200" dirty="0">
                <a:solidFill>
                  <a:schemeClr val="bg1"/>
                </a:solidFill>
                <a:latin typeface="+mn-lt"/>
              </a:rPr>
              <a:t>Team Wochnik</a:t>
            </a:r>
            <a:br>
              <a:rPr lang="en-US" sz="1200" dirty="0">
                <a:solidFill>
                  <a:schemeClr val="bg1"/>
                </a:solidFill>
                <a:latin typeface="+mn-lt"/>
              </a:rPr>
            </a:br>
            <a:r>
              <a:rPr lang="en-US" sz="1200" dirty="0">
                <a:solidFill>
                  <a:schemeClr val="bg1"/>
                </a:solidFill>
                <a:latin typeface="+mn-lt"/>
              </a:rPr>
              <a:t>CSMS</a:t>
            </a:r>
            <a:endParaRPr lang="en-US" sz="1800" dirty="0">
              <a:solidFill>
                <a:schemeClr val="bg1"/>
              </a:solidFill>
              <a:latin typeface="+mn-lt"/>
            </a:endParaRPr>
          </a:p>
          <a:p>
            <a:pPr marL="57148" indent="0" algn="ctr">
              <a:buNone/>
            </a:pPr>
            <a:r>
              <a:rPr lang="en-US" sz="1125" dirty="0">
                <a:solidFill>
                  <a:schemeClr val="bg1"/>
                </a:solidFill>
                <a:latin typeface="+mn-lt"/>
              </a:rPr>
              <a:t>CS506 Spring 2025</a:t>
            </a:r>
          </a:p>
        </p:txBody>
      </p:sp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15A728-BF69-EA6C-C2BD-2DCE18D30B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38" y="392575"/>
            <a:ext cx="4332767" cy="766200"/>
          </a:xfrm>
        </p:spPr>
        <p:txBody>
          <a:bodyPr/>
          <a:lstStyle/>
          <a:p>
            <a:r>
              <a:rPr lang="en-US" dirty="0"/>
              <a:t>Preprocessing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4A7BE43-739E-F4D6-CA40-423CB5523A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41142" y="1652390"/>
            <a:ext cx="5730133" cy="3299710"/>
          </a:xfrm>
        </p:spPr>
        <p:txBody>
          <a:bodyPr/>
          <a:lstStyle/>
          <a:p>
            <a:pPr marL="548640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 Used to clean and transform data: </a:t>
            </a:r>
          </a:p>
          <a:p>
            <a:pPr marL="548640">
              <a:spcBef>
                <a:spcPts val="0"/>
              </a:spcBef>
              <a:spcAft>
                <a:spcPts val="1200"/>
              </a:spcAft>
            </a:pPr>
            <a:r>
              <a:rPr lang="en-US" sz="2000" dirty="0"/>
              <a:t> Techniques:</a:t>
            </a:r>
          </a:p>
          <a:p>
            <a:pPr marL="891523" lvl="2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Scaling: </a:t>
            </a:r>
            <a:r>
              <a:rPr lang="en-US" sz="1800" dirty="0" err="1">
                <a:latin typeface="+mn-lt"/>
              </a:rPr>
              <a:t>StandardScaler</a:t>
            </a:r>
            <a:endParaRPr lang="en-US" sz="1800" dirty="0">
              <a:latin typeface="+mn-lt"/>
            </a:endParaRPr>
          </a:p>
          <a:p>
            <a:pPr marL="891523" lvl="2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Encoding: </a:t>
            </a:r>
            <a:r>
              <a:rPr lang="en-US" sz="1800" dirty="0" err="1">
                <a:latin typeface="+mn-lt"/>
              </a:rPr>
              <a:t>OneHotEncoder</a:t>
            </a:r>
            <a:endParaRPr lang="en-US" sz="1800" dirty="0">
              <a:latin typeface="+mn-lt"/>
            </a:endParaRPr>
          </a:p>
          <a:p>
            <a:pPr marL="891523" lvl="2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Imputation: </a:t>
            </a:r>
            <a:r>
              <a:rPr lang="en-US" sz="1800" dirty="0" err="1">
                <a:latin typeface="+mn-lt"/>
              </a:rPr>
              <a:t>SimpleImputer</a:t>
            </a:r>
            <a:endParaRPr lang="en-US" sz="1800" dirty="0">
              <a:latin typeface="+mn-lt"/>
            </a:endParaRPr>
          </a:p>
          <a:p>
            <a:pPr marL="891523" lvl="2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Feature Generation: </a:t>
            </a:r>
            <a:r>
              <a:rPr lang="en-US" sz="1800" dirty="0" err="1">
                <a:latin typeface="+mn-lt"/>
              </a:rPr>
              <a:t>PolynomialFeatures</a:t>
            </a:r>
            <a:endParaRPr lang="en-US" sz="1800" dirty="0">
              <a:latin typeface="+mn-lt"/>
            </a:endParaRPr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AE02C8-A133-D7E8-4F19-55F455628428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10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92155394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F198D0-2257-59DF-AE7E-AD2A30B767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4" y="392575"/>
            <a:ext cx="4340262" cy="766200"/>
          </a:xfrm>
        </p:spPr>
        <p:txBody>
          <a:bodyPr/>
          <a:lstStyle/>
          <a:p>
            <a:r>
              <a:rPr lang="en-US" dirty="0"/>
              <a:t>Preprocessing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63F02B-CCC2-34CB-8D1C-74090A9738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11</a:t>
            </a:fld>
            <a:endParaRPr lang="en"/>
          </a:p>
        </p:txBody>
      </p:sp>
      <p:pic>
        <p:nvPicPr>
          <p:cNvPr id="9" name="Picture 8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FF610925-6F23-94DE-F90E-61277B34E2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1408" y="1438547"/>
            <a:ext cx="5875184" cy="31005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27311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9845FE-70B4-5AAC-1CA4-722B9601450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239" y="392575"/>
            <a:ext cx="4332767" cy="766200"/>
          </a:xfrm>
        </p:spPr>
        <p:txBody>
          <a:bodyPr/>
          <a:lstStyle/>
          <a:p>
            <a:r>
              <a:rPr lang="en-US" dirty="0"/>
              <a:t>Model Selection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D87B35-CEE8-C776-0379-AE2B346844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43054" y="1326630"/>
            <a:ext cx="4599450" cy="3737897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 Used to: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Choose Best Model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Tune Hyperparameters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Validate with Cross-validation.</a:t>
            </a:r>
          </a:p>
          <a:p>
            <a:pPr>
              <a:spcAft>
                <a:spcPts val="600"/>
              </a:spcAft>
            </a:pPr>
            <a:r>
              <a:rPr lang="en-US" sz="2000" dirty="0">
                <a:latin typeface="+mn-lt"/>
              </a:rPr>
              <a:t> Model Types: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Classification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Regression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Clustering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47B014-01A3-81B2-DB84-A20BAC0428C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5781683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19DC56-6153-78E3-47B1-FA2621FCBD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6" y="392575"/>
            <a:ext cx="4599450" cy="766200"/>
          </a:xfrm>
        </p:spPr>
        <p:txBody>
          <a:bodyPr/>
          <a:lstStyle/>
          <a:p>
            <a:r>
              <a:rPr lang="en-US" dirty="0"/>
              <a:t>Model Selection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D150E5-5B65-3E98-7C02-D7E0A71C9FE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13</a:t>
            </a:fld>
            <a:endParaRPr lang="en"/>
          </a:p>
        </p:txBody>
      </p:sp>
      <p:pic>
        <p:nvPicPr>
          <p:cNvPr id="9" name="Picture 8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7352BA27-590F-23BA-986E-648D808969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8264" y="2016178"/>
            <a:ext cx="6381471" cy="1899152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B12EC859-85E6-866C-D68F-4E3AAFBB394E}"/>
              </a:ext>
            </a:extLst>
          </p:cNvPr>
          <p:cNvSpPr txBox="1"/>
          <p:nvPr/>
        </p:nvSpPr>
        <p:spPr>
          <a:xfrm>
            <a:off x="2278505" y="1461541"/>
            <a:ext cx="205365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Cross-Validation</a:t>
            </a:r>
          </a:p>
        </p:txBody>
      </p:sp>
    </p:spTree>
    <p:extLst>
      <p:ext uri="{BB962C8B-B14F-4D97-AF65-F5344CB8AC3E}">
        <p14:creationId xmlns:p14="http://schemas.microsoft.com/office/powerpoint/2010/main" val="32114404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BA0A6E-B071-534E-EE18-AED8DB062B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5" y="392575"/>
            <a:ext cx="2263514" cy="766200"/>
          </a:xfrm>
        </p:spPr>
        <p:txBody>
          <a:bodyPr/>
          <a:lstStyle/>
          <a:p>
            <a:r>
              <a:rPr lang="en-US"/>
              <a:t>Pipelines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975BA5-DA64-AE19-C61D-000A4BA32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14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0D46ED9E-5E64-4292-3FBE-CD095529C7B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8537" y="1491520"/>
            <a:ext cx="4630466" cy="3460579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 Structure ML Workflows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 Cleaner Code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 Prevent Data Leakage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 Facilitate Hyperparameter Tuning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 Types: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Basic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Column Transformers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Nested</a:t>
            </a:r>
          </a:p>
        </p:txBody>
      </p:sp>
    </p:spTree>
    <p:extLst>
      <p:ext uri="{BB962C8B-B14F-4D97-AF65-F5344CB8AC3E}">
        <p14:creationId xmlns:p14="http://schemas.microsoft.com/office/powerpoint/2010/main" val="370292736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D3A9D4-4DDD-711E-EF54-DA1167CA1D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2249" y="392575"/>
            <a:ext cx="4347757" cy="766200"/>
          </a:xfrm>
        </p:spPr>
        <p:txBody>
          <a:bodyPr/>
          <a:lstStyle/>
          <a:p>
            <a:r>
              <a:rPr lang="en-US" dirty="0"/>
              <a:t>Pipeline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EF17BB-D7C2-594F-023E-A76D137176D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15</a:t>
            </a:fld>
            <a:endParaRPr lang="en"/>
          </a:p>
        </p:txBody>
      </p:sp>
      <p:pic>
        <p:nvPicPr>
          <p:cNvPr id="5" name="Picture 4" descr="A computer screen with white and green text&#10;&#10;AI-generated content may be incorrect.">
            <a:extLst>
              <a:ext uri="{FF2B5EF4-FFF2-40B4-BE49-F238E27FC236}">
                <a16:creationId xmlns:a16="http://schemas.microsoft.com/office/drawing/2014/main" id="{8565A93A-05AC-473E-F074-896CC8530C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1922" y="1461541"/>
            <a:ext cx="6474156" cy="28820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28186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5E5E3-2F8C-B503-4B9B-64F395FB20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392575"/>
            <a:ext cx="4385232" cy="766200"/>
          </a:xfrm>
        </p:spPr>
        <p:txBody>
          <a:bodyPr/>
          <a:lstStyle/>
          <a:p>
            <a:r>
              <a:rPr lang="en-US" dirty="0"/>
              <a:t>Supervised Learning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8C2CC-71EF-F01A-9C50-0AB5598683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703" y="1483660"/>
            <a:ext cx="5184593" cy="3310640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dirty="0"/>
              <a:t> Trained on Labeled Data</a:t>
            </a:r>
            <a:endParaRPr lang="en-US" sz="900" dirty="0"/>
          </a:p>
          <a:p>
            <a:pPr>
              <a:spcAft>
                <a:spcPts val="600"/>
              </a:spcAft>
            </a:pPr>
            <a:r>
              <a:rPr lang="en-US" dirty="0"/>
              <a:t> Predict Outcome Based on Past Data</a:t>
            </a:r>
          </a:p>
          <a:p>
            <a:pPr>
              <a:spcAft>
                <a:spcPts val="600"/>
              </a:spcAft>
            </a:pPr>
            <a:r>
              <a:rPr lang="en-US" dirty="0"/>
              <a:t> Automate Decision Making</a:t>
            </a:r>
          </a:p>
          <a:p>
            <a:pPr>
              <a:spcAft>
                <a:spcPts val="600"/>
              </a:spcAft>
            </a:pPr>
            <a:r>
              <a:rPr lang="en-US" dirty="0"/>
              <a:t> Solve Practical Problems</a:t>
            </a:r>
          </a:p>
          <a:p>
            <a:pPr>
              <a:spcAft>
                <a:spcPts val="600"/>
              </a:spcAft>
            </a:pPr>
            <a:r>
              <a:rPr lang="en-US" dirty="0"/>
              <a:t> Types: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Regression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Classification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D03FC91-1F4E-B8C2-FB40-416D8ED5013B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16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09845193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77F837-841F-7A39-D26E-A6EE2E8862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4872" y="377978"/>
            <a:ext cx="4107306" cy="766200"/>
          </a:xfrm>
        </p:spPr>
        <p:txBody>
          <a:bodyPr/>
          <a:lstStyle/>
          <a:p>
            <a:pPr algn="ctr"/>
            <a:r>
              <a:rPr lang="en-US" sz="2600" dirty="0"/>
              <a:t>Supervised Learning </a:t>
            </a:r>
            <a:br>
              <a:rPr lang="en-US" sz="2600" dirty="0"/>
            </a:br>
            <a:r>
              <a:rPr lang="en-US" sz="2600" dirty="0"/>
              <a:t>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782A6B-B924-D74A-EC43-BFDF3CD5326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17</a:t>
            </a:fld>
            <a:endParaRPr lang="en"/>
          </a:p>
        </p:txBody>
      </p:sp>
      <p:pic>
        <p:nvPicPr>
          <p:cNvPr id="12" name="Picture 11" descr="A computer screen shot of a program code&#10;&#10;AI-generated content may be incorrect.">
            <a:extLst>
              <a:ext uri="{FF2B5EF4-FFF2-40B4-BE49-F238E27FC236}">
                <a16:creationId xmlns:a16="http://schemas.microsoft.com/office/drawing/2014/main" id="{5F907963-0FFE-3FFD-87D5-446CC2067D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1876" y="1346514"/>
            <a:ext cx="6334248" cy="35381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68727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F4887-82FA-B0C8-66BB-C6B25B8BCA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2269" y="392575"/>
            <a:ext cx="4377737" cy="766200"/>
          </a:xfrm>
        </p:spPr>
        <p:txBody>
          <a:bodyPr/>
          <a:lstStyle/>
          <a:p>
            <a:r>
              <a:rPr lang="en-US" dirty="0"/>
              <a:t>Unsupervised Learning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35EFD8D-8302-EF83-92ED-9A0C9506117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18</a:t>
            </a:fld>
            <a:endParaRPr lang="en"/>
          </a:p>
        </p:txBody>
      </p:sp>
      <p:sp>
        <p:nvSpPr>
          <p:cNvPr id="9" name="Text Placeholder 2">
            <a:extLst>
              <a:ext uri="{FF2B5EF4-FFF2-40B4-BE49-F238E27FC236}">
                <a16:creationId xmlns:a16="http://schemas.microsoft.com/office/drawing/2014/main" id="{7010443D-3175-C347-F04E-CCBABCF9354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6703" y="1483660"/>
            <a:ext cx="5184593" cy="33106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Not Trained on Labeled Data</a:t>
            </a:r>
            <a:endParaRPr lang="en-US" sz="900" dirty="0"/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Pattern Recognition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Recommender Systems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Types: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Clustering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Dimensionality Reduction</a:t>
            </a:r>
          </a:p>
          <a:p>
            <a:pPr lvl="1">
              <a:spcBef>
                <a:spcPts val="0"/>
              </a:spcBef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Anomaly Detection</a:t>
            </a:r>
          </a:p>
        </p:txBody>
      </p:sp>
    </p:spTree>
    <p:extLst>
      <p:ext uri="{BB962C8B-B14F-4D97-AF65-F5344CB8AC3E}">
        <p14:creationId xmlns:p14="http://schemas.microsoft.com/office/powerpoint/2010/main" val="327325533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C18A731-C338-2269-0BA5-59A51D50E98A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19</a:t>
            </a:fld>
            <a:endParaRPr lang="e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9C63D13-4A75-A22A-E76A-3B248BAE5F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89" y="377978"/>
            <a:ext cx="4032355" cy="766200"/>
          </a:xfrm>
        </p:spPr>
        <p:txBody>
          <a:bodyPr/>
          <a:lstStyle/>
          <a:p>
            <a:pPr algn="ctr"/>
            <a:r>
              <a:rPr lang="en-US" sz="2600" dirty="0"/>
              <a:t>Unsupervised Learning </a:t>
            </a:r>
            <a:br>
              <a:rPr lang="en-US" sz="2600" dirty="0"/>
            </a:br>
            <a:r>
              <a:rPr lang="en-US" sz="2600" dirty="0"/>
              <a:t>Use Case</a:t>
            </a:r>
          </a:p>
        </p:txBody>
      </p:sp>
      <p:pic>
        <p:nvPicPr>
          <p:cNvPr id="11" name="Picture 10" descr="A screen shot of a computer program&#10;&#10;AI-generated content may be incorrect.">
            <a:extLst>
              <a:ext uri="{FF2B5EF4-FFF2-40B4-BE49-F238E27FC236}">
                <a16:creationId xmlns:a16="http://schemas.microsoft.com/office/drawing/2014/main" id="{4FC408E2-DF6F-1CD6-7543-161DF68F3B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079" y="1487575"/>
            <a:ext cx="5789841" cy="3306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370625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4636" y="392575"/>
            <a:ext cx="4175369" cy="766200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11211" y="1083118"/>
            <a:ext cx="5435577" cy="3868982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1800" dirty="0"/>
              <a:t> Understand SciKit-Learn Core Functionality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Work with Built-in Databases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Apply Preprocessing Techniques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Perform Model Selection and Evaluation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Build ML Pipelines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Implement Supervised Learning Models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Implement Unsupervised Learning Models</a:t>
            </a:r>
          </a:p>
          <a:p>
            <a:pPr>
              <a:spcAft>
                <a:spcPts val="600"/>
              </a:spcAft>
            </a:pPr>
            <a:r>
              <a:rPr lang="en-US" sz="1800" dirty="0"/>
              <a:t> Visualize Model Results and Performance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242564743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B30ED1-4238-A517-292D-F0793D0F07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9744" y="392575"/>
            <a:ext cx="3485213" cy="766200"/>
          </a:xfrm>
        </p:spPr>
        <p:txBody>
          <a:bodyPr/>
          <a:lstStyle/>
          <a:p>
            <a:r>
              <a:rPr lang="en-US" dirty="0"/>
              <a:t>Visualization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47A71C7-5BF3-E586-4F0F-21E299EA411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20</a:t>
            </a:fld>
            <a:endParaRPr lang="en"/>
          </a:p>
        </p:txBody>
      </p:sp>
      <p:sp>
        <p:nvSpPr>
          <p:cNvPr id="5" name="Text Placeholder 2">
            <a:extLst>
              <a:ext uri="{FF2B5EF4-FFF2-40B4-BE49-F238E27FC236}">
                <a16:creationId xmlns:a16="http://schemas.microsoft.com/office/drawing/2014/main" id="{76383719-F790-EF66-9EC9-201BCA7FC8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11654" y="1566106"/>
            <a:ext cx="5184593" cy="3310640"/>
          </a:xfrm>
        </p:spPr>
        <p:txBody>
          <a:bodyPr/>
          <a:lstStyle/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Plots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Matploblib</a:t>
            </a:r>
            <a:endParaRPr lang="en-US" sz="1800" dirty="0">
              <a:latin typeface="+mn-lt"/>
            </a:endParaRP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Seaborn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Analyze Predictions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Diagnose Strengths &amp; Weaknesses</a:t>
            </a:r>
          </a:p>
          <a:p>
            <a:pPr>
              <a:spcBef>
                <a:spcPts val="0"/>
              </a:spcBef>
              <a:spcAft>
                <a:spcPts val="1200"/>
              </a:spcAft>
            </a:pPr>
            <a:r>
              <a:rPr lang="en-US" dirty="0"/>
              <a:t> Guide Tuning</a:t>
            </a:r>
          </a:p>
          <a:p>
            <a:pPr>
              <a:spcBef>
                <a:spcPts val="0"/>
              </a:spcBef>
              <a:spcAft>
                <a:spcPts val="600"/>
              </a:spcAft>
            </a:pPr>
            <a:r>
              <a:rPr lang="en-US" dirty="0"/>
              <a:t> Types: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Confusion Matrix</a:t>
            </a:r>
          </a:p>
          <a:p>
            <a:pPr lvl="1">
              <a:spcBef>
                <a:spcPts val="0"/>
              </a:spcBef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Decision Boundary</a:t>
            </a:r>
          </a:p>
        </p:txBody>
      </p:sp>
    </p:spTree>
    <p:extLst>
      <p:ext uri="{BB962C8B-B14F-4D97-AF65-F5344CB8AC3E}">
        <p14:creationId xmlns:p14="http://schemas.microsoft.com/office/powerpoint/2010/main" val="13173972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8E8EA3-7CF5-0FF9-EA46-0118CD5A05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259" y="392575"/>
            <a:ext cx="4362747" cy="766200"/>
          </a:xfrm>
        </p:spPr>
        <p:txBody>
          <a:bodyPr/>
          <a:lstStyle/>
          <a:p>
            <a:r>
              <a:rPr lang="en-US" dirty="0"/>
              <a:t>Visualization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7AB907-2D20-7E79-22C1-235A8D52B81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21</a:t>
            </a:fld>
            <a:endParaRPr lang="en"/>
          </a:p>
        </p:txBody>
      </p:sp>
      <p:pic>
        <p:nvPicPr>
          <p:cNvPr id="5" name="Picture 4" descr="A computer screen shot of a program&#10;&#10;AI-generated content may be incorrect.">
            <a:extLst>
              <a:ext uri="{FF2B5EF4-FFF2-40B4-BE49-F238E27FC236}">
                <a16:creationId xmlns:a16="http://schemas.microsoft.com/office/drawing/2014/main" id="{03BC6579-35BD-D66A-41BE-0B5A02F850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21452" y="1254846"/>
            <a:ext cx="5215096" cy="38062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7194605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BD3CFE-02A5-3CF8-C825-5CE40B0180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9765" y="392575"/>
            <a:ext cx="4370242" cy="766200"/>
          </a:xfrm>
        </p:spPr>
        <p:txBody>
          <a:bodyPr/>
          <a:lstStyle/>
          <a:p>
            <a:r>
              <a:rPr lang="en-US" dirty="0"/>
              <a:t>Advanced topics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2606DAE-7768-6A82-17E7-DD51BA9BE58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29537" y="1523828"/>
            <a:ext cx="4599450" cy="2095844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Dimensionality Reduction</a:t>
            </a:r>
          </a:p>
          <a:p>
            <a:pPr>
              <a:spcAft>
                <a:spcPts val="1200"/>
              </a:spcAft>
            </a:pPr>
            <a:r>
              <a:rPr lang="en-US" dirty="0"/>
              <a:t> Feature Engineering</a:t>
            </a:r>
          </a:p>
          <a:p>
            <a:pPr>
              <a:spcAft>
                <a:spcPts val="1200"/>
              </a:spcAft>
            </a:pPr>
            <a:r>
              <a:rPr lang="en-US" dirty="0"/>
              <a:t> Model Deployment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C44A8F1-16E6-B23F-795D-F832B1CDD2D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22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2428870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2C2A2-5014-DE77-5D73-BACC016BCC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22289" y="392575"/>
            <a:ext cx="4407717" cy="766200"/>
          </a:xfrm>
        </p:spPr>
        <p:txBody>
          <a:bodyPr/>
          <a:lstStyle/>
          <a:p>
            <a:r>
              <a:rPr lang="en-US" dirty="0"/>
              <a:t>Real-World Applications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8FE6605-5877-1BCB-B162-AEA56F6CFA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931425" y="1479361"/>
            <a:ext cx="4599450" cy="3377452"/>
          </a:xfrm>
        </p:spPr>
        <p:txBody>
          <a:bodyPr/>
          <a:lstStyle/>
          <a:p>
            <a:r>
              <a:rPr lang="en-US" dirty="0"/>
              <a:t> Supervised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>
                <a:latin typeface="+mn-lt"/>
              </a:rPr>
              <a:t>Medical Field</a:t>
            </a:r>
          </a:p>
          <a:p>
            <a:r>
              <a:rPr lang="en-US" dirty="0"/>
              <a:t> Unsupervised Learning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>
                <a:latin typeface="+mn-lt"/>
              </a:rPr>
              <a:t>Marketing / E-commerce</a:t>
            </a:r>
          </a:p>
          <a:p>
            <a:r>
              <a:rPr lang="en-US" dirty="0"/>
              <a:t> Preprocessing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>
                <a:latin typeface="+mn-lt"/>
              </a:rPr>
              <a:t>Banking Systems</a:t>
            </a:r>
          </a:p>
          <a:p>
            <a:r>
              <a:rPr lang="en-US" dirty="0"/>
              <a:t> Pipelines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dirty="0"/>
              <a:t> </a:t>
            </a:r>
            <a:r>
              <a:rPr lang="en-US" sz="1800" dirty="0">
                <a:latin typeface="+mn-lt"/>
              </a:rPr>
              <a:t>End to end ML Projects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52A5E6-3635-B6D9-BF84-9D5EEA51C76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23</a:t>
            </a:fld>
            <a:endParaRPr lang="en" dirty="0"/>
          </a:p>
        </p:txBody>
      </p:sp>
    </p:spTree>
    <p:extLst>
      <p:ext uri="{BB962C8B-B14F-4D97-AF65-F5344CB8AC3E}">
        <p14:creationId xmlns:p14="http://schemas.microsoft.com/office/powerpoint/2010/main" val="410658305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721C31-3A8F-2986-3B41-6566655D2E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789D0B0-E8D8-CF6C-86F7-07FBC4B81D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0256" y="1424325"/>
            <a:ext cx="5571019" cy="3145500"/>
          </a:xfrm>
        </p:spPr>
        <p:txBody>
          <a:bodyPr/>
          <a:lstStyle/>
          <a:p>
            <a:pPr marL="0" indent="0"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Chollet, F. (2018). Deep learning with Python . Manning Publications.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Jolliffe, I. T., &amp; Cadima, J. (2016). Principal component analysis: A review and recent developments. Philosophical Transactions of the Royal Society A: Mathematical, Physical and Engineering Sciences, 374(2065), 20150202. ht86df7e3c2697d3fce7e7f3a5a5933e42-Paper.pdf tps://doi.org/10.1098/rsta.2015.0202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contributors. (2023).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sklearn.decomposition.PCA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scikit-learn 1.2.2 documentation.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https://scikit-learn.org/stable/modules/generated/sklearn.decomposition.PCA.html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Guyon, I., &amp;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Elisseeff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A. (2003). An introduction to variable and feature selection. Journal of Machine Learning Research, 3, 1157–1182.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http://jmlr.org/papers/v3/guyon03a.html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 contributors. (2023). </a:t>
            </a: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sklearn.feature_selection.SelectKBest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— scikit-learn 1.2.2 documentation.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https://scikit-learn.org/stable/modules/generated/sklearn.feature_selection.SelectKBest.html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</a:p>
          <a:p>
            <a:pPr marL="0" indent="0"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Sculley, D., Holt, G., Golovin, D., Davydov, E., Phillips, T., Ebner, D., Chaudhary, V., Young, M., Crespo, J.-F., &amp; Dennison, D. (2015). Hidden technical debt in machine learning systems. In Advances in neural information processing systems (Vol. 28).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https://papers.nips.cc/paper/2015/file/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93A29-AC62-4BBE-708D-938F9C254E49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89487962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49A063-8CE7-2DA9-732E-288DF5660A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19075" y="392575"/>
            <a:ext cx="4510931" cy="766200"/>
          </a:xfrm>
        </p:spPr>
        <p:txBody>
          <a:bodyPr/>
          <a:lstStyle/>
          <a:p>
            <a:r>
              <a:rPr lang="en-US" dirty="0"/>
              <a:t>Code Source References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A29EED-B0FA-B1E5-D33C-EE1B7547CB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0551" y="1413075"/>
            <a:ext cx="5695950" cy="3145500"/>
          </a:xfrm>
        </p:spPr>
        <p:txBody>
          <a:bodyPr/>
          <a:lstStyle/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Scikit-learn: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Pedregosa, F., et al. (2011). Scikit-learn: Machine learning in Python. Journal of Machine Learning Research, 12, 2825–2830.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http://jmlr.org/papers/v12/pedregosa11a.html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Matplotlib: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Hunter, J. D. (2007). Matplotlib: A 2D graphics environment. Computing in Science &amp; Engineering, 9(3), 90–95.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https://doi.org/10.1109/MCSE.2007.55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Keras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/TensorFlow:</a:t>
            </a:r>
          </a:p>
          <a:p>
            <a:pPr marL="57148" indent="0">
              <a:spcBef>
                <a:spcPts val="0"/>
              </a:spcBef>
              <a:spcAft>
                <a:spcPts val="1200"/>
              </a:spcAft>
              <a:buNone/>
            </a:pP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Abadi, M., et al. (2016). TensorFlow: A system for large-scale machine learning. 12th USENIX Symposium on Operating Systems Design and Implementation (OSDI ’16), 265–283. </a:t>
            </a:r>
            <a:r>
              <a:rPr lang="en-US" sz="900" dirty="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https://www.usenix.org/system/files/conference/osdi16/osdi16-abadi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.pdf</a:t>
            </a:r>
            <a:r>
              <a:rPr lang="en-US" sz="90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en-US" sz="9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75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A92795-642F-92DB-2C8E-0471155797F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178960338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Q&amp;A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26</a:t>
            </a:fld>
            <a:endParaRPr lang="en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0710" y="2039942"/>
            <a:ext cx="3301997" cy="1320799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34554" y="2039945"/>
            <a:ext cx="1458251" cy="14582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32820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D7EF59-22F9-601A-4DD0-D191335273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9705" y="392575"/>
            <a:ext cx="4280301" cy="766200"/>
          </a:xfrm>
        </p:spPr>
        <p:txBody>
          <a:bodyPr/>
          <a:lstStyle/>
          <a:p>
            <a:r>
              <a:rPr lang="en-US" dirty="0"/>
              <a:t>What is </a:t>
            </a:r>
            <a:r>
              <a:rPr lang="en-US" dirty="0" err="1"/>
              <a:t>SciKit</a:t>
            </a:r>
            <a:r>
              <a:rPr lang="en-US" dirty="0"/>
              <a:t>-Learn?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6B790B2-9BD9-ECAF-DA45-E4F6783F6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23133" y="1759845"/>
            <a:ext cx="5250448" cy="1623809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An open-source Python ML library</a:t>
            </a:r>
          </a:p>
          <a:p>
            <a:pPr>
              <a:spcAft>
                <a:spcPts val="1200"/>
              </a:spcAft>
            </a:pPr>
            <a:r>
              <a:rPr lang="en-US" dirty="0"/>
              <a:t> Built on NumPy, SciPy, and Matplotlib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A031E9-7F1A-0B88-2C50-E2B4C7C1699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3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18918351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9A7F64-2248-2524-6A52-D2ADAEFC03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44774" y="392575"/>
            <a:ext cx="4385231" cy="766200"/>
          </a:xfrm>
        </p:spPr>
        <p:txBody>
          <a:bodyPr/>
          <a:lstStyle/>
          <a:p>
            <a:r>
              <a:rPr lang="en-US" dirty="0"/>
              <a:t>Key Features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584881-755E-4F9E-4DAD-E9A302E84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4167" y="1488558"/>
            <a:ext cx="4599450" cy="2766955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Simple interface</a:t>
            </a:r>
          </a:p>
          <a:p>
            <a:pPr>
              <a:spcAft>
                <a:spcPts val="1200"/>
              </a:spcAft>
            </a:pPr>
            <a:r>
              <a:rPr lang="en-US" dirty="0"/>
              <a:t> Efficient tools</a:t>
            </a:r>
          </a:p>
          <a:p>
            <a:pPr>
              <a:spcAft>
                <a:spcPts val="1200"/>
              </a:spcAft>
            </a:pPr>
            <a:r>
              <a:rPr lang="en-US" dirty="0"/>
              <a:t> Built-in datasets</a:t>
            </a:r>
          </a:p>
          <a:p>
            <a:pPr>
              <a:spcAft>
                <a:spcPts val="1200"/>
              </a:spcAft>
            </a:pPr>
            <a:r>
              <a:rPr lang="en-US" dirty="0"/>
              <a:t> Extensive docs &amp; support</a:t>
            </a:r>
          </a:p>
          <a:p>
            <a:pPr>
              <a:spcAft>
                <a:spcPts val="1200"/>
              </a:spcAft>
            </a:pPr>
            <a:r>
              <a:rPr lang="en-US" dirty="0"/>
              <a:t> Integration with Pandas/</a:t>
            </a:r>
            <a:r>
              <a:rPr lang="en-US" dirty="0" err="1"/>
              <a:t>Numpy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C8109F-A69C-682D-8A0F-91C097831FEC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4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356616970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1DCB3E-F3C6-E846-1CD5-D19BDCDE9F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2575"/>
            <a:ext cx="4272806" cy="766200"/>
          </a:xfrm>
        </p:spPr>
        <p:txBody>
          <a:bodyPr/>
          <a:lstStyle/>
          <a:p>
            <a:r>
              <a:rPr lang="en-US" dirty="0"/>
              <a:t>Installing Packages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5EB9A7-9B5C-2003-46BC-998828F9B3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92398" y="1288518"/>
            <a:ext cx="2091672" cy="3663582"/>
          </a:xfrm>
        </p:spPr>
        <p:txBody>
          <a:bodyPr/>
          <a:lstStyle/>
          <a:p>
            <a:pPr>
              <a:spcAft>
                <a:spcPts val="1200"/>
              </a:spcAft>
            </a:pPr>
            <a:r>
              <a:rPr lang="en-US" dirty="0"/>
              <a:t> SciKit-Learn</a:t>
            </a:r>
            <a:endParaRPr lang="en-US" sz="900" dirty="0"/>
          </a:p>
          <a:p>
            <a:pPr>
              <a:spcAft>
                <a:spcPts val="1200"/>
              </a:spcAft>
            </a:pPr>
            <a:r>
              <a:rPr lang="en-US" dirty="0"/>
              <a:t> Matplotlib</a:t>
            </a:r>
            <a:endParaRPr lang="en-US" sz="900" dirty="0"/>
          </a:p>
          <a:p>
            <a:pPr>
              <a:spcAft>
                <a:spcPts val="1200"/>
              </a:spcAft>
            </a:pPr>
            <a:r>
              <a:rPr lang="en-US" dirty="0"/>
              <a:t> Seaborn</a:t>
            </a:r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err="1"/>
              <a:t>Joblib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err="1"/>
              <a:t>Keras</a:t>
            </a:r>
            <a:endParaRPr lang="en-US" dirty="0"/>
          </a:p>
          <a:p>
            <a:pPr>
              <a:spcAft>
                <a:spcPts val="1200"/>
              </a:spcAft>
            </a:pPr>
            <a:r>
              <a:rPr lang="en-US" dirty="0"/>
              <a:t> </a:t>
            </a:r>
            <a:r>
              <a:rPr lang="en-US" dirty="0" err="1"/>
              <a:t>Tensorflow</a:t>
            </a:r>
            <a:r>
              <a:rPr lang="en-US" dirty="0"/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E26225-CEA2-3461-B367-5ECE29514D8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5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4994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9AE275-8960-1D7C-8B44-D35D6C0132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2575"/>
            <a:ext cx="4272806" cy="766200"/>
          </a:xfrm>
        </p:spPr>
        <p:txBody>
          <a:bodyPr/>
          <a:lstStyle/>
          <a:p>
            <a:r>
              <a:rPr lang="en-US" dirty="0"/>
              <a:t>Installation Code 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A21BB32-6815-B879-C75E-041AFAE58F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114050" y="1445796"/>
            <a:ext cx="4599450" cy="574650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 In the Terminal (ctr `)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66274E-35ED-A402-9129-070A84117296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6</a:t>
            </a:fld>
            <a:endParaRPr lang="en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296CBD1-E68F-D748-2C71-8B9A1A7EFA7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355093" y="2342771"/>
            <a:ext cx="6147814" cy="14320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95965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C17EA4-EA79-EF9E-777C-EE92A871CB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392575"/>
            <a:ext cx="4272805" cy="766200"/>
          </a:xfrm>
        </p:spPr>
        <p:txBody>
          <a:bodyPr/>
          <a:lstStyle/>
          <a:p>
            <a:r>
              <a:rPr lang="en-US" dirty="0"/>
              <a:t>Import Libraries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456522-63D5-511B-F90F-9D539FED9F52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7</a:t>
            </a:fld>
            <a:endParaRPr lang="en"/>
          </a:p>
        </p:txBody>
      </p:sp>
      <p:pic>
        <p:nvPicPr>
          <p:cNvPr id="7" name="Picture 6" descr="A screenshot of a computer program&#10;&#10;AI-generated content may be incorrect.">
            <a:extLst>
              <a:ext uri="{FF2B5EF4-FFF2-40B4-BE49-F238E27FC236}">
                <a16:creationId xmlns:a16="http://schemas.microsoft.com/office/drawing/2014/main" id="{4C7657A0-0E77-C012-C0B1-FF554213B61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2802" y="1372302"/>
            <a:ext cx="6352395" cy="34873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5162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2A0FF2D-1FB6-8D03-3AD5-BD84664964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726" y="392575"/>
            <a:ext cx="4310280" cy="766200"/>
          </a:xfrm>
        </p:spPr>
        <p:txBody>
          <a:bodyPr/>
          <a:lstStyle/>
          <a:p>
            <a:r>
              <a:rPr lang="en-US" dirty="0"/>
              <a:t>Datasets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58624-264A-3444-5C1B-B50BF2A05EB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020826" y="1322969"/>
            <a:ext cx="3806006" cy="3427956"/>
          </a:xfrm>
        </p:spPr>
        <p:txBody>
          <a:bodyPr/>
          <a:lstStyle/>
          <a:p>
            <a:pPr>
              <a:spcAft>
                <a:spcPts val="600"/>
              </a:spcAft>
            </a:pPr>
            <a:r>
              <a:rPr lang="en-US" sz="2000" dirty="0"/>
              <a:t> Built-in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iris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wine</a:t>
            </a:r>
          </a:p>
          <a:p>
            <a:pPr>
              <a:spcAft>
                <a:spcPts val="600"/>
              </a:spcAft>
            </a:pPr>
            <a:r>
              <a:rPr lang="en-US" sz="2000" dirty="0"/>
              <a:t> External 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</a:t>
            </a:r>
            <a:r>
              <a:rPr lang="en-US" sz="1800" dirty="0" err="1">
                <a:latin typeface="+mn-lt"/>
              </a:rPr>
              <a:t>fetch_openml</a:t>
            </a:r>
            <a:r>
              <a:rPr lang="en-US" sz="1800" dirty="0">
                <a:latin typeface="+mn-lt"/>
              </a:rPr>
              <a:t>()</a:t>
            </a:r>
          </a:p>
          <a:p>
            <a:pPr lvl="1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sz="1800" dirty="0">
                <a:latin typeface="+mn-lt"/>
              </a:rPr>
              <a:t> Pandas/NumPy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E8323C-BDC0-D4F8-DC35-8ABFE25B0FA5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8</a:t>
            </a:fld>
            <a:endParaRPr lang="en"/>
          </a:p>
        </p:txBody>
      </p:sp>
    </p:spTree>
    <p:extLst>
      <p:ext uri="{BB962C8B-B14F-4D97-AF65-F5344CB8AC3E}">
        <p14:creationId xmlns:p14="http://schemas.microsoft.com/office/powerpoint/2010/main" val="9504771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497949-9E20-09D7-C4B0-DDEABCE0F57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2230" y="392575"/>
            <a:ext cx="4317776" cy="766200"/>
          </a:xfrm>
        </p:spPr>
        <p:txBody>
          <a:bodyPr/>
          <a:lstStyle/>
          <a:p>
            <a:r>
              <a:rPr lang="en-US" dirty="0"/>
              <a:t>Dataset Use Case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E29699A-D92E-BF82-7E5F-9DC4F23CC60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fld id="{00000000-1234-1234-1234-123412341234}" type="slidenum">
              <a:rPr lang="en" smtClean="0"/>
              <a:pPr/>
              <a:t>9</a:t>
            </a:fld>
            <a:endParaRPr lang="en"/>
          </a:p>
        </p:txBody>
      </p:sp>
      <p:pic>
        <p:nvPicPr>
          <p:cNvPr id="5" name="Picture 4" descr="A computer screen shot of a black screen&#10;&#10;AI-generated content may be incorrect.">
            <a:extLst>
              <a:ext uri="{FF2B5EF4-FFF2-40B4-BE49-F238E27FC236}">
                <a16:creationId xmlns:a16="http://schemas.microsoft.com/office/drawing/2014/main" id="{782C935C-7034-00E1-698A-5809C07F89A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152" y="1528997"/>
            <a:ext cx="5873695" cy="30184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9802824"/>
      </p:ext>
    </p:extLst>
  </p:cSld>
  <p:clrMapOvr>
    <a:masterClrMapping/>
  </p:clrMapOvr>
</p:sld>
</file>

<file path=ppt/theme/theme1.xml><?xml version="1.0" encoding="utf-8"?>
<a:theme xmlns:a="http://schemas.openxmlformats.org/drawingml/2006/main" name="Salerio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382</TotalTime>
  <Words>793</Words>
  <Application>Microsoft Office PowerPoint</Application>
  <PresentationFormat>Custom</PresentationFormat>
  <Paragraphs>152</Paragraphs>
  <Slides>26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Arvo</vt:lpstr>
      <vt:lpstr>Roboto Condensed</vt:lpstr>
      <vt:lpstr>Roboto Condensed Light</vt:lpstr>
      <vt:lpstr>Times New Roman</vt:lpstr>
      <vt:lpstr>Salerio template</vt:lpstr>
      <vt:lpstr>Introduction to Scikit-Learn  &amp; Its Applications</vt:lpstr>
      <vt:lpstr>Agenda</vt:lpstr>
      <vt:lpstr>What is SciKit-Learn?</vt:lpstr>
      <vt:lpstr>Key Features</vt:lpstr>
      <vt:lpstr>Installing Packages</vt:lpstr>
      <vt:lpstr>Installation Code </vt:lpstr>
      <vt:lpstr>Import Libraries </vt:lpstr>
      <vt:lpstr>Datasets</vt:lpstr>
      <vt:lpstr>Dataset Use Case</vt:lpstr>
      <vt:lpstr>Preprocessing</vt:lpstr>
      <vt:lpstr>Preprocessing Use Case</vt:lpstr>
      <vt:lpstr>Model Selection</vt:lpstr>
      <vt:lpstr>Model Selection Use Case</vt:lpstr>
      <vt:lpstr>Pipelines</vt:lpstr>
      <vt:lpstr>Pipeline Use Case</vt:lpstr>
      <vt:lpstr>Supervised Learning</vt:lpstr>
      <vt:lpstr>Supervised Learning  Use Case</vt:lpstr>
      <vt:lpstr>Unsupervised Learning</vt:lpstr>
      <vt:lpstr>Unsupervised Learning  Use Case</vt:lpstr>
      <vt:lpstr>Visualization</vt:lpstr>
      <vt:lpstr>Visualization Use Case</vt:lpstr>
      <vt:lpstr>Advanced topics</vt:lpstr>
      <vt:lpstr>Real-World Applications</vt:lpstr>
      <vt:lpstr>References</vt:lpstr>
      <vt:lpstr>Code Source References</vt:lpstr>
      <vt:lpstr>Q&amp;A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THIS IS YOUR PRESENTATION TITLE</dc:title>
  <dc:creator>Karthik Dinakaran</dc:creator>
  <cp:lastModifiedBy>Nikolaj Wochnik</cp:lastModifiedBy>
  <cp:revision>8</cp:revision>
  <dcterms:modified xsi:type="dcterms:W3CDTF">2025-05-25T21:18:56Z</dcterms:modified>
</cp:coreProperties>
</file>