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74" r:id="rId3"/>
    <p:sldId id="300" r:id="rId4"/>
    <p:sldId id="301" r:id="rId5"/>
    <p:sldId id="277" r:id="rId6"/>
    <p:sldId id="278" r:id="rId7"/>
    <p:sldId id="279" r:id="rId8"/>
    <p:sldId id="280" r:id="rId9"/>
    <p:sldId id="299" r:id="rId10"/>
    <p:sldId id="282" r:id="rId11"/>
    <p:sldId id="283" r:id="rId12"/>
    <p:sldId id="307" r:id="rId13"/>
    <p:sldId id="285" r:id="rId14"/>
    <p:sldId id="287" r:id="rId15"/>
    <p:sldId id="308" r:id="rId16"/>
    <p:sldId id="288" r:id="rId17"/>
    <p:sldId id="295" r:id="rId18"/>
    <p:sldId id="293" r:id="rId19"/>
    <p:sldId id="290" r:id="rId20"/>
    <p:sldId id="292" r:id="rId21"/>
    <p:sldId id="302" r:id="rId22"/>
    <p:sldId id="303" r:id="rId23"/>
    <p:sldId id="304" r:id="rId24"/>
    <p:sldId id="305" r:id="rId25"/>
    <p:sldId id="291" r:id="rId26"/>
    <p:sldId id="286" r:id="rId27"/>
    <p:sldId id="298" r:id="rId28"/>
    <p:sldId id="276" r:id="rId29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625"/>
    <a:srgbClr val="EC9B30"/>
    <a:srgbClr val="EB9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652BE-3080-48E9-A18E-FBC44A8344F0}" v="32" dt="2025-06-14T21:59:35.160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S::chungsam@cityu.edu::fd725179-d11a-41c7-81ca-2362c8f4271c" providerId="AD" clId="Web-{36879B12-EA2E-8346-6A5E-BB2545B74CC8}"/>
    <pc:docChg chg="delSld modSld">
      <pc:chgData name="Sam Chung" userId="S::chungsam@cityu.edu::fd725179-d11a-41c7-81ca-2362c8f4271c" providerId="AD" clId="Web-{36879B12-EA2E-8346-6A5E-BB2545B74CC8}" dt="2025-02-26T16:49:18.073" v="15"/>
      <pc:docMkLst>
        <pc:docMk/>
      </pc:docMkLst>
      <pc:sldChg chg="modSp">
        <pc:chgData name="Sam Chung" userId="S::chungsam@cityu.edu::fd725179-d11a-41c7-81ca-2362c8f4271c" providerId="AD" clId="Web-{36879B12-EA2E-8346-6A5E-BB2545B74CC8}" dt="2025-02-26T16:48:51.432" v="6" actId="20577"/>
        <pc:sldMkLst>
          <pc:docMk/>
          <pc:sldMk cId="0" sldId="256"/>
        </pc:sldMkLst>
      </pc:sldChg>
      <pc:sldChg chg="delSp modSp">
        <pc:chgData name="Sam Chung" userId="S::chungsam@cityu.edu::fd725179-d11a-41c7-81ca-2362c8f4271c" providerId="AD" clId="Web-{36879B12-EA2E-8346-6A5E-BB2545B74CC8}" dt="2025-02-26T16:49:15.714" v="14" actId="20577"/>
        <pc:sldMkLst>
          <pc:docMk/>
          <pc:sldMk cId="2425647436" sldId="274"/>
        </pc:sldMkLst>
      </pc:sldChg>
      <pc:sldChg chg="del">
        <pc:chgData name="Sam Chung" userId="S::chungsam@cityu.edu::fd725179-d11a-41c7-81ca-2362c8f4271c" providerId="AD" clId="Web-{36879B12-EA2E-8346-6A5E-BB2545B74CC8}" dt="2025-02-26T16:49:18.073" v="15"/>
        <pc:sldMkLst>
          <pc:docMk/>
          <pc:sldMk cId="3443371739" sldId="275"/>
        </pc:sldMkLst>
      </pc:sldChg>
    </pc:docChg>
  </pc:docChgLst>
  <pc:docChgLst>
    <pc:chgData name="Nikolaj Wochnik" userId="7b14bd58556952c9" providerId="LiveId" clId="{D748C17C-B5D2-4D8B-9577-26FDB758F688}"/>
    <pc:docChg chg="undo redo custSel addSld delSld modSld modMainMaster modNotesMaster">
      <pc:chgData name="Nikolaj Wochnik" userId="7b14bd58556952c9" providerId="LiveId" clId="{D748C17C-B5D2-4D8B-9577-26FDB758F688}" dt="2025-05-25T21:14:20.907" v="2683" actId="20577"/>
      <pc:docMkLst>
        <pc:docMk/>
      </pc:docMkLst>
      <pc:sldChg chg="modSp mod modNotes">
        <pc:chgData name="Nikolaj Wochnik" userId="7b14bd58556952c9" providerId="LiveId" clId="{D748C17C-B5D2-4D8B-9577-26FDB758F688}" dt="2025-05-25T20:15:52.789" v="807" actId="255"/>
        <pc:sldMkLst>
          <pc:docMk/>
          <pc:sldMk cId="0" sldId="256"/>
        </pc:sldMkLst>
        <pc:spChg chg="mod">
          <ac:chgData name="Nikolaj Wochnik" userId="7b14bd58556952c9" providerId="LiveId" clId="{D748C17C-B5D2-4D8B-9577-26FDB758F688}" dt="2025-05-25T19:38:28.101" v="127"/>
          <ac:spMkLst>
            <pc:docMk/>
            <pc:sldMk cId="0" sldId="256"/>
            <ac:spMk id="4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19:38:28.101" v="127"/>
          <ac:spMkLst>
            <pc:docMk/>
            <pc:sldMk cId="0" sldId="256"/>
            <ac:spMk id="14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20:15:52.789" v="807" actId="255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Nikolaj Wochnik" userId="7b14bd58556952c9" providerId="LiveId" clId="{D748C17C-B5D2-4D8B-9577-26FDB758F688}" dt="2025-05-25T20:39:31.961" v="1861" actId="14100"/>
        <pc:sldMkLst>
          <pc:docMk/>
          <pc:sldMk cId="2425647436" sldId="274"/>
        </pc:sldMkLst>
        <pc:spChg chg="mod">
          <ac:chgData name="Nikolaj Wochnik" userId="7b14bd58556952c9" providerId="LiveId" clId="{D748C17C-B5D2-4D8B-9577-26FDB758F688}" dt="2025-05-25T20:39:31.961" v="1861" actId="14100"/>
          <ac:spMkLst>
            <pc:docMk/>
            <pc:sldMk cId="2425647436" sldId="274"/>
            <ac:spMk id="2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20:15:41.661" v="806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">
        <pc:chgData name="Nikolaj Wochnik" userId="7b14bd58556952c9" providerId="LiveId" clId="{D748C17C-B5D2-4D8B-9577-26FDB758F688}" dt="2025-05-25T19:38:28.101" v="127"/>
        <pc:sldMkLst>
          <pc:docMk/>
          <pc:sldMk cId="2863282085" sldId="276"/>
        </pc:sldMkLst>
        <pc:picChg chg="mod">
          <ac:chgData name="Nikolaj Wochnik" userId="7b14bd58556952c9" providerId="LiveId" clId="{D748C17C-B5D2-4D8B-9577-26FDB758F688}" dt="2025-05-25T19:38:28.101" v="127"/>
          <ac:picMkLst>
            <pc:docMk/>
            <pc:sldMk cId="2863282085" sldId="276"/>
            <ac:picMk id="5" creationId="{00000000-0000-0000-0000-000000000000}"/>
          </ac:picMkLst>
        </pc:picChg>
        <pc:picChg chg="mod">
          <ac:chgData name="Nikolaj Wochnik" userId="7b14bd58556952c9" providerId="LiveId" clId="{D748C17C-B5D2-4D8B-9577-26FDB758F688}" dt="2025-05-25T19:38:28.101" v="127"/>
          <ac:picMkLst>
            <pc:docMk/>
            <pc:sldMk cId="2863282085" sldId="276"/>
            <ac:picMk id="6" creationId="{00000000-0000-0000-0000-000000000000}"/>
          </ac:picMkLst>
        </pc:picChg>
      </pc:sldChg>
      <pc:sldChg chg="modSp mod">
        <pc:chgData name="Nikolaj Wochnik" userId="7b14bd58556952c9" providerId="LiveId" clId="{D748C17C-B5D2-4D8B-9577-26FDB758F688}" dt="2025-05-25T20:39:42.624" v="1864" actId="14100"/>
        <pc:sldMkLst>
          <pc:docMk/>
          <pc:sldMk cId="954994348" sldId="277"/>
        </pc:sldMkLst>
        <pc:spChg chg="mod">
          <ac:chgData name="Nikolaj Wochnik" userId="7b14bd58556952c9" providerId="LiveId" clId="{D748C17C-B5D2-4D8B-9577-26FDB758F688}" dt="2025-05-25T20:39:42.624" v="1864" actId="14100"/>
          <ac:spMkLst>
            <pc:docMk/>
            <pc:sldMk cId="954994348" sldId="277"/>
            <ac:spMk id="2" creationId="{0C1DCB3E-F3C6-E846-1CD5-D19BDCDE9F2B}"/>
          </ac:spMkLst>
        </pc:spChg>
        <pc:spChg chg="mod">
          <ac:chgData name="Nikolaj Wochnik" userId="7b14bd58556952c9" providerId="LiveId" clId="{D748C17C-B5D2-4D8B-9577-26FDB758F688}" dt="2025-05-25T20:10:31.221" v="723" actId="1076"/>
          <ac:spMkLst>
            <pc:docMk/>
            <pc:sldMk cId="954994348" sldId="277"/>
            <ac:spMk id="3" creationId="{2A5EB9A7-9B5C-2003-46BC-998828F9B332}"/>
          </ac:spMkLst>
        </pc:spChg>
      </pc:sldChg>
      <pc:sldChg chg="addSp delSp modSp mod">
        <pc:chgData name="Nikolaj Wochnik" userId="7b14bd58556952c9" providerId="LiveId" clId="{D748C17C-B5D2-4D8B-9577-26FDB758F688}" dt="2025-05-25T20:40:02.399" v="1868" actId="14100"/>
        <pc:sldMkLst>
          <pc:docMk/>
          <pc:sldMk cId="3079596589" sldId="278"/>
        </pc:sldMkLst>
        <pc:spChg chg="mod">
          <ac:chgData name="Nikolaj Wochnik" userId="7b14bd58556952c9" providerId="LiveId" clId="{D748C17C-B5D2-4D8B-9577-26FDB758F688}" dt="2025-05-25T20:40:02.399" v="1868" actId="14100"/>
          <ac:spMkLst>
            <pc:docMk/>
            <pc:sldMk cId="3079596589" sldId="278"/>
            <ac:spMk id="2" creationId="{879AE275-8960-1D7C-8B44-D35D6C013249}"/>
          </ac:spMkLst>
        </pc:spChg>
        <pc:spChg chg="mod">
          <ac:chgData name="Nikolaj Wochnik" userId="7b14bd58556952c9" providerId="LiveId" clId="{D748C17C-B5D2-4D8B-9577-26FDB758F688}" dt="2025-05-25T20:04:17.435" v="587" actId="20577"/>
          <ac:spMkLst>
            <pc:docMk/>
            <pc:sldMk cId="3079596589" sldId="278"/>
            <ac:spMk id="3" creationId="{5A21BB32-6815-B879-C75E-041AFAE58FF5}"/>
          </ac:spMkLst>
        </pc:spChg>
        <pc:picChg chg="add del mod">
          <ac:chgData name="Nikolaj Wochnik" userId="7b14bd58556952c9" providerId="LiveId" clId="{D748C17C-B5D2-4D8B-9577-26FDB758F688}" dt="2025-05-25T19:44:11.181" v="202" actId="1076"/>
          <ac:picMkLst>
            <pc:docMk/>
            <pc:sldMk cId="3079596589" sldId="278"/>
            <ac:picMk id="8" creationId="{7296CBD1-E68F-D748-2C71-8B9A1A7EFA76}"/>
          </ac:picMkLst>
        </pc:picChg>
      </pc:sldChg>
      <pc:sldChg chg="addSp delSp modSp mod">
        <pc:chgData name="Nikolaj Wochnik" userId="7b14bd58556952c9" providerId="LiveId" clId="{D748C17C-B5D2-4D8B-9577-26FDB758F688}" dt="2025-05-25T20:40:06.613" v="1869" actId="14100"/>
        <pc:sldMkLst>
          <pc:docMk/>
          <pc:sldMk cId="261516212" sldId="279"/>
        </pc:sldMkLst>
        <pc:spChg chg="mod">
          <ac:chgData name="Nikolaj Wochnik" userId="7b14bd58556952c9" providerId="LiveId" clId="{D748C17C-B5D2-4D8B-9577-26FDB758F688}" dt="2025-05-25T20:40:06.613" v="1869" actId="14100"/>
          <ac:spMkLst>
            <pc:docMk/>
            <pc:sldMk cId="261516212" sldId="279"/>
            <ac:spMk id="2" creationId="{79C17EA4-EA79-EF9E-777C-EE92A871CB46}"/>
          </ac:spMkLst>
        </pc:spChg>
        <pc:picChg chg="add mod">
          <ac:chgData name="Nikolaj Wochnik" userId="7b14bd58556952c9" providerId="LiveId" clId="{D748C17C-B5D2-4D8B-9577-26FDB758F688}" dt="2025-05-25T19:45:28.160" v="218" actId="1076"/>
          <ac:picMkLst>
            <pc:docMk/>
            <pc:sldMk cId="261516212" sldId="279"/>
            <ac:picMk id="7" creationId="{4C7657A0-0E77-C012-C0B1-FF554213B61C}"/>
          </ac:picMkLst>
        </pc:picChg>
      </pc:sldChg>
      <pc:sldChg chg="modSp mod">
        <pc:chgData name="Nikolaj Wochnik" userId="7b14bd58556952c9" providerId="LiveId" clId="{D748C17C-B5D2-4D8B-9577-26FDB758F688}" dt="2025-05-25T20:40:11.248" v="1870" actId="14100"/>
        <pc:sldMkLst>
          <pc:docMk/>
          <pc:sldMk cId="950477162" sldId="280"/>
        </pc:sldMkLst>
        <pc:spChg chg="mod">
          <ac:chgData name="Nikolaj Wochnik" userId="7b14bd58556952c9" providerId="LiveId" clId="{D748C17C-B5D2-4D8B-9577-26FDB758F688}" dt="2025-05-25T20:40:11.248" v="1870" actId="14100"/>
          <ac:spMkLst>
            <pc:docMk/>
            <pc:sldMk cId="950477162" sldId="280"/>
            <ac:spMk id="2" creationId="{72A0FF2D-1FB6-8D03-3AD5-BD84664964E6}"/>
          </ac:spMkLst>
        </pc:spChg>
        <pc:spChg chg="mod">
          <ac:chgData name="Nikolaj Wochnik" userId="7b14bd58556952c9" providerId="LiveId" clId="{D748C17C-B5D2-4D8B-9577-26FDB758F688}" dt="2025-05-25T20:14:12.765" v="773" actId="1076"/>
          <ac:spMkLst>
            <pc:docMk/>
            <pc:sldMk cId="950477162" sldId="280"/>
            <ac:spMk id="3" creationId="{33158624-264A-3444-5C1B-B50BF2A05EB7}"/>
          </ac:spMkLst>
        </pc:spChg>
      </pc:sldChg>
      <pc:sldChg chg="addSp delSp modSp mod">
        <pc:chgData name="Nikolaj Wochnik" userId="7b14bd58556952c9" providerId="LiveId" clId="{D748C17C-B5D2-4D8B-9577-26FDB758F688}" dt="2025-05-25T20:40:25.233" v="1873" actId="14100"/>
        <pc:sldMkLst>
          <pc:docMk/>
          <pc:sldMk cId="2329802824" sldId="281"/>
        </pc:sldMkLst>
      </pc:sldChg>
      <pc:sldChg chg="addSp delSp modSp mod chgLayout">
        <pc:chgData name="Nikolaj Wochnik" userId="7b14bd58556952c9" providerId="LiveId" clId="{D748C17C-B5D2-4D8B-9577-26FDB758F688}" dt="2025-05-25T20:40:39.649" v="1875" actId="14100"/>
        <pc:sldMkLst>
          <pc:docMk/>
          <pc:sldMk cId="1921553949" sldId="282"/>
        </pc:sldMkLst>
        <pc:spChg chg="mod ord">
          <ac:chgData name="Nikolaj Wochnik" userId="7b14bd58556952c9" providerId="LiveId" clId="{D748C17C-B5D2-4D8B-9577-26FDB758F688}" dt="2025-05-25T20:40:39.649" v="1875" actId="14100"/>
          <ac:spMkLst>
            <pc:docMk/>
            <pc:sldMk cId="1921553949" sldId="282"/>
            <ac:spMk id="2" creationId="{1C15A728-BF69-EA6C-C2BD-2DCE18D30BB2}"/>
          </ac:spMkLst>
        </pc:spChg>
        <pc:spChg chg="add mod ord">
          <ac:chgData name="Nikolaj Wochnik" userId="7b14bd58556952c9" providerId="LiveId" clId="{D748C17C-B5D2-4D8B-9577-26FDB758F688}" dt="2025-05-25T20:10:13.016" v="721" actId="255"/>
          <ac:spMkLst>
            <pc:docMk/>
            <pc:sldMk cId="1921553949" sldId="282"/>
            <ac:spMk id="3" creationId="{D4A7BE43-739E-F4D6-CA40-423CB5523AC4}"/>
          </ac:spMkLst>
        </pc:spChg>
        <pc:spChg chg="mod ord">
          <ac:chgData name="Nikolaj Wochnik" userId="7b14bd58556952c9" providerId="LiveId" clId="{D748C17C-B5D2-4D8B-9577-26FDB758F688}" dt="2025-05-25T19:48:56.437" v="285" actId="700"/>
          <ac:spMkLst>
            <pc:docMk/>
            <pc:sldMk cId="1921553949" sldId="282"/>
            <ac:spMk id="4" creationId="{6DAE02C8-A133-D7E8-4F19-55F455628428}"/>
          </ac:spMkLst>
        </pc:spChg>
      </pc:sldChg>
      <pc:sldChg chg="delSp modSp mod">
        <pc:chgData name="Nikolaj Wochnik" userId="7b14bd58556952c9" providerId="LiveId" clId="{D748C17C-B5D2-4D8B-9577-26FDB758F688}" dt="2025-05-25T20:41:10.173" v="1881" actId="14100"/>
        <pc:sldMkLst>
          <pc:docMk/>
          <pc:sldMk cId="2578168389" sldId="283"/>
        </pc:sldMkLst>
        <pc:spChg chg="mod">
          <ac:chgData name="Nikolaj Wochnik" userId="7b14bd58556952c9" providerId="LiveId" clId="{D748C17C-B5D2-4D8B-9577-26FDB758F688}" dt="2025-05-25T20:41:10.173" v="1881" actId="14100"/>
          <ac:spMkLst>
            <pc:docMk/>
            <pc:sldMk cId="2578168389" sldId="283"/>
            <ac:spMk id="2" creationId="{739845FE-70B4-5AAC-1CA4-722B96014500}"/>
          </ac:spMkLst>
        </pc:spChg>
        <pc:spChg chg="mod">
          <ac:chgData name="Nikolaj Wochnik" userId="7b14bd58556952c9" providerId="LiveId" clId="{D748C17C-B5D2-4D8B-9577-26FDB758F688}" dt="2025-05-25T20:12:17.553" v="740" actId="1076"/>
          <ac:spMkLst>
            <pc:docMk/>
            <pc:sldMk cId="2578168389" sldId="283"/>
            <ac:spMk id="3" creationId="{0FD87B35-CEE8-C776-0379-AE2B346844B9}"/>
          </ac:spMkLst>
        </pc:spChg>
      </pc:sldChg>
      <pc:sldChg chg="addSp delSp modSp mod">
        <pc:chgData name="Nikolaj Wochnik" userId="7b14bd58556952c9" providerId="LiveId" clId="{D748C17C-B5D2-4D8B-9577-26FDB758F688}" dt="2025-05-25T20:19:27.246" v="869" actId="1076"/>
        <pc:sldMkLst>
          <pc:docMk/>
          <pc:sldMk cId="3211440482" sldId="284"/>
        </pc:sldMkLst>
      </pc:sldChg>
      <pc:sldChg chg="addSp delSp modSp mod">
        <pc:chgData name="Nikolaj Wochnik" userId="7b14bd58556952c9" providerId="LiveId" clId="{D748C17C-B5D2-4D8B-9577-26FDB758F688}" dt="2025-05-25T20:41:18.497" v="1882" actId="14100"/>
        <pc:sldMkLst>
          <pc:docMk/>
          <pc:sldMk cId="3702927369" sldId="285"/>
        </pc:sldMkLst>
        <pc:spChg chg="mod">
          <ac:chgData name="Nikolaj Wochnik" userId="7b14bd58556952c9" providerId="LiveId" clId="{D748C17C-B5D2-4D8B-9577-26FDB758F688}" dt="2025-05-25T20:41:18.497" v="1882" actId="14100"/>
          <ac:spMkLst>
            <pc:docMk/>
            <pc:sldMk cId="3702927369" sldId="285"/>
            <ac:spMk id="2" creationId="{8BBA0A6E-B071-534E-EE18-AED8DB062B76}"/>
          </ac:spMkLst>
        </pc:spChg>
        <pc:spChg chg="add mod">
          <ac:chgData name="Nikolaj Wochnik" userId="7b14bd58556952c9" providerId="LiveId" clId="{D748C17C-B5D2-4D8B-9577-26FDB758F688}" dt="2025-05-25T20:25:01.436" v="1167" actId="14100"/>
          <ac:spMkLst>
            <pc:docMk/>
            <pc:sldMk cId="3702927369" sldId="285"/>
            <ac:spMk id="5" creationId="{0D46ED9E-5E64-4292-3FBE-CD095529C7B9}"/>
          </ac:spMkLst>
        </pc:spChg>
      </pc:sldChg>
      <pc:sldChg chg="modSp mod">
        <pc:chgData name="Nikolaj Wochnik" userId="7b14bd58556952c9" providerId="LiveId" clId="{D748C17C-B5D2-4D8B-9577-26FDB758F688}" dt="2025-05-25T21:11:51.052" v="2647" actId="11"/>
        <pc:sldMkLst>
          <pc:docMk/>
          <pc:sldMk cId="1894879621" sldId="286"/>
        </pc:sldMkLst>
        <pc:spChg chg="mod">
          <ac:chgData name="Nikolaj Wochnik" userId="7b14bd58556952c9" providerId="LiveId" clId="{D748C17C-B5D2-4D8B-9577-26FDB758F688}" dt="2025-05-25T21:11:51.052" v="2647" actId="11"/>
          <ac:spMkLst>
            <pc:docMk/>
            <pc:sldMk cId="1894879621" sldId="286"/>
            <ac:spMk id="3" creationId="{E789D0B0-E8D8-CF6C-86F7-07FBC4B81D54}"/>
          </ac:spMkLst>
        </pc:spChg>
      </pc:sldChg>
      <pc:sldChg chg="addSp delSp modSp mod">
        <pc:chgData name="Nikolaj Wochnik" userId="7b14bd58556952c9" providerId="LiveId" clId="{D748C17C-B5D2-4D8B-9577-26FDB758F688}" dt="2025-05-25T20:41:31.302" v="1884" actId="14100"/>
        <pc:sldMkLst>
          <pc:docMk/>
          <pc:sldMk cId="852818601" sldId="287"/>
        </pc:sldMkLst>
        <pc:spChg chg="mod">
          <ac:chgData name="Nikolaj Wochnik" userId="7b14bd58556952c9" providerId="LiveId" clId="{D748C17C-B5D2-4D8B-9577-26FDB758F688}" dt="2025-05-25T20:41:31.302" v="1884" actId="14100"/>
          <ac:spMkLst>
            <pc:docMk/>
            <pc:sldMk cId="852818601" sldId="287"/>
            <ac:spMk id="2" creationId="{C8D3A9D4-4DDD-711E-EF54-DA1167CA1D92}"/>
          </ac:spMkLst>
        </pc:spChg>
        <pc:picChg chg="add mod">
          <ac:chgData name="Nikolaj Wochnik" userId="7b14bd58556952c9" providerId="LiveId" clId="{D748C17C-B5D2-4D8B-9577-26FDB758F688}" dt="2025-05-25T20:25:58.944" v="1193" actId="1076"/>
          <ac:picMkLst>
            <pc:docMk/>
            <pc:sldMk cId="852818601" sldId="287"/>
            <ac:picMk id="5" creationId="{8565A93A-05AC-473E-F074-896CC8530C5B}"/>
          </ac:picMkLst>
        </pc:picChg>
      </pc:sldChg>
      <pc:sldChg chg="modSp mod">
        <pc:chgData name="Nikolaj Wochnik" userId="7b14bd58556952c9" providerId="LiveId" clId="{D748C17C-B5D2-4D8B-9577-26FDB758F688}" dt="2025-05-25T20:41:44.736" v="1887" actId="14100"/>
        <pc:sldMkLst>
          <pc:docMk/>
          <pc:sldMk cId="1098451938" sldId="288"/>
        </pc:sldMkLst>
        <pc:spChg chg="mod">
          <ac:chgData name="Nikolaj Wochnik" userId="7b14bd58556952c9" providerId="LiveId" clId="{D748C17C-B5D2-4D8B-9577-26FDB758F688}" dt="2025-05-25T20:41:44.736" v="1887" actId="14100"/>
          <ac:spMkLst>
            <pc:docMk/>
            <pc:sldMk cId="1098451938" sldId="288"/>
            <ac:spMk id="2" creationId="{C6C5E5E3-2F8C-B503-4B9B-64F395FB20EC}"/>
          </ac:spMkLst>
        </pc:spChg>
        <pc:spChg chg="mod">
          <ac:chgData name="Nikolaj Wochnik" userId="7b14bd58556952c9" providerId="LiveId" clId="{D748C17C-B5D2-4D8B-9577-26FDB758F688}" dt="2025-05-25T20:29:19.637" v="1408" actId="1076"/>
          <ac:spMkLst>
            <pc:docMk/>
            <pc:sldMk cId="1098451938" sldId="288"/>
            <ac:spMk id="3" creationId="{D358C2CC-71EF-F01A-9C50-0AB5598683D7}"/>
          </ac:spMkLst>
        </pc:spChg>
      </pc:sldChg>
      <pc:sldChg chg="delSp modSp mod">
        <pc:chgData name="Nikolaj Wochnik" userId="7b14bd58556952c9" providerId="LiveId" clId="{D748C17C-B5D2-4D8B-9577-26FDB758F688}" dt="2025-05-25T20:55:15.853" v="2468" actId="1076"/>
        <pc:sldMkLst>
          <pc:docMk/>
          <pc:sldMk cId="4106583050" sldId="289"/>
        </pc:sldMkLst>
      </pc:sldChg>
      <pc:sldChg chg="addSp delSp modSp mod">
        <pc:chgData name="Nikolaj Wochnik" userId="7b14bd58556952c9" providerId="LiveId" clId="{D748C17C-B5D2-4D8B-9577-26FDB758F688}" dt="2025-05-25T20:47:49.840" v="2082" actId="1076"/>
        <pc:sldMkLst>
          <pc:docMk/>
          <pc:sldMk cId="131739722" sldId="290"/>
        </pc:sldMkLst>
        <pc:spChg chg="mod">
          <ac:chgData name="Nikolaj Wochnik" userId="7b14bd58556952c9" providerId="LiveId" clId="{D748C17C-B5D2-4D8B-9577-26FDB758F688}" dt="2025-05-25T20:42:03.543" v="1890" actId="14100"/>
          <ac:spMkLst>
            <pc:docMk/>
            <pc:sldMk cId="131739722" sldId="290"/>
            <ac:spMk id="2" creationId="{80B30ED1-4238-A517-292D-F0793D0F072F}"/>
          </ac:spMkLst>
        </pc:spChg>
        <pc:spChg chg="add mod">
          <ac:chgData name="Nikolaj Wochnik" userId="7b14bd58556952c9" providerId="LiveId" clId="{D748C17C-B5D2-4D8B-9577-26FDB758F688}" dt="2025-05-25T20:47:49.840" v="2082" actId="1076"/>
          <ac:spMkLst>
            <pc:docMk/>
            <pc:sldMk cId="131739722" sldId="290"/>
            <ac:spMk id="5" creationId="{76383719-F790-EF66-9EC9-201BCA7FC815}"/>
          </ac:spMkLst>
        </pc:spChg>
      </pc:sldChg>
      <pc:sldChg chg="delSp modSp mod">
        <pc:chgData name="Nikolaj Wochnik" userId="7b14bd58556952c9" providerId="LiveId" clId="{D748C17C-B5D2-4D8B-9577-26FDB758F688}" dt="2025-05-25T20:50:57.690" v="2205" actId="1076"/>
        <pc:sldMkLst>
          <pc:docMk/>
          <pc:sldMk cId="124288705" sldId="291"/>
        </pc:sldMkLst>
        <pc:spChg chg="mod">
          <ac:chgData name="Nikolaj Wochnik" userId="7b14bd58556952c9" providerId="LiveId" clId="{D748C17C-B5D2-4D8B-9577-26FDB758F688}" dt="2025-05-25T20:49:58.245" v="2133" actId="14100"/>
          <ac:spMkLst>
            <pc:docMk/>
            <pc:sldMk cId="124288705" sldId="291"/>
            <ac:spMk id="2" creationId="{9BBD3CFE-02A5-3CF8-C825-5CE40B018071}"/>
          </ac:spMkLst>
        </pc:spChg>
        <pc:spChg chg="mod">
          <ac:chgData name="Nikolaj Wochnik" userId="7b14bd58556952c9" providerId="LiveId" clId="{D748C17C-B5D2-4D8B-9577-26FDB758F688}" dt="2025-05-25T20:50:57.690" v="2205" actId="1076"/>
          <ac:spMkLst>
            <pc:docMk/>
            <pc:sldMk cId="124288705" sldId="291"/>
            <ac:spMk id="3" creationId="{A2606DAE-7768-6A82-17E7-DD51BA9BE58D}"/>
          </ac:spMkLst>
        </pc:spChg>
      </pc:sldChg>
      <pc:sldChg chg="addSp delSp modSp mod">
        <pc:chgData name="Nikolaj Wochnik" userId="7b14bd58556952c9" providerId="LiveId" clId="{D748C17C-B5D2-4D8B-9577-26FDB758F688}" dt="2025-05-25T20:49:02.805" v="2113" actId="1076"/>
        <pc:sldMkLst>
          <pc:docMk/>
          <pc:sldMk cId="3507194605" sldId="292"/>
        </pc:sldMkLst>
        <pc:spChg chg="mod">
          <ac:chgData name="Nikolaj Wochnik" userId="7b14bd58556952c9" providerId="LiveId" clId="{D748C17C-B5D2-4D8B-9577-26FDB758F688}" dt="2025-05-25T20:48:08.603" v="2104" actId="20577"/>
          <ac:spMkLst>
            <pc:docMk/>
            <pc:sldMk cId="3507194605" sldId="292"/>
            <ac:spMk id="2" creationId="{A08E8EA3-7CF5-0FF9-EA46-0118CD5A05C1}"/>
          </ac:spMkLst>
        </pc:spChg>
        <pc:picChg chg="add mod">
          <ac:chgData name="Nikolaj Wochnik" userId="7b14bd58556952c9" providerId="LiveId" clId="{D748C17C-B5D2-4D8B-9577-26FDB758F688}" dt="2025-05-25T20:49:02.805" v="2113" actId="1076"/>
          <ac:picMkLst>
            <pc:docMk/>
            <pc:sldMk cId="3507194605" sldId="292"/>
            <ac:picMk id="5" creationId="{03BC6579-35BD-D66A-41BE-0B5A02F85027}"/>
          </ac:picMkLst>
        </pc:picChg>
      </pc:sldChg>
      <pc:sldChg chg="addSp delSp modSp mod">
        <pc:chgData name="Nikolaj Wochnik" userId="7b14bd58556952c9" providerId="LiveId" clId="{D748C17C-B5D2-4D8B-9577-26FDB758F688}" dt="2025-05-25T20:42:00.239" v="1889" actId="14100"/>
        <pc:sldMkLst>
          <pc:docMk/>
          <pc:sldMk cId="4173706255" sldId="293"/>
        </pc:sldMkLst>
        <pc:spChg chg="add mod">
          <ac:chgData name="Nikolaj Wochnik" userId="7b14bd58556952c9" providerId="LiveId" clId="{D748C17C-B5D2-4D8B-9577-26FDB758F688}" dt="2025-05-25T20:42:00.239" v="1889" actId="14100"/>
          <ac:spMkLst>
            <pc:docMk/>
            <pc:sldMk cId="4173706255" sldId="293"/>
            <ac:spMk id="7" creationId="{E9C63D13-4A75-A22A-E76A-3B248BAE5FFE}"/>
          </ac:spMkLst>
        </pc:spChg>
        <pc:picChg chg="add mod">
          <ac:chgData name="Nikolaj Wochnik" userId="7b14bd58556952c9" providerId="LiveId" clId="{D748C17C-B5D2-4D8B-9577-26FDB758F688}" dt="2025-05-25T20:37:47.338" v="1825" actId="1076"/>
          <ac:picMkLst>
            <pc:docMk/>
            <pc:sldMk cId="4173706255" sldId="293"/>
            <ac:picMk id="11" creationId="{4FC408E2-DF6F-1CD6-7543-161DF68F3B01}"/>
          </ac:picMkLst>
        </pc:picChg>
      </pc:sldChg>
      <pc:sldChg chg="addSp delSp modSp mod">
        <pc:chgData name="Nikolaj Wochnik" userId="7b14bd58556952c9" providerId="LiveId" clId="{D748C17C-B5D2-4D8B-9577-26FDB758F688}" dt="2025-05-25T20:41:54.233" v="1888" actId="14100"/>
        <pc:sldMkLst>
          <pc:docMk/>
          <pc:sldMk cId="2376872782" sldId="294"/>
        </pc:sldMkLst>
      </pc:sldChg>
      <pc:sldChg chg="addSp delSp modSp mod">
        <pc:chgData name="Nikolaj Wochnik" userId="7b14bd58556952c9" providerId="LiveId" clId="{D748C17C-B5D2-4D8B-9577-26FDB758F688}" dt="2025-05-25T20:47:03.627" v="2076" actId="948"/>
        <pc:sldMkLst>
          <pc:docMk/>
          <pc:sldMk cId="3273255333" sldId="295"/>
        </pc:sldMkLst>
        <pc:spChg chg="mod">
          <ac:chgData name="Nikolaj Wochnik" userId="7b14bd58556952c9" providerId="LiveId" clId="{D748C17C-B5D2-4D8B-9577-26FDB758F688}" dt="2025-05-25T20:33:22.563" v="1496" actId="14100"/>
          <ac:spMkLst>
            <pc:docMk/>
            <pc:sldMk cId="3273255333" sldId="295"/>
            <ac:spMk id="2" creationId="{9B7F4887-82FA-B0C8-66BB-C6B25B8BCA4C}"/>
          </ac:spMkLst>
        </pc:spChg>
        <pc:spChg chg="add mod">
          <ac:chgData name="Nikolaj Wochnik" userId="7b14bd58556952c9" providerId="LiveId" clId="{D748C17C-B5D2-4D8B-9577-26FDB758F688}" dt="2025-05-25T20:47:03.627" v="2076" actId="948"/>
          <ac:spMkLst>
            <pc:docMk/>
            <pc:sldMk cId="3273255333" sldId="295"/>
            <ac:spMk id="9" creationId="{7010443D-3175-C347-F04E-CCBABCF93546}"/>
          </ac:spMkLst>
        </pc:spChg>
      </pc:sldChg>
      <pc:sldChg chg="addSp delSp modSp del mod modClrScheme chgLayout">
        <pc:chgData name="Nikolaj Wochnik" userId="7b14bd58556952c9" providerId="LiveId" clId="{D748C17C-B5D2-4D8B-9577-26FDB758F688}" dt="2025-05-25T21:09:17.071" v="2578" actId="47"/>
        <pc:sldMkLst>
          <pc:docMk/>
          <pc:sldMk cId="3547225365" sldId="296"/>
        </pc:sldMkLst>
      </pc:sldChg>
      <pc:sldChg chg="modSp del">
        <pc:chgData name="Nikolaj Wochnik" userId="7b14bd58556952c9" providerId="LiveId" clId="{D748C17C-B5D2-4D8B-9577-26FDB758F688}" dt="2025-05-25T21:08:09.455" v="2569" actId="47"/>
        <pc:sldMkLst>
          <pc:docMk/>
          <pc:sldMk cId="1681194648" sldId="297"/>
        </pc:sldMkLst>
      </pc:sldChg>
      <pc:sldChg chg="modSp mod">
        <pc:chgData name="Nikolaj Wochnik" userId="7b14bd58556952c9" providerId="LiveId" clId="{D748C17C-B5D2-4D8B-9577-26FDB758F688}" dt="2025-05-25T21:14:20.907" v="2683" actId="20577"/>
        <pc:sldMkLst>
          <pc:docMk/>
          <pc:sldMk cId="1789603387" sldId="298"/>
        </pc:sldMkLst>
        <pc:spChg chg="mod">
          <ac:chgData name="Nikolaj Wochnik" userId="7b14bd58556952c9" providerId="LiveId" clId="{D748C17C-B5D2-4D8B-9577-26FDB758F688}" dt="2025-05-25T21:10:56.574" v="2626" actId="14100"/>
          <ac:spMkLst>
            <pc:docMk/>
            <pc:sldMk cId="1789603387" sldId="298"/>
            <ac:spMk id="2" creationId="{4549A063-8CE7-2DA9-732E-288DF5660A1C}"/>
          </ac:spMkLst>
        </pc:spChg>
        <pc:spChg chg="mod">
          <ac:chgData name="Nikolaj Wochnik" userId="7b14bd58556952c9" providerId="LiveId" clId="{D748C17C-B5D2-4D8B-9577-26FDB758F688}" dt="2025-05-25T21:14:20.907" v="2683" actId="20577"/>
          <ac:spMkLst>
            <pc:docMk/>
            <pc:sldMk cId="1789603387" sldId="298"/>
            <ac:spMk id="3" creationId="{8BA29EED-B0FA-B1E5-D33C-EE1B7547CB8A}"/>
          </ac:spMkLst>
        </pc:spChg>
      </pc:sldChg>
      <pc:sldChg chg="addSp delSp modSp mod">
        <pc:chgData name="Nikolaj Wochnik" userId="7b14bd58556952c9" providerId="LiveId" clId="{D748C17C-B5D2-4D8B-9577-26FDB758F688}" dt="2025-05-25T20:41:02.204" v="1879" actId="14100"/>
        <pc:sldMkLst>
          <pc:docMk/>
          <pc:sldMk cId="2042731151" sldId="299"/>
        </pc:sldMkLst>
        <pc:spChg chg="mod">
          <ac:chgData name="Nikolaj Wochnik" userId="7b14bd58556952c9" providerId="LiveId" clId="{D748C17C-B5D2-4D8B-9577-26FDB758F688}" dt="2025-05-25T20:41:02.204" v="1879" actId="14100"/>
          <ac:spMkLst>
            <pc:docMk/>
            <pc:sldMk cId="2042731151" sldId="299"/>
            <ac:spMk id="2" creationId="{BEF198D0-2257-59DF-AE7E-AD2A30B76714}"/>
          </ac:spMkLst>
        </pc:spChg>
        <pc:picChg chg="add mod">
          <ac:chgData name="Nikolaj Wochnik" userId="7b14bd58556952c9" providerId="LiveId" clId="{D748C17C-B5D2-4D8B-9577-26FDB758F688}" dt="2025-05-25T20:01:02.372" v="528" actId="1076"/>
          <ac:picMkLst>
            <pc:docMk/>
            <pc:sldMk cId="2042731151" sldId="299"/>
            <ac:picMk id="9" creationId="{FF610925-6F23-94DE-F90E-61277B34E29D}"/>
          </ac:picMkLst>
        </pc:picChg>
      </pc:sldChg>
      <pc:sldChg chg="modSp new mod">
        <pc:chgData name="Nikolaj Wochnik" userId="7b14bd58556952c9" providerId="LiveId" clId="{D748C17C-B5D2-4D8B-9577-26FDB758F688}" dt="2025-05-25T20:39:35.989" v="1862" actId="14100"/>
        <pc:sldMkLst>
          <pc:docMk/>
          <pc:sldMk cId="3189183514" sldId="300"/>
        </pc:sldMkLst>
        <pc:spChg chg="mod">
          <ac:chgData name="Nikolaj Wochnik" userId="7b14bd58556952c9" providerId="LiveId" clId="{D748C17C-B5D2-4D8B-9577-26FDB758F688}" dt="2025-05-25T20:39:35.989" v="1862" actId="14100"/>
          <ac:spMkLst>
            <pc:docMk/>
            <pc:sldMk cId="3189183514" sldId="300"/>
            <ac:spMk id="2" creationId="{E9D7EF59-22F9-601A-4DD0-D19133527317}"/>
          </ac:spMkLst>
        </pc:spChg>
        <pc:spChg chg="mod">
          <ac:chgData name="Nikolaj Wochnik" userId="7b14bd58556952c9" providerId="LiveId" clId="{D748C17C-B5D2-4D8B-9577-26FDB758F688}" dt="2025-05-25T20:15:36.195" v="805" actId="6549"/>
          <ac:spMkLst>
            <pc:docMk/>
            <pc:sldMk cId="3189183514" sldId="300"/>
            <ac:spMk id="3" creationId="{16B790B2-9BD9-ECAF-DA45-E4F6783F6DF5}"/>
          </ac:spMkLst>
        </pc:spChg>
      </pc:sldChg>
      <pc:sldChg chg="modSp new mod">
        <pc:chgData name="Nikolaj Wochnik" userId="7b14bd58556952c9" providerId="LiveId" clId="{D748C17C-B5D2-4D8B-9577-26FDB758F688}" dt="2025-05-25T20:39:39.721" v="1863" actId="14100"/>
        <pc:sldMkLst>
          <pc:docMk/>
          <pc:sldMk cId="3566169708" sldId="301"/>
        </pc:sldMkLst>
        <pc:spChg chg="mod">
          <ac:chgData name="Nikolaj Wochnik" userId="7b14bd58556952c9" providerId="LiveId" clId="{D748C17C-B5D2-4D8B-9577-26FDB758F688}" dt="2025-05-25T20:39:39.721" v="1863" actId="14100"/>
          <ac:spMkLst>
            <pc:docMk/>
            <pc:sldMk cId="3566169708" sldId="301"/>
            <ac:spMk id="2" creationId="{D39A7F64-2248-2524-6A52-D2ADAEFC03F1}"/>
          </ac:spMkLst>
        </pc:spChg>
        <pc:spChg chg="mod">
          <ac:chgData name="Nikolaj Wochnik" userId="7b14bd58556952c9" providerId="LiveId" clId="{D748C17C-B5D2-4D8B-9577-26FDB758F688}" dt="2025-05-25T20:05:33.225" v="609" actId="1076"/>
          <ac:spMkLst>
            <pc:docMk/>
            <pc:sldMk cId="3566169708" sldId="301"/>
            <ac:spMk id="3" creationId="{34584881-755E-4F9E-4DAD-E9A302E84C57}"/>
          </ac:spMkLst>
        </pc:spChg>
      </pc:sldChg>
      <pc:sldMasterChg chg="modSp modSldLayout">
        <pc:chgData name="Nikolaj Wochnik" userId="7b14bd58556952c9" providerId="LiveId" clId="{D748C17C-B5D2-4D8B-9577-26FDB758F688}" dt="2025-05-25T19:38:28.101" v="127"/>
        <pc:sldMasterMkLst>
          <pc:docMk/>
          <pc:sldMasterMk cId="0" sldId="2147483657"/>
        </pc:sldMasterMkLst>
        <pc:spChg chg="mod">
          <ac:chgData name="Nikolaj Wochnik" userId="7b14bd58556952c9" providerId="LiveId" clId="{D748C17C-B5D2-4D8B-9577-26FDB758F688}" dt="2025-05-25T19:38:28.101" v="127"/>
          <ac:spMkLst>
            <pc:docMk/>
            <pc:sldMasterMk cId="0" sldId="2147483657"/>
            <ac:spMk id="6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19:38:28.101" v="127"/>
          <ac:spMkLst>
            <pc:docMk/>
            <pc:sldMasterMk cId="0" sldId="2147483657"/>
            <ac:spMk id="7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19:38:28.101" v="127"/>
          <ac:spMkLst>
            <pc:docMk/>
            <pc:sldMasterMk cId="0" sldId="2147483657"/>
            <ac:spMk id="8" creationId="{00000000-0000-0000-0000-000000000000}"/>
          </ac:spMkLst>
        </pc:spChg>
        <pc:picChg chg="mod">
          <ac:chgData name="Nikolaj Wochnik" userId="7b14bd58556952c9" providerId="LiveId" clId="{D748C17C-B5D2-4D8B-9577-26FDB758F688}" dt="2025-05-25T19:38:28.101" v="127"/>
          <ac:picMkLst>
            <pc:docMk/>
            <pc:sldMasterMk cId="0" sldId="2147483657"/>
            <ac:picMk id="5" creationId="{B9B48145-9848-2F4E-A51E-1AF5F3EC5EAD}"/>
          </ac:picMkLst>
        </pc:picChg>
        <pc:sldLayoutChg chg="modSp">
          <pc:chgData name="Nikolaj Wochnik" userId="7b14bd58556952c9" providerId="LiveId" clId="{D748C17C-B5D2-4D8B-9577-26FDB758F688}" dt="2025-05-25T19:38:28.101" v="127"/>
          <pc:sldLayoutMkLst>
            <pc:docMk/>
            <pc:sldMasterMk cId="0" sldId="2147483657"/>
            <pc:sldLayoutMk cId="0" sldId="2147483648"/>
          </pc:sldLayoutMkLst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0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2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3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5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6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8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20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21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22" creationId="{00000000-0000-0000-0000-000000000000}"/>
            </ac:spMkLst>
          </pc:spChg>
          <pc:picChg chg="mod">
            <ac:chgData name="Nikolaj Wochnik" userId="7b14bd58556952c9" providerId="LiveId" clId="{D748C17C-B5D2-4D8B-9577-26FDB758F688}" dt="2025-05-25T19:38:28.101" v="127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</pc:sldLayoutChg>
        <pc:sldLayoutChg chg="modSp">
          <pc:chgData name="Nikolaj Wochnik" userId="7b14bd58556952c9" providerId="LiveId" clId="{D748C17C-B5D2-4D8B-9577-26FDB758F688}" dt="2025-05-25T19:38:28.101" v="127"/>
          <pc:sldLayoutMkLst>
            <pc:docMk/>
            <pc:sldMasterMk cId="0" sldId="2147483657"/>
            <pc:sldLayoutMk cId="3086644524" sldId="2147483659"/>
          </pc:sldLayoutMkLst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66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68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69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1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3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4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7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8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9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80" creationId="{00000000-0000-0000-0000-000000000000}"/>
            </ac:spMkLst>
          </pc:spChg>
        </pc:sldLayoutChg>
      </pc:sldMasterChg>
    </pc:docChg>
  </pc:docChgLst>
  <pc:docChgLst>
    <pc:chgData name="Sam Chung" userId="fd725179-d11a-41c7-81ca-2362c8f4271c" providerId="ADAL" clId="{D084EC9C-DDD0-42D5-B5F9-E6770225CAF9}"/>
    <pc:docChg chg="custSel modSld">
      <pc:chgData name="Sam Chung" userId="fd725179-d11a-41c7-81ca-2362c8f4271c" providerId="ADAL" clId="{D084EC9C-DDD0-42D5-B5F9-E6770225CAF9}" dt="2024-09-22T22:40:37.542" v="52" actId="465"/>
      <pc:docMkLst>
        <pc:docMk/>
      </pc:docMkLst>
      <pc:sldChg chg="delSp modSp mod">
        <pc:chgData name="Sam Chung" userId="fd725179-d11a-41c7-81ca-2362c8f4271c" providerId="ADAL" clId="{D084EC9C-DDD0-42D5-B5F9-E6770225CAF9}" dt="2024-09-22T22:40:37.542" v="52" actId="465"/>
        <pc:sldMkLst>
          <pc:docMk/>
          <pc:sldMk cId="0" sldId="256"/>
        </pc:sldMkLst>
      </pc:sldChg>
      <pc:sldChg chg="modSp mod">
        <pc:chgData name="Sam Chung" userId="fd725179-d11a-41c7-81ca-2362c8f4271c" providerId="ADAL" clId="{D084EC9C-DDD0-42D5-B5F9-E6770225CAF9}" dt="2024-09-22T22:39:48.649" v="37" actId="20577"/>
        <pc:sldMkLst>
          <pc:docMk/>
          <pc:sldMk cId="2425647436" sldId="274"/>
        </pc:sldMkLst>
      </pc:sldChg>
    </pc:docChg>
  </pc:docChgLst>
  <pc:docChgLst>
    <pc:chgData name="Nikolaj Wochnik" userId="7b14bd58556952c9" providerId="LiveId" clId="{4D1652BE-3080-48E9-A18E-FBC44A8344F0}"/>
    <pc:docChg chg="undo redo custSel addSld delSld modSld sldOrd">
      <pc:chgData name="Nikolaj Wochnik" userId="7b14bd58556952c9" providerId="LiveId" clId="{4D1652BE-3080-48E9-A18E-FBC44A8344F0}" dt="2025-06-14T22:02:25.512" v="895" actId="14100"/>
      <pc:docMkLst>
        <pc:docMk/>
      </pc:docMkLst>
      <pc:sldChg chg="modSp mod">
        <pc:chgData name="Nikolaj Wochnik" userId="7b14bd58556952c9" providerId="LiveId" clId="{4D1652BE-3080-48E9-A18E-FBC44A8344F0}" dt="2025-06-14T20:51:26.830" v="6" actId="20577"/>
        <pc:sldMkLst>
          <pc:docMk/>
          <pc:sldMk cId="0" sldId="256"/>
        </pc:sldMkLst>
        <pc:spChg chg="mod">
          <ac:chgData name="Nikolaj Wochnik" userId="7b14bd58556952c9" providerId="LiveId" clId="{4D1652BE-3080-48E9-A18E-FBC44A8344F0}" dt="2025-06-14T20:51:26.830" v="6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Nikolaj Wochnik" userId="7b14bd58556952c9" providerId="LiveId" clId="{4D1652BE-3080-48E9-A18E-FBC44A8344F0}" dt="2025-06-14T21:50:42.508" v="840" actId="20577"/>
        <pc:sldMkLst>
          <pc:docMk/>
          <pc:sldMk cId="2425647436" sldId="274"/>
        </pc:sldMkLst>
        <pc:spChg chg="mod">
          <ac:chgData name="Nikolaj Wochnik" userId="7b14bd58556952c9" providerId="LiveId" clId="{4D1652BE-3080-48E9-A18E-FBC44A8344F0}" dt="2025-06-14T21:50:42.508" v="840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 mod">
        <pc:chgData name="Nikolaj Wochnik" userId="7b14bd58556952c9" providerId="LiveId" clId="{4D1652BE-3080-48E9-A18E-FBC44A8344F0}" dt="2025-06-14T21:46:54.767" v="809" actId="1076"/>
        <pc:sldMkLst>
          <pc:docMk/>
          <pc:sldMk cId="954994348" sldId="277"/>
        </pc:sldMkLst>
        <pc:spChg chg="mod">
          <ac:chgData name="Nikolaj Wochnik" userId="7b14bd58556952c9" providerId="LiveId" clId="{4D1652BE-3080-48E9-A18E-FBC44A8344F0}" dt="2025-06-14T21:46:54.767" v="809" actId="1076"/>
          <ac:spMkLst>
            <pc:docMk/>
            <pc:sldMk cId="954994348" sldId="277"/>
            <ac:spMk id="3" creationId="{2A5EB9A7-9B5C-2003-46BC-998828F9B332}"/>
          </ac:spMkLst>
        </pc:spChg>
      </pc:sldChg>
      <pc:sldChg chg="modSp mod">
        <pc:chgData name="Nikolaj Wochnik" userId="7b14bd58556952c9" providerId="LiveId" clId="{4D1652BE-3080-48E9-A18E-FBC44A8344F0}" dt="2025-06-14T21:33:53.405" v="716" actId="1076"/>
        <pc:sldMkLst>
          <pc:docMk/>
          <pc:sldMk cId="3079596589" sldId="278"/>
        </pc:sldMkLst>
        <pc:picChg chg="mod">
          <ac:chgData name="Nikolaj Wochnik" userId="7b14bd58556952c9" providerId="LiveId" clId="{4D1652BE-3080-48E9-A18E-FBC44A8344F0}" dt="2025-06-14T21:33:53.405" v="716" actId="1076"/>
          <ac:picMkLst>
            <pc:docMk/>
            <pc:sldMk cId="3079596589" sldId="278"/>
            <ac:picMk id="8" creationId="{7296CBD1-E68F-D748-2C71-8B9A1A7EFA76}"/>
          </ac:picMkLst>
        </pc:picChg>
      </pc:sldChg>
      <pc:sldChg chg="modSp mod">
        <pc:chgData name="Nikolaj Wochnik" userId="7b14bd58556952c9" providerId="LiveId" clId="{4D1652BE-3080-48E9-A18E-FBC44A8344F0}" dt="2025-06-14T21:34:24.642" v="720" actId="1076"/>
        <pc:sldMkLst>
          <pc:docMk/>
          <pc:sldMk cId="261516212" sldId="279"/>
        </pc:sldMkLst>
        <pc:picChg chg="mod">
          <ac:chgData name="Nikolaj Wochnik" userId="7b14bd58556952c9" providerId="LiveId" clId="{4D1652BE-3080-48E9-A18E-FBC44A8344F0}" dt="2025-06-14T21:34:24.642" v="720" actId="1076"/>
          <ac:picMkLst>
            <pc:docMk/>
            <pc:sldMk cId="261516212" sldId="279"/>
            <ac:picMk id="7" creationId="{4C7657A0-0E77-C012-C0B1-FF554213B61C}"/>
          </ac:picMkLst>
        </pc:picChg>
      </pc:sldChg>
      <pc:sldChg chg="modSp mod">
        <pc:chgData name="Nikolaj Wochnik" userId="7b14bd58556952c9" providerId="LiveId" clId="{4D1652BE-3080-48E9-A18E-FBC44A8344F0}" dt="2025-06-14T21:50:56.052" v="844" actId="20577"/>
        <pc:sldMkLst>
          <pc:docMk/>
          <pc:sldMk cId="950477162" sldId="280"/>
        </pc:sldMkLst>
        <pc:spChg chg="mod">
          <ac:chgData name="Nikolaj Wochnik" userId="7b14bd58556952c9" providerId="LiveId" clId="{4D1652BE-3080-48E9-A18E-FBC44A8344F0}" dt="2025-06-14T21:03:32.281" v="367" actId="20577"/>
          <ac:spMkLst>
            <pc:docMk/>
            <pc:sldMk cId="950477162" sldId="280"/>
            <ac:spMk id="2" creationId="{72A0FF2D-1FB6-8D03-3AD5-BD84664964E6}"/>
          </ac:spMkLst>
        </pc:spChg>
        <pc:spChg chg="mod">
          <ac:chgData name="Nikolaj Wochnik" userId="7b14bd58556952c9" providerId="LiveId" clId="{4D1652BE-3080-48E9-A18E-FBC44A8344F0}" dt="2025-06-14T21:50:56.052" v="844" actId="20577"/>
          <ac:spMkLst>
            <pc:docMk/>
            <pc:sldMk cId="950477162" sldId="280"/>
            <ac:spMk id="3" creationId="{33158624-264A-3444-5C1B-B50BF2A05EB7}"/>
          </ac:spMkLst>
        </pc:spChg>
      </pc:sldChg>
      <pc:sldChg chg="del">
        <pc:chgData name="Nikolaj Wochnik" userId="7b14bd58556952c9" providerId="LiveId" clId="{4D1652BE-3080-48E9-A18E-FBC44A8344F0}" dt="2025-06-14T21:08:18.032" v="441" actId="2696"/>
        <pc:sldMkLst>
          <pc:docMk/>
          <pc:sldMk cId="2329802824" sldId="281"/>
        </pc:sldMkLst>
      </pc:sldChg>
      <pc:sldChg chg="addSp modSp mod ord">
        <pc:chgData name="Nikolaj Wochnik" userId="7b14bd58556952c9" providerId="LiveId" clId="{4D1652BE-3080-48E9-A18E-FBC44A8344F0}" dt="2025-06-14T21:50:59.695" v="846" actId="20577"/>
        <pc:sldMkLst>
          <pc:docMk/>
          <pc:sldMk cId="1921553949" sldId="282"/>
        </pc:sldMkLst>
        <pc:spChg chg="mod">
          <ac:chgData name="Nikolaj Wochnik" userId="7b14bd58556952c9" providerId="LiveId" clId="{4D1652BE-3080-48E9-A18E-FBC44A8344F0}" dt="2025-06-14T21:04:46.169" v="391" actId="20577"/>
          <ac:spMkLst>
            <pc:docMk/>
            <pc:sldMk cId="1921553949" sldId="282"/>
            <ac:spMk id="2" creationId="{1C15A728-BF69-EA6C-C2BD-2DCE18D30BB2}"/>
          </ac:spMkLst>
        </pc:spChg>
        <pc:spChg chg="mod">
          <ac:chgData name="Nikolaj Wochnik" userId="7b14bd58556952c9" providerId="LiveId" clId="{4D1652BE-3080-48E9-A18E-FBC44A8344F0}" dt="2025-06-14T21:50:59.695" v="846" actId="20577"/>
          <ac:spMkLst>
            <pc:docMk/>
            <pc:sldMk cId="1921553949" sldId="282"/>
            <ac:spMk id="3" creationId="{D4A7BE43-739E-F4D6-CA40-423CB5523AC4}"/>
          </ac:spMkLst>
        </pc:spChg>
        <pc:picChg chg="add mod">
          <ac:chgData name="Nikolaj Wochnik" userId="7b14bd58556952c9" providerId="LiveId" clId="{4D1652BE-3080-48E9-A18E-FBC44A8344F0}" dt="2025-06-14T21:49:03.456" v="829" actId="1076"/>
          <ac:picMkLst>
            <pc:docMk/>
            <pc:sldMk cId="1921553949" sldId="282"/>
            <ac:picMk id="6" creationId="{D6D15754-3B85-670A-D17B-982DB393BD7A}"/>
          </ac:picMkLst>
        </pc:picChg>
      </pc:sldChg>
      <pc:sldChg chg="modSp mod">
        <pc:chgData name="Nikolaj Wochnik" userId="7b14bd58556952c9" providerId="LiveId" clId="{4D1652BE-3080-48E9-A18E-FBC44A8344F0}" dt="2025-06-14T21:51:03.375" v="849" actId="20577"/>
        <pc:sldMkLst>
          <pc:docMk/>
          <pc:sldMk cId="2578168389" sldId="283"/>
        </pc:sldMkLst>
        <pc:spChg chg="mod">
          <ac:chgData name="Nikolaj Wochnik" userId="7b14bd58556952c9" providerId="LiveId" clId="{4D1652BE-3080-48E9-A18E-FBC44A8344F0}" dt="2025-06-14T21:41:55.133" v="744" actId="20577"/>
          <ac:spMkLst>
            <pc:docMk/>
            <pc:sldMk cId="2578168389" sldId="283"/>
            <ac:spMk id="2" creationId="{739845FE-70B4-5AAC-1CA4-722B96014500}"/>
          </ac:spMkLst>
        </pc:spChg>
        <pc:spChg chg="mod">
          <ac:chgData name="Nikolaj Wochnik" userId="7b14bd58556952c9" providerId="LiveId" clId="{4D1652BE-3080-48E9-A18E-FBC44A8344F0}" dt="2025-06-14T21:51:03.375" v="849" actId="20577"/>
          <ac:spMkLst>
            <pc:docMk/>
            <pc:sldMk cId="2578168389" sldId="283"/>
            <ac:spMk id="3" creationId="{0FD87B35-CEE8-C776-0379-AE2B346844B9}"/>
          </ac:spMkLst>
        </pc:spChg>
      </pc:sldChg>
      <pc:sldChg chg="del">
        <pc:chgData name="Nikolaj Wochnik" userId="7b14bd58556952c9" providerId="LiveId" clId="{4D1652BE-3080-48E9-A18E-FBC44A8344F0}" dt="2025-06-14T21:07:09.681" v="412" actId="2696"/>
        <pc:sldMkLst>
          <pc:docMk/>
          <pc:sldMk cId="3211440482" sldId="284"/>
        </pc:sldMkLst>
      </pc:sldChg>
      <pc:sldChg chg="modSp mod">
        <pc:chgData name="Nikolaj Wochnik" userId="7b14bd58556952c9" providerId="LiveId" clId="{4D1652BE-3080-48E9-A18E-FBC44A8344F0}" dt="2025-06-14T21:50:02.287" v="835" actId="14100"/>
        <pc:sldMkLst>
          <pc:docMk/>
          <pc:sldMk cId="3702927369" sldId="285"/>
        </pc:sldMkLst>
        <pc:spChg chg="mod">
          <ac:chgData name="Nikolaj Wochnik" userId="7b14bd58556952c9" providerId="LiveId" clId="{4D1652BE-3080-48E9-A18E-FBC44A8344F0}" dt="2025-06-14T21:06:32.772" v="407" actId="14100"/>
          <ac:spMkLst>
            <pc:docMk/>
            <pc:sldMk cId="3702927369" sldId="285"/>
            <ac:spMk id="2" creationId="{8BBA0A6E-B071-534E-EE18-AED8DB062B76}"/>
          </ac:spMkLst>
        </pc:spChg>
        <pc:spChg chg="mod">
          <ac:chgData name="Nikolaj Wochnik" userId="7b14bd58556952c9" providerId="LiveId" clId="{4D1652BE-3080-48E9-A18E-FBC44A8344F0}" dt="2025-06-14T21:50:02.287" v="835" actId="14100"/>
          <ac:spMkLst>
            <pc:docMk/>
            <pc:sldMk cId="3702927369" sldId="285"/>
            <ac:spMk id="5" creationId="{0D46ED9E-5E64-4292-3FBE-CD095529C7B9}"/>
          </ac:spMkLst>
        </pc:spChg>
      </pc:sldChg>
      <pc:sldChg chg="modSp mod">
        <pc:chgData name="Nikolaj Wochnik" userId="7b14bd58556952c9" providerId="LiveId" clId="{4D1652BE-3080-48E9-A18E-FBC44A8344F0}" dt="2025-06-14T21:17:28.966" v="610" actId="14100"/>
        <pc:sldMkLst>
          <pc:docMk/>
          <pc:sldMk cId="1894879621" sldId="286"/>
        </pc:sldMkLst>
        <pc:spChg chg="mod">
          <ac:chgData name="Nikolaj Wochnik" userId="7b14bd58556952c9" providerId="LiveId" clId="{4D1652BE-3080-48E9-A18E-FBC44A8344F0}" dt="2025-06-14T21:17:28.966" v="610" actId="14100"/>
          <ac:spMkLst>
            <pc:docMk/>
            <pc:sldMk cId="1894879621" sldId="286"/>
            <ac:spMk id="3" creationId="{E789D0B0-E8D8-CF6C-86F7-07FBC4B81D54}"/>
          </ac:spMkLst>
        </pc:spChg>
      </pc:sldChg>
      <pc:sldChg chg="modSp mod">
        <pc:chgData name="Nikolaj Wochnik" userId="7b14bd58556952c9" providerId="LiveId" clId="{4D1652BE-3080-48E9-A18E-FBC44A8344F0}" dt="2025-06-14T21:45:53.054" v="800" actId="1076"/>
        <pc:sldMkLst>
          <pc:docMk/>
          <pc:sldMk cId="852818601" sldId="287"/>
        </pc:sldMkLst>
        <pc:spChg chg="mod">
          <ac:chgData name="Nikolaj Wochnik" userId="7b14bd58556952c9" providerId="LiveId" clId="{4D1652BE-3080-48E9-A18E-FBC44A8344F0}" dt="2025-06-14T21:45:31.221" v="797" actId="20577"/>
          <ac:spMkLst>
            <pc:docMk/>
            <pc:sldMk cId="852818601" sldId="287"/>
            <ac:spMk id="2" creationId="{C8D3A9D4-4DDD-711E-EF54-DA1167CA1D92}"/>
          </ac:spMkLst>
        </pc:spChg>
        <pc:picChg chg="mod modCrop">
          <ac:chgData name="Nikolaj Wochnik" userId="7b14bd58556952c9" providerId="LiveId" clId="{4D1652BE-3080-48E9-A18E-FBC44A8344F0}" dt="2025-06-14T21:45:53.054" v="800" actId="1076"/>
          <ac:picMkLst>
            <pc:docMk/>
            <pc:sldMk cId="852818601" sldId="287"/>
            <ac:picMk id="5" creationId="{8565A93A-05AC-473E-F074-896CC8530C5B}"/>
          </ac:picMkLst>
        </pc:picChg>
      </pc:sldChg>
      <pc:sldChg chg="modSp mod">
        <pc:chgData name="Nikolaj Wochnik" userId="7b14bd58556952c9" providerId="LiveId" clId="{4D1652BE-3080-48E9-A18E-FBC44A8344F0}" dt="2025-06-14T21:53:45.967" v="858" actId="948"/>
        <pc:sldMkLst>
          <pc:docMk/>
          <pc:sldMk cId="1098451938" sldId="288"/>
        </pc:sldMkLst>
        <pc:spChg chg="mod">
          <ac:chgData name="Nikolaj Wochnik" userId="7b14bd58556952c9" providerId="LiveId" clId="{4D1652BE-3080-48E9-A18E-FBC44A8344F0}" dt="2025-06-14T21:08:47.088" v="449"/>
          <ac:spMkLst>
            <pc:docMk/>
            <pc:sldMk cId="1098451938" sldId="288"/>
            <ac:spMk id="2" creationId="{C6C5E5E3-2F8C-B503-4B9B-64F395FB20EC}"/>
          </ac:spMkLst>
        </pc:spChg>
        <pc:spChg chg="mod">
          <ac:chgData name="Nikolaj Wochnik" userId="7b14bd58556952c9" providerId="LiveId" clId="{4D1652BE-3080-48E9-A18E-FBC44A8344F0}" dt="2025-06-14T21:53:45.967" v="858" actId="948"/>
          <ac:spMkLst>
            <pc:docMk/>
            <pc:sldMk cId="1098451938" sldId="288"/>
            <ac:spMk id="3" creationId="{D358C2CC-71EF-F01A-9C50-0AB5598683D7}"/>
          </ac:spMkLst>
        </pc:spChg>
      </pc:sldChg>
      <pc:sldChg chg="del">
        <pc:chgData name="Nikolaj Wochnik" userId="7b14bd58556952c9" providerId="LiveId" clId="{4D1652BE-3080-48E9-A18E-FBC44A8344F0}" dt="2025-06-14T21:16:54.492" v="606" actId="2696"/>
        <pc:sldMkLst>
          <pc:docMk/>
          <pc:sldMk cId="4106583050" sldId="289"/>
        </pc:sldMkLst>
      </pc:sldChg>
      <pc:sldChg chg="modSp mod">
        <pc:chgData name="Nikolaj Wochnik" userId="7b14bd58556952c9" providerId="LiveId" clId="{4D1652BE-3080-48E9-A18E-FBC44A8344F0}" dt="2025-06-14T21:54:18.025" v="863" actId="1076"/>
        <pc:sldMkLst>
          <pc:docMk/>
          <pc:sldMk cId="131739722" sldId="290"/>
        </pc:sldMkLst>
        <pc:spChg chg="mod">
          <ac:chgData name="Nikolaj Wochnik" userId="7b14bd58556952c9" providerId="LiveId" clId="{4D1652BE-3080-48E9-A18E-FBC44A8344F0}" dt="2025-06-14T21:11:08.683" v="487" actId="14100"/>
          <ac:spMkLst>
            <pc:docMk/>
            <pc:sldMk cId="131739722" sldId="290"/>
            <ac:spMk id="2" creationId="{80B30ED1-4238-A517-292D-F0793D0F072F}"/>
          </ac:spMkLst>
        </pc:spChg>
        <pc:spChg chg="mod">
          <ac:chgData name="Nikolaj Wochnik" userId="7b14bd58556952c9" providerId="LiveId" clId="{4D1652BE-3080-48E9-A18E-FBC44A8344F0}" dt="2025-06-14T21:54:18.025" v="863" actId="1076"/>
          <ac:spMkLst>
            <pc:docMk/>
            <pc:sldMk cId="131739722" sldId="290"/>
            <ac:spMk id="5" creationId="{76383719-F790-EF66-9EC9-201BCA7FC815}"/>
          </ac:spMkLst>
        </pc:spChg>
      </pc:sldChg>
      <pc:sldChg chg="modSp mod">
        <pc:chgData name="Nikolaj Wochnik" userId="7b14bd58556952c9" providerId="LiveId" clId="{4D1652BE-3080-48E9-A18E-FBC44A8344F0}" dt="2025-06-14T22:02:25.512" v="895" actId="14100"/>
        <pc:sldMkLst>
          <pc:docMk/>
          <pc:sldMk cId="124288705" sldId="291"/>
        </pc:sldMkLst>
        <pc:spChg chg="mod">
          <ac:chgData name="Nikolaj Wochnik" userId="7b14bd58556952c9" providerId="LiveId" clId="{4D1652BE-3080-48E9-A18E-FBC44A8344F0}" dt="2025-06-14T21:15:33.439" v="598"/>
          <ac:spMkLst>
            <pc:docMk/>
            <pc:sldMk cId="124288705" sldId="291"/>
            <ac:spMk id="2" creationId="{9BBD3CFE-02A5-3CF8-C825-5CE40B018071}"/>
          </ac:spMkLst>
        </pc:spChg>
        <pc:spChg chg="mod">
          <ac:chgData name="Nikolaj Wochnik" userId="7b14bd58556952c9" providerId="LiveId" clId="{4D1652BE-3080-48E9-A18E-FBC44A8344F0}" dt="2025-06-14T22:02:25.512" v="895" actId="14100"/>
          <ac:spMkLst>
            <pc:docMk/>
            <pc:sldMk cId="124288705" sldId="291"/>
            <ac:spMk id="3" creationId="{A2606DAE-7768-6A82-17E7-DD51BA9BE58D}"/>
          </ac:spMkLst>
        </pc:spChg>
      </pc:sldChg>
      <pc:sldChg chg="modSp mod">
        <pc:chgData name="Nikolaj Wochnik" userId="7b14bd58556952c9" providerId="LiveId" clId="{4D1652BE-3080-48E9-A18E-FBC44A8344F0}" dt="2025-06-14T21:51:49.719" v="850" actId="14826"/>
        <pc:sldMkLst>
          <pc:docMk/>
          <pc:sldMk cId="3507194605" sldId="292"/>
        </pc:sldMkLst>
        <pc:spChg chg="mod">
          <ac:chgData name="Nikolaj Wochnik" userId="7b14bd58556952c9" providerId="LiveId" clId="{4D1652BE-3080-48E9-A18E-FBC44A8344F0}" dt="2025-06-14T21:11:53.623" v="499" actId="20577"/>
          <ac:spMkLst>
            <pc:docMk/>
            <pc:sldMk cId="3507194605" sldId="292"/>
            <ac:spMk id="2" creationId="{A08E8EA3-7CF5-0FF9-EA46-0118CD5A05C1}"/>
          </ac:spMkLst>
        </pc:spChg>
        <pc:picChg chg="mod">
          <ac:chgData name="Nikolaj Wochnik" userId="7b14bd58556952c9" providerId="LiveId" clId="{4D1652BE-3080-48E9-A18E-FBC44A8344F0}" dt="2025-06-14T21:51:49.719" v="850" actId="14826"/>
          <ac:picMkLst>
            <pc:docMk/>
            <pc:sldMk cId="3507194605" sldId="292"/>
            <ac:picMk id="5" creationId="{03BC6579-35BD-D66A-41BE-0B5A02F85027}"/>
          </ac:picMkLst>
        </pc:picChg>
      </pc:sldChg>
      <pc:sldChg chg="modSp mod">
        <pc:chgData name="Nikolaj Wochnik" userId="7b14bd58556952c9" providerId="LiveId" clId="{4D1652BE-3080-48E9-A18E-FBC44A8344F0}" dt="2025-06-14T21:52:49.029" v="853" actId="1076"/>
        <pc:sldMkLst>
          <pc:docMk/>
          <pc:sldMk cId="4173706255" sldId="293"/>
        </pc:sldMkLst>
        <pc:spChg chg="mod">
          <ac:chgData name="Nikolaj Wochnik" userId="7b14bd58556952c9" providerId="LiveId" clId="{4D1652BE-3080-48E9-A18E-FBC44A8344F0}" dt="2025-06-14T21:10:44.887" v="484" actId="20577"/>
          <ac:spMkLst>
            <pc:docMk/>
            <pc:sldMk cId="4173706255" sldId="293"/>
            <ac:spMk id="7" creationId="{E9C63D13-4A75-A22A-E76A-3B248BAE5FFE}"/>
          </ac:spMkLst>
        </pc:spChg>
        <pc:picChg chg="mod modCrop">
          <ac:chgData name="Nikolaj Wochnik" userId="7b14bd58556952c9" providerId="LiveId" clId="{4D1652BE-3080-48E9-A18E-FBC44A8344F0}" dt="2025-06-14T21:52:49.029" v="853" actId="1076"/>
          <ac:picMkLst>
            <pc:docMk/>
            <pc:sldMk cId="4173706255" sldId="293"/>
            <ac:picMk id="11" creationId="{4FC408E2-DF6F-1CD6-7543-161DF68F3B01}"/>
          </ac:picMkLst>
        </pc:picChg>
      </pc:sldChg>
      <pc:sldChg chg="del">
        <pc:chgData name="Nikolaj Wochnik" userId="7b14bd58556952c9" providerId="LiveId" clId="{4D1652BE-3080-48E9-A18E-FBC44A8344F0}" dt="2025-06-14T21:09:26.430" v="454" actId="2696"/>
        <pc:sldMkLst>
          <pc:docMk/>
          <pc:sldMk cId="2376872782" sldId="294"/>
        </pc:sldMkLst>
      </pc:sldChg>
      <pc:sldChg chg="modSp mod">
        <pc:chgData name="Nikolaj Wochnik" userId="7b14bd58556952c9" providerId="LiveId" clId="{4D1652BE-3080-48E9-A18E-FBC44A8344F0}" dt="2025-06-14T21:53:38.103" v="857" actId="948"/>
        <pc:sldMkLst>
          <pc:docMk/>
          <pc:sldMk cId="3273255333" sldId="295"/>
        </pc:sldMkLst>
        <pc:spChg chg="mod">
          <ac:chgData name="Nikolaj Wochnik" userId="7b14bd58556952c9" providerId="LiveId" clId="{4D1652BE-3080-48E9-A18E-FBC44A8344F0}" dt="2025-06-14T21:10:01.657" v="460" actId="1076"/>
          <ac:spMkLst>
            <pc:docMk/>
            <pc:sldMk cId="3273255333" sldId="295"/>
            <ac:spMk id="2" creationId="{9B7F4887-82FA-B0C8-66BB-C6B25B8BCA4C}"/>
          </ac:spMkLst>
        </pc:spChg>
        <pc:spChg chg="mod">
          <ac:chgData name="Nikolaj Wochnik" userId="7b14bd58556952c9" providerId="LiveId" clId="{4D1652BE-3080-48E9-A18E-FBC44A8344F0}" dt="2025-06-14T21:53:38.103" v="857" actId="948"/>
          <ac:spMkLst>
            <pc:docMk/>
            <pc:sldMk cId="3273255333" sldId="295"/>
            <ac:spMk id="9" creationId="{7010443D-3175-C347-F04E-CCBABCF93546}"/>
          </ac:spMkLst>
        </pc:spChg>
      </pc:sldChg>
      <pc:sldChg chg="modSp mod">
        <pc:chgData name="Nikolaj Wochnik" userId="7b14bd58556952c9" providerId="LiveId" clId="{4D1652BE-3080-48E9-A18E-FBC44A8344F0}" dt="2025-06-14T21:17:43.790" v="611"/>
        <pc:sldMkLst>
          <pc:docMk/>
          <pc:sldMk cId="1789603387" sldId="298"/>
        </pc:sldMkLst>
        <pc:spChg chg="mod">
          <ac:chgData name="Nikolaj Wochnik" userId="7b14bd58556952c9" providerId="LiveId" clId="{4D1652BE-3080-48E9-A18E-FBC44A8344F0}" dt="2025-06-14T21:17:43.790" v="611"/>
          <ac:spMkLst>
            <pc:docMk/>
            <pc:sldMk cId="1789603387" sldId="298"/>
            <ac:spMk id="3" creationId="{8BA29EED-B0FA-B1E5-D33C-EE1B7547CB8A}"/>
          </ac:spMkLst>
        </pc:spChg>
      </pc:sldChg>
      <pc:sldChg chg="modSp mod">
        <pc:chgData name="Nikolaj Wochnik" userId="7b14bd58556952c9" providerId="LiveId" clId="{4D1652BE-3080-48E9-A18E-FBC44A8344F0}" dt="2025-06-14T21:35:01.362" v="721" actId="14826"/>
        <pc:sldMkLst>
          <pc:docMk/>
          <pc:sldMk cId="2042731151" sldId="299"/>
        </pc:sldMkLst>
        <pc:spChg chg="mod">
          <ac:chgData name="Nikolaj Wochnik" userId="7b14bd58556952c9" providerId="LiveId" clId="{4D1652BE-3080-48E9-A18E-FBC44A8344F0}" dt="2025-06-14T21:08:24.416" v="448" actId="20577"/>
          <ac:spMkLst>
            <pc:docMk/>
            <pc:sldMk cId="2042731151" sldId="299"/>
            <ac:spMk id="2" creationId="{BEF198D0-2257-59DF-AE7E-AD2A30B76714}"/>
          </ac:spMkLst>
        </pc:spChg>
        <pc:picChg chg="mod">
          <ac:chgData name="Nikolaj Wochnik" userId="7b14bd58556952c9" providerId="LiveId" clId="{4D1652BE-3080-48E9-A18E-FBC44A8344F0}" dt="2025-06-14T21:35:01.362" v="721" actId="14826"/>
          <ac:picMkLst>
            <pc:docMk/>
            <pc:sldMk cId="2042731151" sldId="299"/>
            <ac:picMk id="9" creationId="{FF610925-6F23-94DE-F90E-61277B34E29D}"/>
          </ac:picMkLst>
        </pc:picChg>
      </pc:sldChg>
      <pc:sldChg chg="modSp mod">
        <pc:chgData name="Nikolaj Wochnik" userId="7b14bd58556952c9" providerId="LiveId" clId="{4D1652BE-3080-48E9-A18E-FBC44A8344F0}" dt="2025-06-14T21:50:49.217" v="842" actId="20577"/>
        <pc:sldMkLst>
          <pc:docMk/>
          <pc:sldMk cId="3189183514" sldId="300"/>
        </pc:sldMkLst>
        <pc:spChg chg="mod">
          <ac:chgData name="Nikolaj Wochnik" userId="7b14bd58556952c9" providerId="LiveId" clId="{4D1652BE-3080-48E9-A18E-FBC44A8344F0}" dt="2025-06-14T20:59:53.405" v="349" actId="20577"/>
          <ac:spMkLst>
            <pc:docMk/>
            <pc:sldMk cId="3189183514" sldId="300"/>
            <ac:spMk id="2" creationId="{E9D7EF59-22F9-601A-4DD0-D19133527317}"/>
          </ac:spMkLst>
        </pc:spChg>
        <pc:spChg chg="mod">
          <ac:chgData name="Nikolaj Wochnik" userId="7b14bd58556952c9" providerId="LiveId" clId="{4D1652BE-3080-48E9-A18E-FBC44A8344F0}" dt="2025-06-14T21:50:49.217" v="842" actId="20577"/>
          <ac:spMkLst>
            <pc:docMk/>
            <pc:sldMk cId="3189183514" sldId="300"/>
            <ac:spMk id="3" creationId="{16B790B2-9BD9-ECAF-DA45-E4F6783F6DF5}"/>
          </ac:spMkLst>
        </pc:spChg>
      </pc:sldChg>
      <pc:sldChg chg="modSp mod">
        <pc:chgData name="Nikolaj Wochnik" userId="7b14bd58556952c9" providerId="LiveId" clId="{4D1652BE-3080-48E9-A18E-FBC44A8344F0}" dt="2025-06-14T21:21:33.491" v="667" actId="20577"/>
        <pc:sldMkLst>
          <pc:docMk/>
          <pc:sldMk cId="3566169708" sldId="301"/>
        </pc:sldMkLst>
        <pc:spChg chg="mod">
          <ac:chgData name="Nikolaj Wochnik" userId="7b14bd58556952c9" providerId="LiveId" clId="{4D1652BE-3080-48E9-A18E-FBC44A8344F0}" dt="2025-06-14T21:21:33.491" v="667" actId="20577"/>
          <ac:spMkLst>
            <pc:docMk/>
            <pc:sldMk cId="3566169708" sldId="301"/>
            <ac:spMk id="3" creationId="{34584881-755E-4F9E-4DAD-E9A302E84C57}"/>
          </ac:spMkLst>
        </pc:spChg>
      </pc:sldChg>
      <pc:sldChg chg="modSp add mod ord">
        <pc:chgData name="Nikolaj Wochnik" userId="7b14bd58556952c9" providerId="LiveId" clId="{4D1652BE-3080-48E9-A18E-FBC44A8344F0}" dt="2025-06-14T21:54:23.094" v="864" actId="14100"/>
        <pc:sldMkLst>
          <pc:docMk/>
          <pc:sldMk cId="1546184358" sldId="302"/>
        </pc:sldMkLst>
        <pc:spChg chg="mod">
          <ac:chgData name="Nikolaj Wochnik" userId="7b14bd58556952c9" providerId="LiveId" clId="{4D1652BE-3080-48E9-A18E-FBC44A8344F0}" dt="2025-06-14T21:12:30.983" v="506"/>
          <ac:spMkLst>
            <pc:docMk/>
            <pc:sldMk cId="1546184358" sldId="302"/>
            <ac:spMk id="2" creationId="{84ACE1DE-4A51-D088-0588-8C2ED7467621}"/>
          </ac:spMkLst>
        </pc:spChg>
        <pc:spChg chg="mod">
          <ac:chgData name="Nikolaj Wochnik" userId="7b14bd58556952c9" providerId="LiveId" clId="{4D1652BE-3080-48E9-A18E-FBC44A8344F0}" dt="2025-06-14T21:54:23.094" v="864" actId="14100"/>
          <ac:spMkLst>
            <pc:docMk/>
            <pc:sldMk cId="1546184358" sldId="302"/>
            <ac:spMk id="5" creationId="{9FEC1B87-C344-4603-1662-96246C2ED974}"/>
          </ac:spMkLst>
        </pc:spChg>
      </pc:sldChg>
      <pc:sldChg chg="modSp add mod ord">
        <pc:chgData name="Nikolaj Wochnik" userId="7b14bd58556952c9" providerId="LiveId" clId="{4D1652BE-3080-48E9-A18E-FBC44A8344F0}" dt="2025-06-14T21:54:56.403" v="867" actId="14100"/>
        <pc:sldMkLst>
          <pc:docMk/>
          <pc:sldMk cId="3623092198" sldId="303"/>
        </pc:sldMkLst>
        <pc:spChg chg="mod">
          <ac:chgData name="Nikolaj Wochnik" userId="7b14bd58556952c9" providerId="LiveId" clId="{4D1652BE-3080-48E9-A18E-FBC44A8344F0}" dt="2025-06-14T21:13:07.979" v="520" actId="20577"/>
          <ac:spMkLst>
            <pc:docMk/>
            <pc:sldMk cId="3623092198" sldId="303"/>
            <ac:spMk id="2" creationId="{886B4EBE-21A9-676B-4EF9-E38459011260}"/>
          </ac:spMkLst>
        </pc:spChg>
        <pc:picChg chg="mod modCrop">
          <ac:chgData name="Nikolaj Wochnik" userId="7b14bd58556952c9" providerId="LiveId" clId="{4D1652BE-3080-48E9-A18E-FBC44A8344F0}" dt="2025-06-14T21:54:56.403" v="867" actId="14100"/>
          <ac:picMkLst>
            <pc:docMk/>
            <pc:sldMk cId="3623092198" sldId="303"/>
            <ac:picMk id="5" creationId="{0AFEB421-0940-339E-DE19-D60B3ED8D6E8}"/>
          </ac:picMkLst>
        </pc:picChg>
      </pc:sldChg>
      <pc:sldChg chg="modSp add mod ord">
        <pc:chgData name="Nikolaj Wochnik" userId="7b14bd58556952c9" providerId="LiveId" clId="{4D1652BE-3080-48E9-A18E-FBC44A8344F0}" dt="2025-06-14T21:55:37.662" v="870" actId="1076"/>
        <pc:sldMkLst>
          <pc:docMk/>
          <pc:sldMk cId="1429727764" sldId="304"/>
        </pc:sldMkLst>
        <pc:spChg chg="mod">
          <ac:chgData name="Nikolaj Wochnik" userId="7b14bd58556952c9" providerId="LiveId" clId="{4D1652BE-3080-48E9-A18E-FBC44A8344F0}" dt="2025-06-14T21:13:46.068" v="540" actId="14100"/>
          <ac:spMkLst>
            <pc:docMk/>
            <pc:sldMk cId="1429727764" sldId="304"/>
            <ac:spMk id="2" creationId="{C472FBFD-66AD-DD6E-779C-E80279BD62E8}"/>
          </ac:spMkLst>
        </pc:spChg>
        <pc:spChg chg="mod">
          <ac:chgData name="Nikolaj Wochnik" userId="7b14bd58556952c9" providerId="LiveId" clId="{4D1652BE-3080-48E9-A18E-FBC44A8344F0}" dt="2025-06-14T21:55:37.662" v="870" actId="1076"/>
          <ac:spMkLst>
            <pc:docMk/>
            <pc:sldMk cId="1429727764" sldId="304"/>
            <ac:spMk id="5" creationId="{0A93A8E3-A061-3894-99CE-5474D32ABBC7}"/>
          </ac:spMkLst>
        </pc:spChg>
      </pc:sldChg>
      <pc:sldChg chg="modSp add mod ord">
        <pc:chgData name="Nikolaj Wochnik" userId="7b14bd58556952c9" providerId="LiveId" clId="{4D1652BE-3080-48E9-A18E-FBC44A8344F0}" dt="2025-06-14T22:00:34.570" v="889" actId="14100"/>
        <pc:sldMkLst>
          <pc:docMk/>
          <pc:sldMk cId="504047282" sldId="305"/>
        </pc:sldMkLst>
        <pc:spChg chg="mod">
          <ac:chgData name="Nikolaj Wochnik" userId="7b14bd58556952c9" providerId="LiveId" clId="{4D1652BE-3080-48E9-A18E-FBC44A8344F0}" dt="2025-06-14T21:59:44.410" v="887" actId="20577"/>
          <ac:spMkLst>
            <pc:docMk/>
            <pc:sldMk cId="504047282" sldId="305"/>
            <ac:spMk id="2" creationId="{0AF8E9DE-CC29-5EA0-134C-50D537BC5C6D}"/>
          </ac:spMkLst>
        </pc:spChg>
        <pc:picChg chg="mod">
          <ac:chgData name="Nikolaj Wochnik" userId="7b14bd58556952c9" providerId="LiveId" clId="{4D1652BE-3080-48E9-A18E-FBC44A8344F0}" dt="2025-06-14T22:00:34.570" v="889" actId="14100"/>
          <ac:picMkLst>
            <pc:docMk/>
            <pc:sldMk cId="504047282" sldId="305"/>
            <ac:picMk id="5" creationId="{C2EFBA19-4370-4D2B-25E9-00D6240EE38D}"/>
          </ac:picMkLst>
        </pc:picChg>
      </pc:sldChg>
      <pc:sldChg chg="modSp add del mod">
        <pc:chgData name="Nikolaj Wochnik" userId="7b14bd58556952c9" providerId="LiveId" clId="{4D1652BE-3080-48E9-A18E-FBC44A8344F0}" dt="2025-06-14T21:59:50.417" v="888" actId="2696"/>
        <pc:sldMkLst>
          <pc:docMk/>
          <pc:sldMk cId="3755212683" sldId="306"/>
        </pc:sldMkLst>
        <pc:spChg chg="mod">
          <ac:chgData name="Nikolaj Wochnik" userId="7b14bd58556952c9" providerId="LiveId" clId="{4D1652BE-3080-48E9-A18E-FBC44A8344F0}" dt="2025-06-14T21:15:16.079" v="597" actId="14100"/>
          <ac:spMkLst>
            <pc:docMk/>
            <pc:sldMk cId="3755212683" sldId="306"/>
            <ac:spMk id="2" creationId="{0956F4FD-2912-1361-011B-F044E9D2A36E}"/>
          </ac:spMkLst>
        </pc:spChg>
      </pc:sldChg>
      <pc:sldChg chg="modSp add mod ord">
        <pc:chgData name="Nikolaj Wochnik" userId="7b14bd58556952c9" providerId="LiveId" clId="{4D1652BE-3080-48E9-A18E-FBC44A8344F0}" dt="2025-06-14T21:43:32.888" v="765" actId="14826"/>
        <pc:sldMkLst>
          <pc:docMk/>
          <pc:sldMk cId="775171571" sldId="307"/>
        </pc:sldMkLst>
        <pc:spChg chg="mod">
          <ac:chgData name="Nikolaj Wochnik" userId="7b14bd58556952c9" providerId="LiveId" clId="{4D1652BE-3080-48E9-A18E-FBC44A8344F0}" dt="2025-06-14T21:43:05.255" v="764" actId="20577"/>
          <ac:spMkLst>
            <pc:docMk/>
            <pc:sldMk cId="775171571" sldId="307"/>
            <ac:spMk id="2" creationId="{EAC8ECE6-74B3-E9D7-CE5A-3EBF30B3290F}"/>
          </ac:spMkLst>
        </pc:spChg>
        <pc:picChg chg="mod">
          <ac:chgData name="Nikolaj Wochnik" userId="7b14bd58556952c9" providerId="LiveId" clId="{4D1652BE-3080-48E9-A18E-FBC44A8344F0}" dt="2025-06-14T21:43:32.888" v="765" actId="14826"/>
          <ac:picMkLst>
            <pc:docMk/>
            <pc:sldMk cId="775171571" sldId="307"/>
            <ac:picMk id="5" creationId="{C91CC70D-840B-C7A7-BB5D-8584D8D29C43}"/>
          </ac:picMkLst>
        </pc:picChg>
      </pc:sldChg>
      <pc:sldChg chg="modSp add mod">
        <pc:chgData name="Nikolaj Wochnik" userId="7b14bd58556952c9" providerId="LiveId" clId="{4D1652BE-3080-48E9-A18E-FBC44A8344F0}" dt="2025-06-14T21:46:13.611" v="802" actId="1076"/>
        <pc:sldMkLst>
          <pc:docMk/>
          <pc:sldMk cId="348388937" sldId="308"/>
        </pc:sldMkLst>
        <pc:picChg chg="mod">
          <ac:chgData name="Nikolaj Wochnik" userId="7b14bd58556952c9" providerId="LiveId" clId="{4D1652BE-3080-48E9-A18E-FBC44A8344F0}" dt="2025-06-14T21:46:13.611" v="802" actId="1076"/>
          <ac:picMkLst>
            <pc:docMk/>
            <pc:sldMk cId="348388937" sldId="308"/>
            <ac:picMk id="5" creationId="{0F8E818D-3C00-B360-0F9F-E11CDBD94A67}"/>
          </ac:picMkLst>
        </pc:picChg>
      </pc:sldChg>
    </pc:docChg>
  </pc:docChgLst>
  <pc:docChgLst>
    <pc:chgData name="Nikolaj Wochnik" userId="7b14bd58556952c9" providerId="LiveId" clId="{F287AED0-09FC-44D1-A375-D175EAA2E705}"/>
    <pc:docChg chg="undo custSel addSld delSld modSld">
      <pc:chgData name="Nikolaj Wochnik" userId="7b14bd58556952c9" providerId="LiveId" clId="{F287AED0-09FC-44D1-A375-D175EAA2E705}" dt="2025-05-04T00:08:21.801" v="1472" actId="1076"/>
      <pc:docMkLst>
        <pc:docMk/>
      </pc:docMkLst>
      <pc:sldChg chg="delSp modSp mod">
        <pc:chgData name="Nikolaj Wochnik" userId="7b14bd58556952c9" providerId="LiveId" clId="{F287AED0-09FC-44D1-A375-D175EAA2E705}" dt="2025-05-04T00:08:21.801" v="1472" actId="1076"/>
        <pc:sldMkLst>
          <pc:docMk/>
          <pc:sldMk cId="0" sldId="256"/>
        </pc:sldMkLst>
        <pc:spChg chg="mod">
          <ac:chgData name="Nikolaj Wochnik" userId="7b14bd58556952c9" providerId="LiveId" clId="{F287AED0-09FC-44D1-A375-D175EAA2E705}" dt="2025-05-04T00:08:21.801" v="1472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Nikolaj Wochnik" userId="7b14bd58556952c9" providerId="LiveId" clId="{F287AED0-09FC-44D1-A375-D175EAA2E705}" dt="2025-05-03T20:10:59.114" v="229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Nikolaj Wochnik" userId="7b14bd58556952c9" providerId="LiveId" clId="{F287AED0-09FC-44D1-A375-D175EAA2E705}" dt="2025-05-03T21:24:37.837" v="546" actId="20577"/>
        <pc:sldMkLst>
          <pc:docMk/>
          <pc:sldMk cId="2425647436" sldId="274"/>
        </pc:sldMkLst>
        <pc:spChg chg="mod">
          <ac:chgData name="Nikolaj Wochnik" userId="7b14bd58556952c9" providerId="LiveId" clId="{F287AED0-09FC-44D1-A375-D175EAA2E705}" dt="2025-05-03T21:24:37.837" v="546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 new mod">
        <pc:chgData name="Nikolaj Wochnik" userId="7b14bd58556952c9" providerId="LiveId" clId="{F287AED0-09FC-44D1-A375-D175EAA2E705}" dt="2025-05-03T23:26:14.108" v="1233" actId="255"/>
        <pc:sldMkLst>
          <pc:docMk/>
          <pc:sldMk cId="954994348" sldId="277"/>
        </pc:sldMkLst>
        <pc:spChg chg="mod">
          <ac:chgData name="Nikolaj Wochnik" userId="7b14bd58556952c9" providerId="LiveId" clId="{F287AED0-09FC-44D1-A375-D175EAA2E705}" dt="2025-05-03T20:13:10.106" v="285" actId="20577"/>
          <ac:spMkLst>
            <pc:docMk/>
            <pc:sldMk cId="954994348" sldId="277"/>
            <ac:spMk id="2" creationId="{0C1DCB3E-F3C6-E846-1CD5-D19BDCDE9F2B}"/>
          </ac:spMkLst>
        </pc:spChg>
        <pc:spChg chg="mod">
          <ac:chgData name="Nikolaj Wochnik" userId="7b14bd58556952c9" providerId="LiveId" clId="{F287AED0-09FC-44D1-A375-D175EAA2E705}" dt="2025-05-03T23:26:14.108" v="1233" actId="255"/>
          <ac:spMkLst>
            <pc:docMk/>
            <pc:sldMk cId="954994348" sldId="277"/>
            <ac:spMk id="3" creationId="{2A5EB9A7-9B5C-2003-46BC-998828F9B332}"/>
          </ac:spMkLst>
        </pc:spChg>
      </pc:sldChg>
      <pc:sldChg chg="addSp delSp modSp new mod">
        <pc:chgData name="Nikolaj Wochnik" userId="7b14bd58556952c9" providerId="LiveId" clId="{F287AED0-09FC-44D1-A375-D175EAA2E705}" dt="2025-05-03T23:12:53.869" v="1026" actId="1076"/>
        <pc:sldMkLst>
          <pc:docMk/>
          <pc:sldMk cId="3079596589" sldId="278"/>
        </pc:sldMkLst>
        <pc:spChg chg="mod">
          <ac:chgData name="Nikolaj Wochnik" userId="7b14bd58556952c9" providerId="LiveId" clId="{F287AED0-09FC-44D1-A375-D175EAA2E705}" dt="2025-05-03T20:13:45.135" v="330" actId="20577"/>
          <ac:spMkLst>
            <pc:docMk/>
            <pc:sldMk cId="3079596589" sldId="278"/>
            <ac:spMk id="2" creationId="{879AE275-8960-1D7C-8B44-D35D6C013249}"/>
          </ac:spMkLst>
        </pc:spChg>
        <pc:spChg chg="add del mod">
          <ac:chgData name="Nikolaj Wochnik" userId="7b14bd58556952c9" providerId="LiveId" clId="{F287AED0-09FC-44D1-A375-D175EAA2E705}" dt="2025-05-03T23:11:50.359" v="1019" actId="20577"/>
          <ac:spMkLst>
            <pc:docMk/>
            <pc:sldMk cId="3079596589" sldId="278"/>
            <ac:spMk id="3" creationId="{5A21BB32-6815-B879-C75E-041AFAE58FF5}"/>
          </ac:spMkLst>
        </pc:spChg>
        <pc:picChg chg="add mod">
          <ac:chgData name="Nikolaj Wochnik" userId="7b14bd58556952c9" providerId="LiveId" clId="{F287AED0-09FC-44D1-A375-D175EAA2E705}" dt="2025-05-03T23:12:53.869" v="1026" actId="1076"/>
          <ac:picMkLst>
            <pc:docMk/>
            <pc:sldMk cId="3079596589" sldId="278"/>
            <ac:picMk id="8" creationId="{7296CBD1-E68F-D748-2C71-8B9A1A7EFA76}"/>
          </ac:picMkLst>
        </pc:picChg>
      </pc:sldChg>
      <pc:sldChg chg="addSp modSp new mod">
        <pc:chgData name="Nikolaj Wochnik" userId="7b14bd58556952c9" providerId="LiveId" clId="{F287AED0-09FC-44D1-A375-D175EAA2E705}" dt="2025-05-03T23:14:44.157" v="1047" actId="1076"/>
        <pc:sldMkLst>
          <pc:docMk/>
          <pc:sldMk cId="261516212" sldId="279"/>
        </pc:sldMkLst>
        <pc:spChg chg="mod">
          <ac:chgData name="Nikolaj Wochnik" userId="7b14bd58556952c9" providerId="LiveId" clId="{F287AED0-09FC-44D1-A375-D175EAA2E705}" dt="2025-05-03T20:49:03.389" v="437" actId="20577"/>
          <ac:spMkLst>
            <pc:docMk/>
            <pc:sldMk cId="261516212" sldId="279"/>
            <ac:spMk id="2" creationId="{79C17EA4-EA79-EF9E-777C-EE92A871CB46}"/>
          </ac:spMkLst>
        </pc:spChg>
      </pc:sldChg>
      <pc:sldChg chg="modSp new mod">
        <pc:chgData name="Nikolaj Wochnik" userId="7b14bd58556952c9" providerId="LiveId" clId="{F287AED0-09FC-44D1-A375-D175EAA2E705}" dt="2025-05-03T23:26:26.840" v="1234" actId="255"/>
        <pc:sldMkLst>
          <pc:docMk/>
          <pc:sldMk cId="950477162" sldId="280"/>
        </pc:sldMkLst>
        <pc:spChg chg="mod">
          <ac:chgData name="Nikolaj Wochnik" userId="7b14bd58556952c9" providerId="LiveId" clId="{F287AED0-09FC-44D1-A375-D175EAA2E705}" dt="2025-05-03T20:55:35.071" v="486" actId="20577"/>
          <ac:spMkLst>
            <pc:docMk/>
            <pc:sldMk cId="950477162" sldId="280"/>
            <ac:spMk id="2" creationId="{72A0FF2D-1FB6-8D03-3AD5-BD84664964E6}"/>
          </ac:spMkLst>
        </pc:spChg>
        <pc:spChg chg="mod">
          <ac:chgData name="Nikolaj Wochnik" userId="7b14bd58556952c9" providerId="LiveId" clId="{F287AED0-09FC-44D1-A375-D175EAA2E705}" dt="2025-05-03T23:26:26.840" v="1234" actId="255"/>
          <ac:spMkLst>
            <pc:docMk/>
            <pc:sldMk cId="950477162" sldId="280"/>
            <ac:spMk id="3" creationId="{33158624-264A-3444-5C1B-B50BF2A05EB7}"/>
          </ac:spMkLst>
        </pc:spChg>
      </pc:sldChg>
      <pc:sldChg chg="addSp delSp modSp new mod">
        <pc:chgData name="Nikolaj Wochnik" userId="7b14bd58556952c9" providerId="LiveId" clId="{F287AED0-09FC-44D1-A375-D175EAA2E705}" dt="2025-05-03T23:17:37.488" v="1075" actId="1076"/>
        <pc:sldMkLst>
          <pc:docMk/>
          <pc:sldMk cId="2329802824" sldId="281"/>
        </pc:sldMkLst>
      </pc:sldChg>
      <pc:sldChg chg="addSp delSp modSp new mod">
        <pc:chgData name="Nikolaj Wochnik" userId="7b14bd58556952c9" providerId="LiveId" clId="{F287AED0-09FC-44D1-A375-D175EAA2E705}" dt="2025-05-03T23:18:05.654" v="1082" actId="1076"/>
        <pc:sldMkLst>
          <pc:docMk/>
          <pc:sldMk cId="1921553949" sldId="282"/>
        </pc:sldMkLst>
        <pc:spChg chg="mod">
          <ac:chgData name="Nikolaj Wochnik" userId="7b14bd58556952c9" providerId="LiveId" clId="{F287AED0-09FC-44D1-A375-D175EAA2E705}" dt="2025-05-03T21:25:49.512" v="561" actId="20577"/>
          <ac:spMkLst>
            <pc:docMk/>
            <pc:sldMk cId="1921553949" sldId="282"/>
            <ac:spMk id="2" creationId="{1C15A728-BF69-EA6C-C2BD-2DCE18D30BB2}"/>
          </ac:spMkLst>
        </pc:spChg>
      </pc:sldChg>
      <pc:sldChg chg="addSp modSp new mod">
        <pc:chgData name="Nikolaj Wochnik" userId="7b14bd58556952c9" providerId="LiveId" clId="{F287AED0-09FC-44D1-A375-D175EAA2E705}" dt="2025-05-03T23:22:16.445" v="1183" actId="1076"/>
        <pc:sldMkLst>
          <pc:docMk/>
          <pc:sldMk cId="2578168389" sldId="283"/>
        </pc:sldMkLst>
        <pc:spChg chg="mod">
          <ac:chgData name="Nikolaj Wochnik" userId="7b14bd58556952c9" providerId="LiveId" clId="{F287AED0-09FC-44D1-A375-D175EAA2E705}" dt="2025-05-03T21:28:26.584" v="641" actId="20577"/>
          <ac:spMkLst>
            <pc:docMk/>
            <pc:sldMk cId="2578168389" sldId="283"/>
            <ac:spMk id="2" creationId="{739845FE-70B4-5AAC-1CA4-722B96014500}"/>
          </ac:spMkLst>
        </pc:spChg>
        <pc:spChg chg="mod">
          <ac:chgData name="Nikolaj Wochnik" userId="7b14bd58556952c9" providerId="LiveId" clId="{F287AED0-09FC-44D1-A375-D175EAA2E705}" dt="2025-05-03T23:22:16.445" v="1183" actId="1076"/>
          <ac:spMkLst>
            <pc:docMk/>
            <pc:sldMk cId="2578168389" sldId="283"/>
            <ac:spMk id="3" creationId="{0FD87B35-CEE8-C776-0379-AE2B346844B9}"/>
          </ac:spMkLst>
        </pc:spChg>
      </pc:sldChg>
      <pc:sldChg chg="addSp modSp new mod">
        <pc:chgData name="Nikolaj Wochnik" userId="7b14bd58556952c9" providerId="LiveId" clId="{F287AED0-09FC-44D1-A375-D175EAA2E705}" dt="2025-05-03T23:24:01.517" v="1213" actId="1076"/>
        <pc:sldMkLst>
          <pc:docMk/>
          <pc:sldMk cId="3211440482" sldId="284"/>
        </pc:sldMkLst>
      </pc:sldChg>
      <pc:sldChg chg="addSp delSp modSp new mod">
        <pc:chgData name="Nikolaj Wochnik" userId="7b14bd58556952c9" providerId="LiveId" clId="{F287AED0-09FC-44D1-A375-D175EAA2E705}" dt="2025-05-03T23:24:51.942" v="1218" actId="14100"/>
        <pc:sldMkLst>
          <pc:docMk/>
          <pc:sldMk cId="3702927369" sldId="285"/>
        </pc:sldMkLst>
        <pc:spChg chg="mod">
          <ac:chgData name="Nikolaj Wochnik" userId="7b14bd58556952c9" providerId="LiveId" clId="{F287AED0-09FC-44D1-A375-D175EAA2E705}" dt="2025-05-03T22:11:08.524" v="672" actId="20577"/>
          <ac:spMkLst>
            <pc:docMk/>
            <pc:sldMk cId="3702927369" sldId="285"/>
            <ac:spMk id="2" creationId="{8BBA0A6E-B071-534E-EE18-AED8DB062B76}"/>
          </ac:spMkLst>
        </pc:spChg>
      </pc:sldChg>
      <pc:sldChg chg="modSp new mod">
        <pc:chgData name="Nikolaj Wochnik" userId="7b14bd58556952c9" providerId="LiveId" clId="{F287AED0-09FC-44D1-A375-D175EAA2E705}" dt="2025-05-03T23:08:43.996" v="995" actId="20577"/>
        <pc:sldMkLst>
          <pc:docMk/>
          <pc:sldMk cId="1894879621" sldId="286"/>
        </pc:sldMkLst>
        <pc:spChg chg="mod">
          <ac:chgData name="Nikolaj Wochnik" userId="7b14bd58556952c9" providerId="LiveId" clId="{F287AED0-09FC-44D1-A375-D175EAA2E705}" dt="2025-05-03T20:12:26.395" v="266" actId="20577"/>
          <ac:spMkLst>
            <pc:docMk/>
            <pc:sldMk cId="1894879621" sldId="286"/>
            <ac:spMk id="2" creationId="{B7721C31-3A8F-2986-3B41-6566655D2EF5}"/>
          </ac:spMkLst>
        </pc:spChg>
        <pc:spChg chg="mod">
          <ac:chgData name="Nikolaj Wochnik" userId="7b14bd58556952c9" providerId="LiveId" clId="{F287AED0-09FC-44D1-A375-D175EAA2E705}" dt="2025-05-03T23:08:43.996" v="995" actId="20577"/>
          <ac:spMkLst>
            <pc:docMk/>
            <pc:sldMk cId="1894879621" sldId="286"/>
            <ac:spMk id="3" creationId="{E789D0B0-E8D8-CF6C-86F7-07FBC4B81D54}"/>
          </ac:spMkLst>
        </pc:spChg>
      </pc:sldChg>
      <pc:sldChg chg="addSp delSp modSp new mod">
        <pc:chgData name="Nikolaj Wochnik" userId="7b14bd58556952c9" providerId="LiveId" clId="{F287AED0-09FC-44D1-A375-D175EAA2E705}" dt="2025-05-03T23:25:31.286" v="1225" actId="14100"/>
        <pc:sldMkLst>
          <pc:docMk/>
          <pc:sldMk cId="852818601" sldId="287"/>
        </pc:sldMkLst>
        <pc:spChg chg="mod">
          <ac:chgData name="Nikolaj Wochnik" userId="7b14bd58556952c9" providerId="LiveId" clId="{F287AED0-09FC-44D1-A375-D175EAA2E705}" dt="2025-05-03T22:12:00.571" v="695" actId="20577"/>
          <ac:spMkLst>
            <pc:docMk/>
            <pc:sldMk cId="852818601" sldId="287"/>
            <ac:spMk id="2" creationId="{C8D3A9D4-4DDD-711E-EF54-DA1167CA1D92}"/>
          </ac:spMkLst>
        </pc:spChg>
      </pc:sldChg>
      <pc:sldChg chg="modSp new mod">
        <pc:chgData name="Nikolaj Wochnik" userId="7b14bd58556952c9" providerId="LiveId" clId="{F287AED0-09FC-44D1-A375-D175EAA2E705}" dt="2025-05-03T23:26:47.111" v="1239" actId="1076"/>
        <pc:sldMkLst>
          <pc:docMk/>
          <pc:sldMk cId="1098451938" sldId="288"/>
        </pc:sldMkLst>
        <pc:spChg chg="mod">
          <ac:chgData name="Nikolaj Wochnik" userId="7b14bd58556952c9" providerId="LiveId" clId="{F287AED0-09FC-44D1-A375-D175EAA2E705}" dt="2025-05-03T22:14:01.095" v="713" actId="20577"/>
          <ac:spMkLst>
            <pc:docMk/>
            <pc:sldMk cId="1098451938" sldId="288"/>
            <ac:spMk id="2" creationId="{C6C5E5E3-2F8C-B503-4B9B-64F395FB20EC}"/>
          </ac:spMkLst>
        </pc:spChg>
        <pc:spChg chg="mod">
          <ac:chgData name="Nikolaj Wochnik" userId="7b14bd58556952c9" providerId="LiveId" clId="{F287AED0-09FC-44D1-A375-D175EAA2E705}" dt="2025-05-03T23:26:47.111" v="1239" actId="1076"/>
          <ac:spMkLst>
            <pc:docMk/>
            <pc:sldMk cId="1098451938" sldId="288"/>
            <ac:spMk id="3" creationId="{D358C2CC-71EF-F01A-9C50-0AB5598683D7}"/>
          </ac:spMkLst>
        </pc:spChg>
      </pc:sldChg>
      <pc:sldChg chg="addSp modSp new mod">
        <pc:chgData name="Nikolaj Wochnik" userId="7b14bd58556952c9" providerId="LiveId" clId="{F287AED0-09FC-44D1-A375-D175EAA2E705}" dt="2025-05-04T00:00:51.571" v="1417" actId="1076"/>
        <pc:sldMkLst>
          <pc:docMk/>
          <pc:sldMk cId="4106583050" sldId="289"/>
        </pc:sldMkLst>
      </pc:sldChg>
      <pc:sldChg chg="addSp delSp modSp new mod">
        <pc:chgData name="Nikolaj Wochnik" userId="7b14bd58556952c9" providerId="LiveId" clId="{F287AED0-09FC-44D1-A375-D175EAA2E705}" dt="2025-05-03T23:39:00.124" v="1357" actId="1076"/>
        <pc:sldMkLst>
          <pc:docMk/>
          <pc:sldMk cId="131739722" sldId="290"/>
        </pc:sldMkLst>
        <pc:spChg chg="mod">
          <ac:chgData name="Nikolaj Wochnik" userId="7b14bd58556952c9" providerId="LiveId" clId="{F287AED0-09FC-44D1-A375-D175EAA2E705}" dt="2025-05-03T22:14:52.041" v="814" actId="20577"/>
          <ac:spMkLst>
            <pc:docMk/>
            <pc:sldMk cId="131739722" sldId="290"/>
            <ac:spMk id="2" creationId="{80B30ED1-4238-A517-292D-F0793D0F072F}"/>
          </ac:spMkLst>
        </pc:spChg>
      </pc:sldChg>
      <pc:sldChg chg="addSp modSp new mod">
        <pc:chgData name="Nikolaj Wochnik" userId="7b14bd58556952c9" providerId="LiveId" clId="{F287AED0-09FC-44D1-A375-D175EAA2E705}" dt="2025-05-03T23:52:34.367" v="1394" actId="14100"/>
        <pc:sldMkLst>
          <pc:docMk/>
          <pc:sldMk cId="124288705" sldId="291"/>
        </pc:sldMkLst>
        <pc:spChg chg="mod">
          <ac:chgData name="Nikolaj Wochnik" userId="7b14bd58556952c9" providerId="LiveId" clId="{F287AED0-09FC-44D1-A375-D175EAA2E705}" dt="2025-05-03T22:52:19.733" v="883" actId="20577"/>
          <ac:spMkLst>
            <pc:docMk/>
            <pc:sldMk cId="124288705" sldId="291"/>
            <ac:spMk id="2" creationId="{9BBD3CFE-02A5-3CF8-C825-5CE40B018071}"/>
          </ac:spMkLst>
        </pc:spChg>
        <pc:spChg chg="mod">
          <ac:chgData name="Nikolaj Wochnik" userId="7b14bd58556952c9" providerId="LiveId" clId="{F287AED0-09FC-44D1-A375-D175EAA2E705}" dt="2025-05-03T23:52:34.367" v="1394" actId="14100"/>
          <ac:spMkLst>
            <pc:docMk/>
            <pc:sldMk cId="124288705" sldId="291"/>
            <ac:spMk id="3" creationId="{A2606DAE-7768-6A82-17E7-DD51BA9BE58D}"/>
          </ac:spMkLst>
        </pc:spChg>
      </pc:sldChg>
      <pc:sldChg chg="addSp delSp modSp new mod">
        <pc:chgData name="Nikolaj Wochnik" userId="7b14bd58556952c9" providerId="LiveId" clId="{F287AED0-09FC-44D1-A375-D175EAA2E705}" dt="2025-05-03T23:39:31.632" v="1365" actId="1076"/>
        <pc:sldMkLst>
          <pc:docMk/>
          <pc:sldMk cId="3507194605" sldId="292"/>
        </pc:sldMkLst>
        <pc:spChg chg="mod">
          <ac:chgData name="Nikolaj Wochnik" userId="7b14bd58556952c9" providerId="LiveId" clId="{F287AED0-09FC-44D1-A375-D175EAA2E705}" dt="2025-05-03T22:14:59.558" v="825" actId="20577"/>
          <ac:spMkLst>
            <pc:docMk/>
            <pc:sldMk cId="3507194605" sldId="292"/>
            <ac:spMk id="2" creationId="{A08E8EA3-7CF5-0FF9-EA46-0118CD5A05C1}"/>
          </ac:spMkLst>
        </pc:spChg>
      </pc:sldChg>
      <pc:sldChg chg="addSp delSp modSp new mod">
        <pc:chgData name="Nikolaj Wochnik" userId="7b14bd58556952c9" providerId="LiveId" clId="{F287AED0-09FC-44D1-A375-D175EAA2E705}" dt="2025-05-03T23:38:26.196" v="1349" actId="14100"/>
        <pc:sldMkLst>
          <pc:docMk/>
          <pc:sldMk cId="4173706255" sldId="293"/>
        </pc:sldMkLst>
      </pc:sldChg>
      <pc:sldChg chg="addSp modSp new mod">
        <pc:chgData name="Nikolaj Wochnik" userId="7b14bd58556952c9" providerId="LiveId" clId="{F287AED0-09FC-44D1-A375-D175EAA2E705}" dt="2025-05-03T23:35:41.285" v="1291" actId="1076"/>
        <pc:sldMkLst>
          <pc:docMk/>
          <pc:sldMk cId="2376872782" sldId="294"/>
        </pc:sldMkLst>
      </pc:sldChg>
      <pc:sldChg chg="modSp new del mod">
        <pc:chgData name="Nikolaj Wochnik" userId="7b14bd58556952c9" providerId="LiveId" clId="{F287AED0-09FC-44D1-A375-D175EAA2E705}" dt="2025-05-03T22:21:24.562" v="852" actId="680"/>
        <pc:sldMkLst>
          <pc:docMk/>
          <pc:sldMk cId="2591426191" sldId="295"/>
        </pc:sldMkLst>
      </pc:sldChg>
      <pc:sldChg chg="addSp modSp new mod">
        <pc:chgData name="Nikolaj Wochnik" userId="7b14bd58556952c9" providerId="LiveId" clId="{F287AED0-09FC-44D1-A375-D175EAA2E705}" dt="2025-05-03T23:37:13.651" v="1338" actId="1076"/>
        <pc:sldMkLst>
          <pc:docMk/>
          <pc:sldMk cId="3273255333" sldId="295"/>
        </pc:sldMkLst>
        <pc:spChg chg="mod">
          <ac:chgData name="Nikolaj Wochnik" userId="7b14bd58556952c9" providerId="LiveId" clId="{F287AED0-09FC-44D1-A375-D175EAA2E705}" dt="2025-05-03T22:21:36.057" v="864" actId="20577"/>
          <ac:spMkLst>
            <pc:docMk/>
            <pc:sldMk cId="3273255333" sldId="295"/>
            <ac:spMk id="2" creationId="{9B7F4887-82FA-B0C8-66BB-C6B25B8BCA4C}"/>
          </ac:spMkLst>
        </pc:spChg>
      </pc:sldChg>
      <pc:sldChg chg="addSp delSp modSp new mod">
        <pc:chgData name="Nikolaj Wochnik" userId="7b14bd58556952c9" providerId="LiveId" clId="{F287AED0-09FC-44D1-A375-D175EAA2E705}" dt="2025-05-04T00:05:23.062" v="1424" actId="1076"/>
        <pc:sldMkLst>
          <pc:docMk/>
          <pc:sldMk cId="3547225365" sldId="296"/>
        </pc:sldMkLst>
      </pc:sldChg>
      <pc:sldChg chg="modSp new mod">
        <pc:chgData name="Nikolaj Wochnik" userId="7b14bd58556952c9" providerId="LiveId" clId="{F287AED0-09FC-44D1-A375-D175EAA2E705}" dt="2025-05-04T00:07:51.428" v="1467" actId="1076"/>
        <pc:sldMkLst>
          <pc:docMk/>
          <pc:sldMk cId="1681194648" sldId="297"/>
        </pc:sldMkLst>
      </pc:sldChg>
      <pc:sldChg chg="modSp new mod">
        <pc:chgData name="Nikolaj Wochnik" userId="7b14bd58556952c9" providerId="LiveId" clId="{F287AED0-09FC-44D1-A375-D175EAA2E705}" dt="2025-05-03T23:08:53.275" v="1001" actId="20577"/>
        <pc:sldMkLst>
          <pc:docMk/>
          <pc:sldMk cId="1789603387" sldId="298"/>
        </pc:sldMkLst>
        <pc:spChg chg="mod">
          <ac:chgData name="Nikolaj Wochnik" userId="7b14bd58556952c9" providerId="LiveId" clId="{F287AED0-09FC-44D1-A375-D175EAA2E705}" dt="2025-05-03T23:08:53.275" v="1001" actId="20577"/>
          <ac:spMkLst>
            <pc:docMk/>
            <pc:sldMk cId="1789603387" sldId="298"/>
            <ac:spMk id="3" creationId="{8BA29EED-B0FA-B1E5-D33C-EE1B7547CB8A}"/>
          </ac:spMkLst>
        </pc:spChg>
      </pc:sldChg>
      <pc:sldChg chg="addSp modSp new mod">
        <pc:chgData name="Nikolaj Wochnik" userId="7b14bd58556952c9" providerId="LiveId" clId="{F287AED0-09FC-44D1-A375-D175EAA2E705}" dt="2025-05-03T23:22:10.230" v="1182" actId="1076"/>
        <pc:sldMkLst>
          <pc:docMk/>
          <pc:sldMk cId="2042731151" sldId="299"/>
        </pc:sldMkLst>
        <pc:spChg chg="mod">
          <ac:chgData name="Nikolaj Wochnik" userId="7b14bd58556952c9" providerId="LiveId" clId="{F287AED0-09FC-44D1-A375-D175EAA2E705}" dt="2025-05-03T23:18:57.110" v="1096" actId="20577"/>
          <ac:spMkLst>
            <pc:docMk/>
            <pc:sldMk cId="2042731151" sldId="299"/>
            <ac:spMk id="2" creationId="{BEF198D0-2257-59DF-AE7E-AD2A30B76714}"/>
          </ac:spMkLst>
        </pc:spChg>
      </pc:sldChg>
    </pc:docChg>
  </pc:docChgLst>
  <pc:docChgLst>
    <pc:chgData name="Sam Chung" userId="fd725179-d11a-41c7-81ca-2362c8f4271c" providerId="ADAL" clId="{44B98930-CA90-40A0-90C1-A302A2B7F194}"/>
    <pc:docChg chg="modSld">
      <pc:chgData name="Sam Chung" userId="fd725179-d11a-41c7-81ca-2362c8f4271c" providerId="ADAL" clId="{44B98930-CA90-40A0-90C1-A302A2B7F194}" dt="2024-10-02T18:59:44.076" v="5" actId="20577"/>
      <pc:docMkLst>
        <pc:docMk/>
      </pc:docMkLst>
      <pc:sldChg chg="modSp mod">
        <pc:chgData name="Sam Chung" userId="fd725179-d11a-41c7-81ca-2362c8f4271c" providerId="ADAL" clId="{44B98930-CA90-40A0-90C1-A302A2B7F194}" dt="2024-10-02T18:59:44.076" v="5" actId="20577"/>
        <pc:sldMkLst>
          <pc:docMk/>
          <pc:sldMk cId="0" sldId="256"/>
        </pc:sldMkLst>
      </pc:sldChg>
    </pc:docChg>
  </pc:docChgLst>
  <pc:docChgLst>
    <pc:chgData name="Nikolaj Wochnik" userId="7b14bd58556952c9" providerId="LiveId" clId="{EB797971-3132-45D2-AD6E-9DBDD7908953}"/>
    <pc:docChg chg="modSld">
      <pc:chgData name="Nikolaj Wochnik" userId="7b14bd58556952c9" providerId="LiveId" clId="{EB797971-3132-45D2-AD6E-9DBDD7908953}" dt="2025-05-25T21:18:55.385" v="0" actId="20577"/>
      <pc:docMkLst>
        <pc:docMk/>
      </pc:docMkLst>
      <pc:sldChg chg="modSp mod">
        <pc:chgData name="Nikolaj Wochnik" userId="7b14bd58556952c9" providerId="LiveId" clId="{EB797971-3132-45D2-AD6E-9DBDD7908953}" dt="2025-05-25T21:18:55.385" v="0" actId="20577"/>
        <pc:sldMkLst>
          <pc:docMk/>
          <pc:sldMk cId="3702927369" sldId="285"/>
        </pc:sldMkLst>
        <pc:spChg chg="mod">
          <ac:chgData name="Nikolaj Wochnik" userId="7b14bd58556952c9" providerId="LiveId" clId="{EB797971-3132-45D2-AD6E-9DBDD7908953}" dt="2025-05-25T21:18:55.385" v="0" actId="20577"/>
          <ac:spMkLst>
            <pc:docMk/>
            <pc:sldMk cId="3702927369" sldId="285"/>
            <ac:spMk id="2" creationId="{8BBA0A6E-B071-534E-EE18-AED8DB062B76}"/>
          </ac:spMkLst>
        </pc:spChg>
      </pc:sldChg>
    </pc:docChg>
  </pc:docChgLst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</pc:sldLayoutChg>
      </pc:sldMasterChg>
    </pc:docChg>
  </pc:docChgLst>
  <pc:docChgLst>
    <pc:chgData name="Sam Chung" userId="fd725179-d11a-41c7-81ca-2362c8f4271c" providerId="ADAL" clId="{DC93CF52-CD2A-46E3-9ADD-260E6FC516F7}"/>
    <pc:docChg chg="custSel modSld modMainMaster">
      <pc:chgData name="Sam Chung" userId="fd725179-d11a-41c7-81ca-2362c8f4271c" providerId="ADAL" clId="{DC93CF52-CD2A-46E3-9ADD-260E6FC516F7}" dt="2023-09-18T16:55:46.620" v="135" actId="2711"/>
      <pc:docMkLst>
        <pc:docMk/>
      </pc:docMkLst>
      <pc:sldChg chg="addSp delSp modSp mod">
        <pc:chgData name="Sam Chung" userId="fd725179-d11a-41c7-81ca-2362c8f4271c" providerId="ADAL" clId="{DC93CF52-CD2A-46E3-9ADD-260E6FC516F7}" dt="2023-09-18T16:55:36.514" v="134" actId="2711"/>
        <pc:sldMkLst>
          <pc:docMk/>
          <pc:sldMk cId="0" sldId="256"/>
        </pc:sldMkLst>
      </pc:sldChg>
      <pc:sldChg chg="modSp mod">
        <pc:chgData name="Sam Chung" userId="fd725179-d11a-41c7-81ca-2362c8f4271c" providerId="ADAL" clId="{DC93CF52-CD2A-46E3-9ADD-260E6FC516F7}" dt="2023-09-18T16:55:46.620" v="135" actId="2711"/>
        <pc:sldMkLst>
          <pc:docMk/>
          <pc:sldMk cId="2425647436" sldId="274"/>
        </pc:sldMkLst>
      </pc:sldChg>
      <pc:sldMasterChg chg="modSldLayout">
        <pc:chgData name="Sam Chung" userId="fd725179-d11a-41c7-81ca-2362c8f4271c" providerId="ADAL" clId="{DC93CF52-CD2A-46E3-9ADD-260E6FC516F7}" dt="2023-09-18T16:54:32.537" v="133" actId="2711"/>
        <pc:sldMasterMkLst>
          <pc:docMk/>
          <pc:sldMasterMk cId="0" sldId="2147483657"/>
        </pc:sldMasterMkLst>
        <pc:sldLayoutChg chg="modSp">
          <pc:chgData name="Sam Chung" userId="fd725179-d11a-41c7-81ca-2362c8f4271c" providerId="ADAL" clId="{DC93CF52-CD2A-46E3-9ADD-260E6FC516F7}" dt="2023-09-18T16:54:14.617" v="131" actId="2711"/>
          <pc:sldLayoutMkLst>
            <pc:docMk/>
            <pc:sldMasterMk cId="0" sldId="2147483657"/>
            <pc:sldLayoutMk cId="0" sldId="2147483648"/>
          </pc:sldLayoutMkLst>
        </pc:sldLayoutChg>
        <pc:sldLayoutChg chg="modSp">
          <pc:chgData name="Sam Chung" userId="fd725179-d11a-41c7-81ca-2362c8f4271c" providerId="ADAL" clId="{DC93CF52-CD2A-46E3-9ADD-260E6FC516F7}" dt="2023-09-18T16:54:32.537" v="133" actId="2711"/>
          <pc:sldLayoutMkLst>
            <pc:docMk/>
            <pc:sldMasterMk cId="0" sldId="2147483657"/>
            <pc:sldLayoutMk cId="308664452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36792" y="1"/>
            <a:ext cx="6496049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4" y="1090763"/>
            <a:ext cx="6635627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757930" y="4278349"/>
            <a:ext cx="4110622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514352" y="1090750"/>
            <a:ext cx="4025925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6858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3" y="48"/>
            <a:ext cx="5304323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5210134" y="4472731"/>
            <a:ext cx="1652123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84" lvl="0" indent="-285736">
              <a:spcBef>
                <a:spcPts val="450"/>
              </a:spcBef>
              <a:spcAft>
                <a:spcPts val="0"/>
              </a:spcAft>
              <a:buSzPts val="2400"/>
              <a:buChar char="▰"/>
              <a:defRPr sz="2100">
                <a:latin typeface="+mn-lt"/>
              </a:defRPr>
            </a:lvl1pPr>
            <a:lvl2pPr marL="685766" lvl="1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2pPr>
            <a:lvl3pPr marL="1028649" lvl="2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3pPr>
            <a:lvl4pPr marL="1371532" lvl="3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4pPr>
            <a:lvl5pPr marL="1714415" lvl="4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5pPr>
            <a:lvl6pPr marL="2057297" lvl="5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6pPr>
            <a:lvl7pPr marL="2400180" lvl="6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7pPr>
            <a:lvl8pPr marL="2743064" lvl="7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8pPr>
            <a:lvl9pPr marL="3085946" lvl="8" indent="-285736">
              <a:spcBef>
                <a:spcPts val="750"/>
              </a:spcBef>
              <a:spcAft>
                <a:spcPts val="75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68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6858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45281" y="1547615"/>
            <a:ext cx="5166519" cy="731429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2800" dirty="0"/>
              <a:t>Introduction to </a:t>
            </a:r>
            <a:r>
              <a:rPr lang="en-US" sz="2800" dirty="0" err="1"/>
              <a:t>PyTorch</a:t>
            </a:r>
            <a:endParaRPr lang="en-US" sz="2800" dirty="0"/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16681" y="53459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584567" y="2443700"/>
            <a:ext cx="4803745" cy="115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8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Nikolaj Wochnik</a:t>
            </a:r>
          </a:p>
          <a:p>
            <a:pPr marL="57148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Team Wochnik</a:t>
            </a:r>
            <a:br>
              <a:rPr lang="en-US" sz="1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CSMS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57148" indent="0" algn="ctr">
              <a:buNone/>
            </a:pPr>
            <a:r>
              <a:rPr lang="en-US" sz="1125" dirty="0">
                <a:solidFill>
                  <a:schemeClr val="bg1"/>
                </a:solidFill>
                <a:latin typeface="+mn-lt"/>
              </a:rPr>
              <a:t>CS506 Spring 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728-BF69-EA6C-C2BD-2DCE18D3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8" y="392575"/>
            <a:ext cx="4332767" cy="766200"/>
          </a:xfrm>
        </p:spPr>
        <p:txBody>
          <a:bodyPr/>
          <a:lstStyle/>
          <a:p>
            <a:r>
              <a:rPr lang="en-US" dirty="0"/>
              <a:t>GPU Acceleration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BE43-739E-F4D6-CA40-423CB552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42" y="1499616"/>
            <a:ext cx="5730133" cy="2029968"/>
          </a:xfrm>
        </p:spPr>
        <p:txBody>
          <a:bodyPr/>
          <a:lstStyle/>
          <a:p>
            <a:pPr marL="54864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 .to('</a:t>
            </a:r>
            <a:r>
              <a:rPr lang="en-US" sz="2000" dirty="0" err="1"/>
              <a:t>cuda</a:t>
            </a:r>
            <a:r>
              <a:rPr lang="en-US" sz="2000" dirty="0"/>
              <a:t>') moves tensors/models to GPU</a:t>
            </a:r>
          </a:p>
          <a:p>
            <a:pPr marL="54864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 Significant speedups in training</a:t>
            </a:r>
          </a:p>
          <a:p>
            <a:pPr marL="54864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 Check with </a:t>
            </a:r>
            <a:r>
              <a:rPr lang="en-US" sz="2000" dirty="0" err="1"/>
              <a:t>torch.cuda.is_available</a:t>
            </a:r>
            <a:r>
              <a:rPr lang="en-US" sz="2000" dirty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02C8-A133-D7E8-4F19-55F455628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6D15754-3B85-670A-D17B-982DB393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68" y="3381884"/>
            <a:ext cx="433448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5FE-70B4-5AAC-1CA4-722B9601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392575"/>
            <a:ext cx="4501406" cy="766200"/>
          </a:xfrm>
        </p:spPr>
        <p:txBody>
          <a:bodyPr/>
          <a:lstStyle/>
          <a:p>
            <a:r>
              <a:rPr lang="en-US" dirty="0"/>
              <a:t>Loading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7B35-CEE8-C776-0379-AE2B3468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54" y="1490472"/>
            <a:ext cx="4981674" cy="314602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Provides standard datasets like MNIST, CIFAR-10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Returns (</a:t>
            </a:r>
            <a:r>
              <a:rPr lang="en-US" sz="2000" dirty="0" err="1"/>
              <a:t>image_tensor</a:t>
            </a:r>
            <a:r>
              <a:rPr lang="en-US" sz="2000" dirty="0"/>
              <a:t>, label) pairs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Easy integration with Data Loader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Can be combined with transforms for preprocessing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7B014-01A3-81B2-DB84-A20BAC042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816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19A63-E44B-F077-ED40-562EEE999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ECE6-74B3-E9D7-CE5A-3EBF30B3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" y="392575"/>
            <a:ext cx="4398365" cy="766200"/>
          </a:xfrm>
        </p:spPr>
        <p:txBody>
          <a:bodyPr/>
          <a:lstStyle/>
          <a:p>
            <a:pPr algn="ctr"/>
            <a:r>
              <a:rPr lang="en-US" dirty="0"/>
              <a:t>Data Loading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5259-CB29-FB61-3847-C66571F7E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CC70D-840B-C7A7-BB5D-8584D8D2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922" y="1476556"/>
            <a:ext cx="6474156" cy="28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A6E-B071-534E-EE18-AED8DB06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392575"/>
            <a:ext cx="3231280" cy="766200"/>
          </a:xfrm>
        </p:spPr>
        <p:txBody>
          <a:bodyPr/>
          <a:lstStyle/>
          <a:p>
            <a:r>
              <a:rPr lang="en-US" dirty="0"/>
              <a:t>Data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5BA5-DA64-AE19-C61D-000A4BA32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46ED9E-5E64-4292-3FBE-CD095529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261872"/>
            <a:ext cx="5495543" cy="3246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 Preprocessing steps applied to each sample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Convert images to tensors with </a:t>
            </a:r>
            <a:r>
              <a:rPr lang="en-US" sz="2000" dirty="0" err="1"/>
              <a:t>ToTensor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Normalize for stability, augment to generalize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Chain steps using </a:t>
            </a:r>
            <a:r>
              <a:rPr lang="en-US" sz="2000" dirty="0" err="1"/>
              <a:t>transforms.Compose</a:t>
            </a:r>
            <a:r>
              <a:rPr lang="en-US" sz="2000" dirty="0"/>
              <a:t>()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292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A9D4-4DDD-711E-EF54-DA1167C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" y="392575"/>
            <a:ext cx="4398365" cy="766200"/>
          </a:xfrm>
        </p:spPr>
        <p:txBody>
          <a:bodyPr/>
          <a:lstStyle/>
          <a:p>
            <a:pPr algn="ctr"/>
            <a:r>
              <a:rPr lang="en-US" dirty="0"/>
              <a:t>Transform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17BB-D7C2-594F-023E-A76D13717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5A93A-05AC-473E-F074-896CC853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962"/>
          <a:stretch>
            <a:fillRect/>
          </a:stretch>
        </p:blipFill>
        <p:spPr>
          <a:xfrm>
            <a:off x="575970" y="1902429"/>
            <a:ext cx="5440782" cy="13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1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E42E2-0347-1AA0-BC51-F9B0AC62F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6C96-C7AC-4096-A0D3-01234934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" y="392575"/>
            <a:ext cx="4398365" cy="766200"/>
          </a:xfrm>
        </p:spPr>
        <p:txBody>
          <a:bodyPr/>
          <a:lstStyle/>
          <a:p>
            <a:pPr algn="ctr"/>
            <a:r>
              <a:rPr lang="en-US" dirty="0"/>
              <a:t>Transform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2F23-B754-4A8B-59B9-1E6090FA8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E818D-3C00-B360-0F9F-E11CDBD9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922" y="1666643"/>
            <a:ext cx="6474156" cy="21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5E3-2F8C-B503-4B9B-64F395FB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392575"/>
            <a:ext cx="4385232" cy="766200"/>
          </a:xfrm>
        </p:spPr>
        <p:txBody>
          <a:bodyPr/>
          <a:lstStyle/>
          <a:p>
            <a:r>
              <a:rPr lang="en-US" dirty="0"/>
              <a:t>Neural Network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C2CC-71EF-F01A-9C50-0AB55986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19" y="1316736"/>
            <a:ext cx="5289777" cy="2288844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 Layers: input → hidden → output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 Activation functions (ReLU, 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 Used for classification, regression, etc.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3FC91-1F4E-B8C2-FB40-416D8ED50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4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4887-82FA-B0C8-66BB-C6B25B8B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00"/>
            <a:ext cx="4839735" cy="766200"/>
          </a:xfrm>
        </p:spPr>
        <p:txBody>
          <a:bodyPr/>
          <a:lstStyle/>
          <a:p>
            <a:r>
              <a:rPr lang="en-US" dirty="0"/>
              <a:t>Building Models w/ </a:t>
            </a:r>
            <a:r>
              <a:rPr lang="en-US" dirty="0" err="1"/>
              <a:t>torch.nn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FD8D-8302-EF83-92ED-9A0C95061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10443D-3175-C347-F04E-CCBABCF9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703" y="1481328"/>
            <a:ext cx="5184593" cy="2051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Inherit from </a:t>
            </a:r>
            <a:r>
              <a:rPr lang="en-US" dirty="0" err="1"/>
              <a:t>nn.Module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Define layers in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Specify forward logic in forward()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255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A731-C338-2269-0BA5-59A51D50E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C63D13-4A75-A22A-E76A-3B248BAE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9" y="377978"/>
            <a:ext cx="4032355" cy="766200"/>
          </a:xfrm>
        </p:spPr>
        <p:txBody>
          <a:bodyPr/>
          <a:lstStyle/>
          <a:p>
            <a:pPr algn="ctr"/>
            <a:r>
              <a:rPr lang="en-US" sz="2600" dirty="0" err="1"/>
              <a:t>torch.nn</a:t>
            </a:r>
            <a:r>
              <a:rPr lang="en-US" sz="2600" dirty="0"/>
              <a:t> Use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C408E2-DF6F-1CD6-7543-161DF68F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05"/>
          <a:stretch>
            <a:fillRect/>
          </a:stretch>
        </p:blipFill>
        <p:spPr>
          <a:xfrm>
            <a:off x="687664" y="1395102"/>
            <a:ext cx="5482672" cy="29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0ED1-4238-A517-292D-F0793D0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392575"/>
            <a:ext cx="4045096" cy="766200"/>
          </a:xfrm>
        </p:spPr>
        <p:txBody>
          <a:bodyPr/>
          <a:lstStyle/>
          <a:p>
            <a:r>
              <a:rPr lang="en-US" dirty="0"/>
              <a:t>Training with </a:t>
            </a:r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71C7-5BF3-E586-4F0F-21E299EA4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383719-F790-EF66-9EC9-201BCA7F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703" y="1369314"/>
            <a:ext cx="5184593" cy="24048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Track ops for gradient computation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Use </a:t>
            </a:r>
            <a:r>
              <a:rPr lang="en-US" dirty="0" err="1"/>
              <a:t>loss.backward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Update weights with optimizer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7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36" y="392575"/>
            <a:ext cx="4175369" cy="766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11" y="1083118"/>
            <a:ext cx="5435577" cy="386898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 Understand </a:t>
            </a:r>
            <a:r>
              <a:rPr lang="en-US" sz="1800" dirty="0" err="1"/>
              <a:t>PyTorch’s</a:t>
            </a:r>
            <a:r>
              <a:rPr lang="en-US" sz="1800" dirty="0"/>
              <a:t> Core Functionality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Work with Tensors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Loading &amp; Preprocessing with   </a:t>
            </a:r>
            <a:r>
              <a:rPr lang="en-US" sz="1800" dirty="0" err="1"/>
              <a:t>torchvision.datasets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 Build Neural Networks with </a:t>
            </a:r>
            <a:r>
              <a:rPr lang="en-US" sz="1800" dirty="0" err="1"/>
              <a:t>torch.nn.Module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 Train Neural Networks with </a:t>
            </a:r>
            <a:r>
              <a:rPr lang="en-US" sz="1800" dirty="0" err="1"/>
              <a:t>Autograd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 Evaluate and Visualize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EA3-7CF5-0FF9-EA46-0118CD5A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9" y="392575"/>
            <a:ext cx="4362747" cy="766200"/>
          </a:xfrm>
        </p:spPr>
        <p:txBody>
          <a:bodyPr/>
          <a:lstStyle/>
          <a:p>
            <a:r>
              <a:rPr lang="en-US" dirty="0" err="1"/>
              <a:t>autograd</a:t>
            </a:r>
            <a:r>
              <a:rPr lang="en-US" dirty="0"/>
              <a:t>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AB907-2D20-7E79-22C1-235A8D52B8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C6579-35BD-D66A-41BE-0B5A02F8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4488" y="1254846"/>
            <a:ext cx="5169024" cy="38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5CC31-A389-D0F6-9227-E5EB8EB1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1DE-4A51-D088-0588-8C2ED746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392575"/>
            <a:ext cx="4045096" cy="766200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14D10-40E0-ED29-8AF9-1704675846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EC1B87-C344-4603-1662-96246C2E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703" y="1508760"/>
            <a:ext cx="5184593" cy="21579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test set for generalization check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Turn off gradients with </a:t>
            </a:r>
            <a:r>
              <a:rPr lang="en-US" dirty="0" err="1"/>
              <a:t>torch.no_grad</a:t>
            </a:r>
            <a:r>
              <a:rPr lang="en-US" dirty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Calculate accuracy or other metrics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18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FB36-71D0-79FA-471F-D63B5852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4EBE-21A9-676B-4EF9-E3845901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9" y="392575"/>
            <a:ext cx="4362747" cy="766200"/>
          </a:xfrm>
        </p:spPr>
        <p:txBody>
          <a:bodyPr/>
          <a:lstStyle/>
          <a:p>
            <a:r>
              <a:rPr lang="en-US" dirty="0"/>
              <a:t>Evaluation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D0BD6-3044-5EEF-0AC5-2B977CB0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EB421-0940-339E-DE19-D60B3ED8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70"/>
          <a:stretch>
            <a:fillRect/>
          </a:stretch>
        </p:blipFill>
        <p:spPr>
          <a:xfrm>
            <a:off x="821451" y="1591056"/>
            <a:ext cx="4991863" cy="2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2A8EB-0C5B-52BF-841F-0FA14CD8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BFD-66AD-DD6E-779C-E80279B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92575"/>
            <a:ext cx="4014216" cy="76620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FA354-7243-1187-2A3A-B0DDB9F0C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93A8E3-A061-3894-99CE-5474D32A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230" y="1380744"/>
            <a:ext cx="5184593" cy="2965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matplotlib to display image predictions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Helps interpret model behavior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Spot misclassified examples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72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2735-648D-C7FE-42EA-9E8023EA0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E9DE-CC29-5EA0-134C-50D537BC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9" y="392575"/>
            <a:ext cx="4665998" cy="766200"/>
          </a:xfrm>
        </p:spPr>
        <p:txBody>
          <a:bodyPr/>
          <a:lstStyle/>
          <a:p>
            <a:r>
              <a:rPr lang="en-US" dirty="0"/>
              <a:t>Visualization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5BE02-F44C-8634-AE2F-68E1C5282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BA19-4370-4D2B-25E9-00D6240E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1452" y="1327706"/>
            <a:ext cx="4811252" cy="33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47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3CFE-02A5-3CF8-C825-5CE40B01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5" y="392575"/>
            <a:ext cx="4370242" cy="766200"/>
          </a:xfrm>
        </p:spPr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6DAE-7768-6A82-17E7-DD51BA9B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976" y="1389888"/>
            <a:ext cx="5050055" cy="29978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Build, train, and evaluate neural networks</a:t>
            </a:r>
          </a:p>
          <a:p>
            <a:pPr>
              <a:spcAft>
                <a:spcPts val="1200"/>
              </a:spcAft>
            </a:pPr>
            <a:r>
              <a:rPr lang="en-US" dirty="0"/>
              <a:t>Use tensors, loaders, modules, </a:t>
            </a:r>
            <a:r>
              <a:rPr lang="en-US" dirty="0" err="1"/>
              <a:t>autograd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Explore CNNs, new datasets, advanced optimizers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4A8F1-16E6-B23F-795D-F832B1CDD2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28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1C31-3A8F-2986-3B41-6566655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0B0-E8D8-CF6C-86F7-07FBC4B8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256" y="1424324"/>
            <a:ext cx="5571019" cy="363230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Paszke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Gross, S., Massa, F., Lerer, A., Bradbury, J., Chanan, G., ... &amp; Chintala, S. (2019).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imperative style, high-performance deep learning library. Advances in Neural Information Processing Systems, 32, 8026-8037. https://arxiv.org/abs/1912.01703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I., Bengio, Y., &amp; Courville, A. (2016). Deep learning. MIT Press. https://www.deeplearningbook.org/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LeCun, Y., Cortes, C., &amp; Burges, C. J. C. (1998). The MNIST database of handwritten digits. http://yann.lecun.com/exdb/mnist/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contributors. (2023).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torchvision.datasets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2.0.1 documentation. https://pytorch.org/vision/stable/datasets.html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contributors. (2023).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torchvision.transforms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2.0.1 documentation. https://pytorch.org/vision/stable/transforms.html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Paszke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et al. (2017). Automatic differentiation in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NIPS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Autodiff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Workshop. https://openreview.net/pdf?id=BJJsrmfCZ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 https://pytorch.org/docs/stable/index.html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3A29-AC62-4BBE-708D-938F9C254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87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A063-8CE7-2DA9-732E-288DF566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92575"/>
            <a:ext cx="4510931" cy="766200"/>
          </a:xfrm>
        </p:spPr>
        <p:txBody>
          <a:bodyPr/>
          <a:lstStyle/>
          <a:p>
            <a:r>
              <a:rPr lang="en-US" dirty="0"/>
              <a:t>Code Source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29EED-B0FA-B1E5-D33C-EE1B7547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413075"/>
            <a:ext cx="5695950" cy="3145500"/>
          </a:xfrm>
        </p:spPr>
        <p:txBody>
          <a:bodyPr/>
          <a:lstStyle/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Paszke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et al. (2019).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imperative style, high-performance deep learning library. Advances in Neural Information Processing Systems, 32, 8026-8037. https://arxiv.org/abs/1912.01703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Hunter, J. D. (2007). Matplotlib: A 2D graphics environment. Computing in Science &amp; Engineering, 9(3), 90–95. https://doi.org/10.1109/MCSE.2007.55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Harris, C. R., et al. (2020). Array programming with NumPy. Nature, 585(7825), 357-362. https://doi.org/10.1038/s41586-020-2649-2</a:t>
            </a:r>
          </a:p>
          <a:p>
            <a:endParaRPr lang="en-US" sz="7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92795-642F-92DB-2C8E-047115579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60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0" y="2039942"/>
            <a:ext cx="3301997" cy="1320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54" y="2039945"/>
            <a:ext cx="1458251" cy="14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F59-22F9-601A-4DD0-D191335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05" y="392575"/>
            <a:ext cx="4280301" cy="7662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90B2-9BD9-ECAF-DA45-E4F6783F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133" y="1673353"/>
            <a:ext cx="5250448" cy="229551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Open-source deep learning library by Meta AI</a:t>
            </a:r>
          </a:p>
          <a:p>
            <a:pPr>
              <a:spcAft>
                <a:spcPts val="1200"/>
              </a:spcAft>
            </a:pPr>
            <a:r>
              <a:rPr lang="en-US" dirty="0"/>
              <a:t> Combines NumPy-like syntax with GPU support</a:t>
            </a:r>
          </a:p>
          <a:p>
            <a:pPr>
              <a:spcAft>
                <a:spcPts val="1200"/>
              </a:spcAft>
            </a:pPr>
            <a:r>
              <a:rPr lang="en-US" dirty="0"/>
              <a:t> Used in CV, NLP, RL,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031E9-7F1A-0B88-2C50-E2B4C7C16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1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7F64-2248-2524-6A52-D2ADAEFC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392575"/>
            <a:ext cx="4385231" cy="7662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4881-755E-4F9E-4DAD-E9A302E8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39" y="1459979"/>
            <a:ext cx="5279629" cy="317652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Dynamic Computation Graphs</a:t>
            </a:r>
          </a:p>
          <a:p>
            <a:pPr>
              <a:spcAft>
                <a:spcPts val="1200"/>
              </a:spcAft>
            </a:pPr>
            <a:r>
              <a:rPr lang="en-US" dirty="0"/>
              <a:t> GPU Acceleration</a:t>
            </a:r>
          </a:p>
          <a:p>
            <a:pPr>
              <a:spcAft>
                <a:spcPts val="1200"/>
              </a:spcAft>
            </a:pPr>
            <a:r>
              <a:rPr lang="en-US" dirty="0"/>
              <a:t> Automatic Differentiation w/ </a:t>
            </a:r>
            <a:r>
              <a:rPr lang="en-US" dirty="0" err="1"/>
              <a:t>autograd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Modular Design w/ torch. </a:t>
            </a:r>
          </a:p>
          <a:p>
            <a:pPr>
              <a:spcAft>
                <a:spcPts val="1200"/>
              </a:spcAft>
            </a:pPr>
            <a:r>
              <a:rPr lang="en-US" dirty="0"/>
              <a:t> Built-in Datasets &amp; Transforms </a:t>
            </a:r>
          </a:p>
          <a:p>
            <a:pPr>
              <a:spcAft>
                <a:spcPts val="1200"/>
              </a:spcAft>
            </a:pPr>
            <a:r>
              <a:rPr lang="en-US" dirty="0"/>
              <a:t> Pythonic and Interoperable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8109F-A69C-682D-8A0F-91C097831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16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CB3E-F3C6-E846-1CD5-D19BDCDE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575"/>
            <a:ext cx="4272806" cy="766200"/>
          </a:xfrm>
        </p:spPr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B9A7-9B5C-2003-46BC-998828F9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328" y="1499616"/>
            <a:ext cx="2091672" cy="255166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torch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err="1"/>
              <a:t>torchvision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matplotlib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26225-CEA2-3461-B367-5ECE29514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499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E275-8960-1D7C-8B44-D35D6C01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575"/>
            <a:ext cx="4272806" cy="766200"/>
          </a:xfrm>
        </p:spPr>
        <p:txBody>
          <a:bodyPr/>
          <a:lstStyle/>
          <a:p>
            <a:r>
              <a:rPr lang="en-US" dirty="0"/>
              <a:t>Installation 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BB32-6815-B879-C75E-041AFAE5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050" y="1445796"/>
            <a:ext cx="4599450" cy="5746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In the Terminal (ctr `)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274E-35ED-A402-9129-070A84117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6CBD1-E68F-D748-2C71-8B9A1A7E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5093" y="2307467"/>
            <a:ext cx="6147814" cy="12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EA4-EA79-EF9E-777C-EE92A871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575"/>
            <a:ext cx="4272805" cy="766200"/>
          </a:xfrm>
        </p:spPr>
        <p:txBody>
          <a:bodyPr/>
          <a:lstStyle/>
          <a:p>
            <a:r>
              <a:rPr lang="en-US" dirty="0"/>
              <a:t>Import Libraries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56522-63D5-511B-F90F-9D539FED9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657A0-0E77-C012-C0B1-FF55421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8153" y="1504056"/>
            <a:ext cx="6001694" cy="26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FF2D-1FB6-8D03-3AD5-BD846649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26" y="392575"/>
            <a:ext cx="4310280" cy="766200"/>
          </a:xfrm>
        </p:spPr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8624-264A-3444-5C1B-B50BF2A0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000" y="1417319"/>
            <a:ext cx="4789500" cy="306324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Fundamental data structure in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000" dirty="0" err="1"/>
              <a:t>PyTorchSupports</a:t>
            </a:r>
            <a:r>
              <a:rPr lang="en-US" sz="2000" dirty="0"/>
              <a:t> multi-dimensional arrays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/>
              <a:t> Enables GPU acceleration &amp; </a:t>
            </a:r>
            <a:r>
              <a:rPr lang="en-US" sz="2000" dirty="0" err="1"/>
              <a:t>autograd</a:t>
            </a:r>
            <a:endParaRPr lang="en-US" sz="1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8323C-BDC0-D4F8-DC35-8ABFE25B0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047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98D0-2257-59DF-AE7E-AD2A30B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392575"/>
            <a:ext cx="4340262" cy="766200"/>
          </a:xfrm>
        </p:spPr>
        <p:txBody>
          <a:bodyPr/>
          <a:lstStyle/>
          <a:p>
            <a:r>
              <a:rPr lang="en-US" dirty="0"/>
              <a:t>Tensors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F02B-CCC2-34CB-8D1C-74090A973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10925-6F23-94DE-F90E-61277B34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1827" y="1438547"/>
            <a:ext cx="4994345" cy="31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115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802</Words>
  <Application>Microsoft Office PowerPoint</Application>
  <PresentationFormat>Custom</PresentationFormat>
  <Paragraphs>125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Arvo</vt:lpstr>
      <vt:lpstr>Roboto Condensed</vt:lpstr>
      <vt:lpstr>Roboto Condensed Light</vt:lpstr>
      <vt:lpstr>Times New Roman</vt:lpstr>
      <vt:lpstr>Salerio template</vt:lpstr>
      <vt:lpstr>Introduction to PyTorch</vt:lpstr>
      <vt:lpstr>Agenda</vt:lpstr>
      <vt:lpstr>What is PyTorch?</vt:lpstr>
      <vt:lpstr>Key Features</vt:lpstr>
      <vt:lpstr>Installing Packages</vt:lpstr>
      <vt:lpstr>Installation Code </vt:lpstr>
      <vt:lpstr>Import Libraries </vt:lpstr>
      <vt:lpstr>Tensors</vt:lpstr>
      <vt:lpstr>Tensors Use Case</vt:lpstr>
      <vt:lpstr>GPU Acceleration</vt:lpstr>
      <vt:lpstr>Loading Datasets</vt:lpstr>
      <vt:lpstr>Data Loading Use Case</vt:lpstr>
      <vt:lpstr>Data Transforms</vt:lpstr>
      <vt:lpstr>Transform Pipeline</vt:lpstr>
      <vt:lpstr>Transform Use Case</vt:lpstr>
      <vt:lpstr>Neural Network Basics</vt:lpstr>
      <vt:lpstr>Building Models w/ torch.nn</vt:lpstr>
      <vt:lpstr>torch.nn Use Case</vt:lpstr>
      <vt:lpstr>Training with autograd</vt:lpstr>
      <vt:lpstr>autograd Use Case</vt:lpstr>
      <vt:lpstr>Model Evaluation</vt:lpstr>
      <vt:lpstr>Evaluation Use Case</vt:lpstr>
      <vt:lpstr>Visualization</vt:lpstr>
      <vt:lpstr>Visualization Use Case</vt:lpstr>
      <vt:lpstr>Conclusion &amp; Next Steps</vt:lpstr>
      <vt:lpstr>References</vt:lpstr>
      <vt:lpstr>Code Source 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Nikolaj Wochnik</cp:lastModifiedBy>
  <cp:revision>8</cp:revision>
  <dcterms:modified xsi:type="dcterms:W3CDTF">2025-06-14T22:02:28Z</dcterms:modified>
</cp:coreProperties>
</file>