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0316F-2FDD-8B4C-B814-5DE275F4CB7F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E7C32-42C6-D64F-A4DD-E400DB5F1A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651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392A2-8286-33A0-5A9F-87EDCB234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03FB98-A072-483B-050D-195E31122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EFF878-732C-427B-F347-7A8CCE6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C54-40B9-A44E-B769-C6F647794536}" type="datetime1">
              <a:rPr lang="fr-FR" smtClean="0"/>
              <a:t>10/11/2022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97795B-B336-FBCE-6D9D-41E7C75C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06A256-3C67-406C-71C6-13FC0638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36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15D80-D059-6B9B-9F6B-9ACA5A4A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B746C9-8FB0-9AFE-A7E3-CEAE8C951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6CF7D8-10A4-E55C-0A4F-8CF62970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D114-10FF-FC4A-9EE0-4E2055CD7F19}" type="datetime1">
              <a:rPr lang="fr-FR" smtClean="0"/>
              <a:t>10/11/2022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AD95E-731E-0916-47E7-C9ED2E84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DD72B-D634-39FE-AB4C-DB1BDB98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72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0FA8C5-AC76-90C3-1585-D3EE235BF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F2C96E-9356-2F50-E7C5-765E4393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06630F-BD93-F594-B9A1-9656F3DF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804C-2986-2943-BB91-62FA36C1AC2D}" type="datetime1">
              <a:rPr lang="fr-FR" smtClean="0"/>
              <a:t>10/11/2022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4A6B6B-4168-4F85-C72C-374083FD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24DD10-C569-1ED9-A969-DB5FB0F1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03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A0EB2-FE78-F815-3AA5-A19E7E68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D67593-4617-69AF-3034-CE4DB49EA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36EFB-791B-6EFF-B42C-E0544AF6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CD22-86D8-0047-8C4F-2CE0B2375143}" type="datetime1">
              <a:rPr lang="fr-FR" smtClean="0"/>
              <a:t>10/11/2022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5D4AF0-B12B-CE61-EC94-5112B49D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31D043-CF1B-85D3-8135-24EF41DA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56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81B42-2D07-AB33-E202-928B8843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AF915C-7D3E-E745-0716-03BD5A2AE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1FD2F7-3156-6CF5-C752-98C84D28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3F2B-8023-9B47-9561-A9EA36388565}" type="datetime1">
              <a:rPr lang="fr-FR" smtClean="0"/>
              <a:t>10/11/2022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2B192C-9479-5E56-BDB2-350343E2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9F09B3-E5AA-1B0A-2A83-95058DBD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55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32E65-C2AE-A36D-3057-36CEC7C0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D99A3C-B630-441E-5EE4-7BE3B4D4E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57BD91-D01A-25A9-E446-0A3C66810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1124EF-E3C9-A71D-ED91-39DFDBB1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AEFD-5E50-704D-A23F-4C2A52F8D324}" type="datetime1">
              <a:rPr lang="fr-FR" smtClean="0"/>
              <a:t>10/11/2022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CC808C-AA9F-28FD-D233-E99555E8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237FA9-041E-B1EE-BCAB-5311C616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07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A48F9-491F-35A8-E3DC-5E260589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2115F9-DA79-7196-3A24-3E04584B2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D2D6AF-8494-F616-B4C4-59C9BFBF3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F51053-0664-95B0-ED8C-1418F4F5C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A156B7-241D-6FC3-9ADA-7D8097026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C0CDF60-6D62-0184-462C-3F139E42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4691-26D6-184B-A57D-2D0FD9F33578}" type="datetime1">
              <a:rPr lang="fr-FR" smtClean="0"/>
              <a:t>10/11/2022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D89C21A-FB8F-2AFC-328D-64F85E5A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5A1F52-DA76-2CED-ACAC-3CCAE8B5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57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B458D-0225-F9F0-B94D-EFABD5DF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D225DC-348D-9196-B0DF-BDE161FA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0A63-83F3-FF4F-8E25-605BA68A3E92}" type="datetime1">
              <a:rPr lang="fr-FR" smtClean="0"/>
              <a:t>10/11/2022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1E32CB-7DF5-B222-E2D5-3973CD25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4D841B-F354-A75A-CA6C-51A887F6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3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47BD41-5980-5279-6A70-667F9795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FE74-D910-1A4F-B649-6E0E8FD37D33}" type="datetime1">
              <a:rPr lang="fr-FR" smtClean="0"/>
              <a:t>10/11/2022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701D8B-0126-8A14-C759-44CF7E53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42ACAA-253F-096D-1C02-6770512B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20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A066B-9E41-9701-6084-455933522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6B408-DEAB-FC2A-C294-8CFFFEC3D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30203D-EA84-3B64-4125-B96CB4587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E2B529-195C-700E-F1E9-FCBF6022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1CEB-8B27-0641-A471-A94A335438AC}" type="datetime1">
              <a:rPr lang="fr-FR" smtClean="0"/>
              <a:t>10/11/2022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9AA650-03D6-1D25-D7D2-0B6424BC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B43171-1C1C-E1D0-C58A-2FC25D93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13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927125-A1B2-456B-953D-8B43FFBF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F4C0A3F-12C1-D439-1E72-10A4D1B7B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A51565-B1E1-3320-2948-3CC2AFFFD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024DE6-F56A-08D2-7934-6F43C647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522A-B46A-C54D-8FFF-145A5EF6F8E4}" type="datetime1">
              <a:rPr lang="fr-FR" smtClean="0"/>
              <a:t>10/11/2022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579A85-107B-207E-469E-D76A7BAB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6718C6-F39E-ED80-F942-8CC44426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63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3F8AA0-FD88-781D-C58B-2C00E92E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902D4C-11D5-EE94-E0CE-7FD1D72B8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9BC4C9-5A40-8613-4E04-922BA3458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66005-C082-C34C-9C7B-DA6DC0716592}" type="datetime1">
              <a:rPr lang="fr-FR" smtClean="0"/>
              <a:t>10/11/2022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0E5819-9BF6-1F3E-6D85-1ABAA546F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9790F4-C132-A0ED-590B-8DA204CD0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DC29307-B38B-A0C4-449D-7EC19E206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2651"/>
            <a:ext cx="9144000" cy="926930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Century Gothic" panose="020B0502020202020204" pitchFamily="34" charset="0"/>
              </a:rPr>
              <a:t>COLLOT Damien,</a:t>
            </a:r>
            <a:r>
              <a:rPr lang="fr-FR" sz="2000" b="0" i="0" u="none" strike="noStrike" dirty="0">
                <a:effectLst/>
                <a:latin typeface="Century Gothic" panose="020B0502020202020204" pitchFamily="34" charset="0"/>
              </a:rPr>
              <a:t> </a:t>
            </a:r>
            <a:r>
              <a:rPr lang="fr-FR" sz="2000" b="0" i="0" u="none" strike="noStrike" dirty="0" err="1">
                <a:effectLst/>
                <a:latin typeface="Century Gothic" panose="020B0502020202020204" pitchFamily="34" charset="0"/>
              </a:rPr>
              <a:t>Doulkom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b="0" i="0" u="none" strike="noStrike" dirty="0">
                <a:effectLst/>
                <a:latin typeface="Century Gothic" panose="020B0502020202020204" pitchFamily="34" charset="0"/>
              </a:rPr>
              <a:t>Ayman, Symphorien Mathieu, Nicolas WROBEL</a:t>
            </a:r>
            <a:endParaRPr lang="fr-FR" sz="2000" dirty="0">
              <a:latin typeface="Century Gothic" panose="020B0502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94C4DF-7C55-7736-42BC-AA3A65F45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35700" cy="12954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075D051-4BC3-93F4-5187-D42BB57A3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927" y="1771864"/>
            <a:ext cx="2960146" cy="2433898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D4F0B2-9E0C-C9E4-00D9-8CC9151C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0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23214-8406-BE6D-281A-1FD89621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séquence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F44655B-E6D8-AAC9-34D7-2B59436C1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503" y="1724754"/>
            <a:ext cx="6013525" cy="4768121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0FD42D2-42E4-3953-8C08-FD3F0F5D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931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D3483B-B470-D928-6AD4-6B554925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financement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692B497-7EA7-4123-9FFF-58489843D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01862"/>
            <a:ext cx="10515600" cy="3198863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A2672E4-5E43-0BFE-AD7A-5821C1FF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17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7A1D8-46FC-DF23-7FC4-2599FB53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40E442-CD0C-D87C-38A7-400620103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entury Gothic" panose="020B0502020202020204" pitchFamily="34" charset="0"/>
              </a:rPr>
              <a:t>Présentation du projet</a:t>
            </a:r>
          </a:p>
          <a:p>
            <a:r>
              <a:rPr lang="fr-FR" dirty="0">
                <a:latin typeface="Century Gothic" panose="020B0502020202020204" pitchFamily="34" charset="0"/>
              </a:rPr>
              <a:t>User stories</a:t>
            </a:r>
          </a:p>
          <a:p>
            <a:r>
              <a:rPr lang="fr-FR" dirty="0">
                <a:latin typeface="Century Gothic" panose="020B0502020202020204" pitchFamily="34" charset="0"/>
              </a:rPr>
              <a:t>Conception détaillées</a:t>
            </a:r>
          </a:p>
          <a:p>
            <a:r>
              <a:rPr lang="fr-FR" dirty="0">
                <a:latin typeface="Century Gothic" panose="020B0502020202020204" pitchFamily="34" charset="0"/>
              </a:rPr>
              <a:t>Maquettes statiques</a:t>
            </a:r>
          </a:p>
          <a:p>
            <a:r>
              <a:rPr lang="fr-FR" dirty="0">
                <a:latin typeface="Century Gothic" panose="020B0502020202020204" pitchFamily="34" charset="0"/>
              </a:rPr>
              <a:t>Maquette dynamique</a:t>
            </a:r>
          </a:p>
          <a:p>
            <a:r>
              <a:rPr lang="fr-FR" dirty="0">
                <a:latin typeface="Century Gothic" panose="020B0502020202020204" pitchFamily="34" charset="0"/>
              </a:rPr>
              <a:t>Simulation</a:t>
            </a:r>
          </a:p>
          <a:p>
            <a:r>
              <a:rPr lang="fr-FR" dirty="0">
                <a:latin typeface="Century Gothic" panose="020B0502020202020204" pitchFamily="34" charset="0"/>
              </a:rPr>
              <a:t>Plan de financement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28D2533-8569-28F7-757F-8096FCCFF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445" y="1339457"/>
            <a:ext cx="4174117" cy="435133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C30F27B-E64B-3F48-721F-0E66E8DF4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968" y="3001384"/>
            <a:ext cx="450122" cy="42761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285DD03-34B3-CEB5-34B1-558EB19DC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180" y="3717262"/>
            <a:ext cx="568064" cy="56806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8E1EF16-A3FC-B893-8A36-5B5783507C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6447" y="1721726"/>
            <a:ext cx="1011529" cy="831701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BE0341-2C8F-B100-4524-5E0B4E26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58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6A832D-570A-EF2E-1543-50A19BCB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62"/>
            <a:ext cx="10515600" cy="1325563"/>
          </a:xfrm>
        </p:spPr>
        <p:txBody>
          <a:bodyPr/>
          <a:lstStyle/>
          <a:p>
            <a:r>
              <a:rPr lang="fr-FR" dirty="0"/>
              <a:t>Problématique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1433963-F2B7-C1F2-85A9-12F2CA039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9311" y="994304"/>
            <a:ext cx="4349326" cy="2174663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7FE028E-D96D-5FC4-6D81-26209DD32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961" y="3739883"/>
            <a:ext cx="4263923" cy="23973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83E7158-B803-8E36-54CA-C61E4A03F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75" y="2905350"/>
            <a:ext cx="3039380" cy="303938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BF23D80-2735-38B0-FF49-032D87287C60}"/>
              </a:ext>
            </a:extLst>
          </p:cNvPr>
          <p:cNvSpPr txBox="1"/>
          <p:nvPr/>
        </p:nvSpPr>
        <p:spPr>
          <a:xfrm>
            <a:off x="838200" y="5944730"/>
            <a:ext cx="202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Musicien seul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D6B17EB-2885-AEFB-6E67-3FF8AB2CB244}"/>
              </a:ext>
            </a:extLst>
          </p:cNvPr>
          <p:cNvSpPr txBox="1"/>
          <p:nvPr/>
        </p:nvSpPr>
        <p:spPr>
          <a:xfrm>
            <a:off x="8083475" y="6129396"/>
            <a:ext cx="327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Orchestre symphonique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DA85CF9-CD70-BC7A-1BE9-50B42D171BAC}"/>
              </a:ext>
            </a:extLst>
          </p:cNvPr>
          <p:cNvSpPr txBox="1"/>
          <p:nvPr/>
        </p:nvSpPr>
        <p:spPr>
          <a:xfrm>
            <a:off x="6582783" y="3140863"/>
            <a:ext cx="300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Groupe de musique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220FDF4-8A95-59E2-F812-D383D5D2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66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31535-0954-C790-C8D5-E8A094F7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 : Repart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96C4D82-A20E-CDE9-3C2E-C940881F2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7834" y="2118823"/>
            <a:ext cx="2530121" cy="243568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C4E36AB-BC48-79F5-04F8-6526C9999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77" y="2118822"/>
            <a:ext cx="4697846" cy="262035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D1D2D20-D572-7E41-D519-C53944061520}"/>
              </a:ext>
            </a:extLst>
          </p:cNvPr>
          <p:cNvSpPr txBox="1"/>
          <p:nvPr/>
        </p:nvSpPr>
        <p:spPr>
          <a:xfrm>
            <a:off x="5287383" y="4554510"/>
            <a:ext cx="161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Repart Listener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649816A-3C5E-A85F-FA54-899F1A9C11C4}"/>
              </a:ext>
            </a:extLst>
          </p:cNvPr>
          <p:cNvSpPr txBox="1"/>
          <p:nvPr/>
        </p:nvSpPr>
        <p:spPr>
          <a:xfrm>
            <a:off x="9505237" y="4554510"/>
            <a:ext cx="14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Repart Tempo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F0DE72D-75EB-FD10-B010-F1EBB2BD9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077" y="2489199"/>
            <a:ext cx="2286000" cy="18796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E8C61C1-562B-8A83-EC00-B0F2E7473525}"/>
              </a:ext>
            </a:extLst>
          </p:cNvPr>
          <p:cNvSpPr txBox="1"/>
          <p:nvPr/>
        </p:nvSpPr>
        <p:spPr>
          <a:xfrm>
            <a:off x="1728743" y="4554510"/>
            <a:ext cx="175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Site Web Repart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4A84861-8520-0B3A-C965-5CD026E4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3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4E7B3-EF23-81E6-93BB-06C74BC0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User stories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71A635B-C746-3255-A92B-230F83BE8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855" y="1373804"/>
            <a:ext cx="2391019" cy="531810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8A174AD-BD38-76C0-0C79-75921C5A0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696" y="1561597"/>
            <a:ext cx="5016648" cy="15424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0376A35-D582-B706-224E-667C26017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609" y="3274458"/>
            <a:ext cx="3019276" cy="301927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656F36C-BE5B-7822-DDD0-278CA2DE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2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F2C8C7-FFCB-DC52-9E98-DE89FA88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des cas d’utilisations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D04374F-9B12-8C12-A13D-0963CDB26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80" y="1449107"/>
            <a:ext cx="6074274" cy="5140526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C809699-CB7C-F8D3-4829-261FC4AC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17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0C8E5-BD51-34EB-7EC2-0A09DAC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34432A2-F341-3E95-B1D8-8067868B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7</a:t>
            </a:fld>
            <a:endParaRPr lang="fr-FR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2E249E96-60E9-DCDD-47EC-ECFF9DF19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711" y="1328809"/>
            <a:ext cx="8718489" cy="5210103"/>
          </a:xfrm>
        </p:spPr>
      </p:pic>
    </p:spTree>
    <p:extLst>
      <p:ext uri="{BB962C8B-B14F-4D97-AF65-F5344CB8AC3E}">
        <p14:creationId xmlns:p14="http://schemas.microsoft.com/office/powerpoint/2010/main" val="365992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5CAC50-1808-EB0F-F51D-7AC869A7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d’activité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798C60F-FABB-68BB-06A0-008841C9C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0777" y="1433892"/>
            <a:ext cx="5592112" cy="5184134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B17D47-C796-15E9-9423-1A7F9B67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4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9319E-A802-8B49-1CD2-0D90C8EB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d’état-transition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B8FED3F-9F79-04AC-0593-FDA6FA200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585" y="1825625"/>
            <a:ext cx="9662830" cy="4351338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38D049-BC51-6CF9-8E5D-79650783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7602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77</Words>
  <Application>Microsoft Macintosh PowerPoint</Application>
  <PresentationFormat>Grand écran</PresentationFormat>
  <Paragraphs>35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Thème Office</vt:lpstr>
      <vt:lpstr>Présentation PowerPoint</vt:lpstr>
      <vt:lpstr>Sommaire</vt:lpstr>
      <vt:lpstr>Problématique</vt:lpstr>
      <vt:lpstr>Présentation du projet : Repart</vt:lpstr>
      <vt:lpstr>User stories</vt:lpstr>
      <vt:lpstr>Diagramme des cas d’utilisations</vt:lpstr>
      <vt:lpstr>Diagramme de classe</vt:lpstr>
      <vt:lpstr>Diagramme d’activité</vt:lpstr>
      <vt:lpstr>Diagramme d’état-transition</vt:lpstr>
      <vt:lpstr>Diagramme de séquence</vt:lpstr>
      <vt:lpstr>Plan de financement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Repart</dc:title>
  <dc:creator>Damien COLLOT</dc:creator>
  <cp:lastModifiedBy>Damien COLLOT</cp:lastModifiedBy>
  <cp:revision>3</cp:revision>
  <dcterms:created xsi:type="dcterms:W3CDTF">2022-11-09T13:55:42Z</dcterms:created>
  <dcterms:modified xsi:type="dcterms:W3CDTF">2022-11-10T09:56:16Z</dcterms:modified>
</cp:coreProperties>
</file>