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162" d="100"/>
          <a:sy n="162" d="100"/>
        </p:scale>
        <p:origin x="25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709B2F-D147-461C-9832-F2CEF1DC6F5E}" type="datetimeFigureOut">
              <a:rPr lang="en-AU" smtClean="0"/>
              <a:t>11/04/2023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17286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709B2F-D147-461C-9832-F2CEF1DC6F5E}" type="datetimeFigureOut">
              <a:rPr lang="en-AU" smtClean="0"/>
              <a:t>11/04/2023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595388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11/04/2023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280791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11/04/2023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8321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11/04/2023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3301913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4709B2F-D147-461C-9832-F2CEF1DC6F5E}" type="datetimeFigureOut">
              <a:rPr lang="en-AU" smtClean="0"/>
              <a:t>11/04/2023</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94737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4709B2F-D147-461C-9832-F2CEF1DC6F5E}" type="datetimeFigureOut">
              <a:rPr lang="en-AU" smtClean="0"/>
              <a:t>11/04/2023</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18175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709B2F-D147-461C-9832-F2CEF1DC6F5E}" type="datetimeFigureOut">
              <a:rPr lang="en-AU" smtClean="0"/>
              <a:t>11/04/2023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478728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709B2F-D147-461C-9832-F2CEF1DC6F5E}" type="datetimeFigureOut">
              <a:rPr lang="en-AU" smtClean="0"/>
              <a:t>11/04/2023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566043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4709B2F-D147-461C-9832-F2CEF1DC6F5E}" type="datetimeFigureOut">
              <a:rPr lang="en-AU" smtClean="0"/>
              <a:t>11/04/2023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703739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11/04/2023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714828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709B2F-D147-461C-9832-F2CEF1DC6F5E}" type="datetimeFigureOut">
              <a:rPr lang="en-AU" smtClean="0"/>
              <a:t>11/04/2023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609176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709B2F-D147-461C-9832-F2CEF1DC6F5E}" type="datetimeFigureOut">
              <a:rPr lang="en-AU" smtClean="0"/>
              <a:t>11/04/2023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207602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4709B2F-D147-461C-9832-F2CEF1DC6F5E}" type="datetimeFigureOut">
              <a:rPr lang="en-AU" smtClean="0"/>
              <a:t>11/04/2023</a:t>
            </a:fld>
            <a:endParaRPr lang="en-AU"/>
          </a:p>
        </p:txBody>
      </p:sp>
      <p:sp>
        <p:nvSpPr>
          <p:cNvPr id="5" name="Footer Placeholder 3"/>
          <p:cNvSpPr>
            <a:spLocks noGrp="1"/>
          </p:cNvSpPr>
          <p:nvPr>
            <p:ph type="ftr" sz="quarter" idx="11"/>
          </p:nvPr>
        </p:nvSpPr>
        <p:spPr/>
        <p:txBody>
          <a:bodyPr/>
          <a:lstStyle/>
          <a:p>
            <a:endParaRPr lang="en-AU"/>
          </a:p>
        </p:txBody>
      </p:sp>
      <p:sp>
        <p:nvSpPr>
          <p:cNvPr id="6" name="Slide Number Placeholder 4"/>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4205400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4709B2F-D147-461C-9832-F2CEF1DC6F5E}" type="datetimeFigureOut">
              <a:rPr lang="en-AU" smtClean="0"/>
              <a:t>11/04/2023</a:t>
            </a:fld>
            <a:endParaRPr lang="en-AU"/>
          </a:p>
        </p:txBody>
      </p:sp>
      <p:sp>
        <p:nvSpPr>
          <p:cNvPr id="5" name="Footer Placeholder 2"/>
          <p:cNvSpPr>
            <a:spLocks noGrp="1"/>
          </p:cNvSpPr>
          <p:nvPr>
            <p:ph type="ftr" sz="quarter" idx="11"/>
          </p:nvPr>
        </p:nvSpPr>
        <p:spPr/>
        <p:txBody>
          <a:bodyPr/>
          <a:lstStyle/>
          <a:p>
            <a:endParaRPr lang="en-AU"/>
          </a:p>
        </p:txBody>
      </p:sp>
      <p:sp>
        <p:nvSpPr>
          <p:cNvPr id="6" name="Slide Number Placeholder 3"/>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052286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4709B2F-D147-461C-9832-F2CEF1DC6F5E}" type="datetimeFigureOut">
              <a:rPr lang="en-AU" smtClean="0"/>
              <a:t>11/04/2023</a:t>
            </a:fld>
            <a:endParaRPr lang="en-AU"/>
          </a:p>
        </p:txBody>
      </p:sp>
      <p:sp>
        <p:nvSpPr>
          <p:cNvPr id="5" name="Footer Placeholder 5"/>
          <p:cNvSpPr>
            <a:spLocks noGrp="1"/>
          </p:cNvSpPr>
          <p:nvPr>
            <p:ph type="ftr" sz="quarter" idx="11"/>
          </p:nvPr>
        </p:nvSpPr>
        <p:spPr/>
        <p:txBody>
          <a:bodyPr/>
          <a:lstStyle/>
          <a:p>
            <a:endParaRPr lang="en-AU"/>
          </a:p>
        </p:txBody>
      </p:sp>
      <p:sp>
        <p:nvSpPr>
          <p:cNvPr id="6"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96991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709B2F-D147-461C-9832-F2CEF1DC6F5E}" type="datetimeFigureOut">
              <a:rPr lang="en-AU" smtClean="0"/>
              <a:t>11/04/2023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35985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4709B2F-D147-461C-9832-F2CEF1DC6F5E}" type="datetimeFigureOut">
              <a:rPr lang="en-AU" smtClean="0"/>
              <a:t>11/04/2023</a:t>
            </a:fld>
            <a:endParaRPr lang="en-A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A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C3B9F19-0D0F-4AA4-BD94-8B120AE3801C}" type="slidenum">
              <a:rPr lang="en-AU" smtClean="0"/>
              <a:t>‹#›</a:t>
            </a:fld>
            <a:endParaRPr lang="en-AU"/>
          </a:p>
        </p:txBody>
      </p:sp>
    </p:spTree>
    <p:extLst>
      <p:ext uri="{BB962C8B-B14F-4D97-AF65-F5344CB8AC3E}">
        <p14:creationId xmlns:p14="http://schemas.microsoft.com/office/powerpoint/2010/main" val="365487911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2221-B231-DC8E-4409-DFC9A0520246}"/>
              </a:ext>
            </a:extLst>
          </p:cNvPr>
          <p:cNvSpPr>
            <a:spLocks noGrp="1"/>
          </p:cNvSpPr>
          <p:nvPr>
            <p:ph type="ctrTitle"/>
          </p:nvPr>
        </p:nvSpPr>
        <p:spPr/>
        <p:txBody>
          <a:bodyPr/>
          <a:lstStyle/>
          <a:p>
            <a:r>
              <a:rPr lang="en-AU" dirty="0"/>
              <a:t>Stock Price Predictions &amp; Analysis</a:t>
            </a:r>
          </a:p>
        </p:txBody>
      </p:sp>
      <p:sp>
        <p:nvSpPr>
          <p:cNvPr id="3" name="Subtitle 2">
            <a:extLst>
              <a:ext uri="{FF2B5EF4-FFF2-40B4-BE49-F238E27FC236}">
                <a16:creationId xmlns:a16="http://schemas.microsoft.com/office/drawing/2014/main" id="{8D4A53BD-D1D7-9D94-E658-21E0FE97F4D5}"/>
              </a:ext>
            </a:extLst>
          </p:cNvPr>
          <p:cNvSpPr>
            <a:spLocks noGrp="1"/>
          </p:cNvSpPr>
          <p:nvPr>
            <p:ph type="subTitle" idx="1"/>
          </p:nvPr>
        </p:nvSpPr>
        <p:spPr/>
        <p:txBody>
          <a:bodyPr/>
          <a:lstStyle/>
          <a:p>
            <a:r>
              <a:rPr lang="en-AU" dirty="0"/>
              <a:t>By Luis Lu, Tracy Lao, Abigail </a:t>
            </a:r>
            <a:r>
              <a:rPr lang="en-AU" dirty="0" err="1"/>
              <a:t>Urmenta</a:t>
            </a:r>
            <a:r>
              <a:rPr lang="en-AU" dirty="0"/>
              <a:t> and Damien Nguyen</a:t>
            </a:r>
          </a:p>
        </p:txBody>
      </p:sp>
    </p:spTree>
    <p:extLst>
      <p:ext uri="{BB962C8B-B14F-4D97-AF65-F5344CB8AC3E}">
        <p14:creationId xmlns:p14="http://schemas.microsoft.com/office/powerpoint/2010/main" val="355500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6E5C7-0428-F46E-A041-E32F835F7094}"/>
              </a:ext>
            </a:extLst>
          </p:cNvPr>
          <p:cNvSpPr>
            <a:spLocks noGrp="1"/>
          </p:cNvSpPr>
          <p:nvPr>
            <p:ph type="title"/>
          </p:nvPr>
        </p:nvSpPr>
        <p:spPr/>
        <p:txBody>
          <a:bodyPr/>
          <a:lstStyle/>
          <a:p>
            <a:r>
              <a:rPr lang="en-AU" dirty="0"/>
              <a:t>Our motivations and goals</a:t>
            </a:r>
          </a:p>
        </p:txBody>
      </p:sp>
      <p:sp>
        <p:nvSpPr>
          <p:cNvPr id="3" name="Content Placeholder 2">
            <a:extLst>
              <a:ext uri="{FF2B5EF4-FFF2-40B4-BE49-F238E27FC236}">
                <a16:creationId xmlns:a16="http://schemas.microsoft.com/office/drawing/2014/main" id="{6E17C074-8668-7F7C-B05C-CFF0B3FE26BB}"/>
              </a:ext>
            </a:extLst>
          </p:cNvPr>
          <p:cNvSpPr>
            <a:spLocks noGrp="1"/>
          </p:cNvSpPr>
          <p:nvPr>
            <p:ph idx="1"/>
          </p:nvPr>
        </p:nvSpPr>
        <p:spPr/>
        <p:txBody>
          <a:bodyPr>
            <a:normAutofit/>
          </a:bodyPr>
          <a:lstStyle/>
          <a:p>
            <a:r>
              <a:rPr lang="en-US" sz="2800" dirty="0"/>
              <a:t>“Our motivation is to develop a machine learning model which can be used to help us determine the best investment portfolio of  selected stocks to generate the maximum returns for the client."</a:t>
            </a:r>
            <a:endParaRPr lang="en-AU" sz="2800" dirty="0"/>
          </a:p>
        </p:txBody>
      </p:sp>
    </p:spTree>
    <p:extLst>
      <p:ext uri="{BB962C8B-B14F-4D97-AF65-F5344CB8AC3E}">
        <p14:creationId xmlns:p14="http://schemas.microsoft.com/office/powerpoint/2010/main" val="2633612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3C6E1-B098-B880-9378-CB669D330C3D}"/>
              </a:ext>
            </a:extLst>
          </p:cNvPr>
          <p:cNvSpPr>
            <a:spLocks noGrp="1"/>
          </p:cNvSpPr>
          <p:nvPr>
            <p:ph type="title"/>
          </p:nvPr>
        </p:nvSpPr>
        <p:spPr/>
        <p:txBody>
          <a:bodyPr/>
          <a:lstStyle/>
          <a:p>
            <a:r>
              <a:rPr lang="en-AU" dirty="0"/>
              <a:t>Machine learning: Neural Network</a:t>
            </a:r>
          </a:p>
        </p:txBody>
      </p:sp>
      <p:sp>
        <p:nvSpPr>
          <p:cNvPr id="3" name="Content Placeholder 2">
            <a:extLst>
              <a:ext uri="{FF2B5EF4-FFF2-40B4-BE49-F238E27FC236}">
                <a16:creationId xmlns:a16="http://schemas.microsoft.com/office/drawing/2014/main" id="{80256A3C-EDF0-CF08-AA3A-AC8137597F6A}"/>
              </a:ext>
            </a:extLst>
          </p:cNvPr>
          <p:cNvSpPr>
            <a:spLocks noGrp="1"/>
          </p:cNvSpPr>
          <p:nvPr>
            <p:ph idx="1"/>
          </p:nvPr>
        </p:nvSpPr>
        <p:spPr/>
        <p:txBody>
          <a:bodyPr/>
          <a:lstStyle/>
          <a:p>
            <a:r>
              <a:rPr lang="en-AU" dirty="0"/>
              <a:t>We decided on the use of Neural Network learning in order to train our AI.</a:t>
            </a:r>
          </a:p>
          <a:p>
            <a:r>
              <a:rPr lang="en-AU" b="1" dirty="0"/>
              <a:t>Why Machine learning?: </a:t>
            </a:r>
            <a:r>
              <a:rPr lang="en-AU" dirty="0"/>
              <a:t>When it comes to predicting stocks machine learning relevance is vital. Machine learning has proven itself to be essential in the world of trading. This is due to machine learnings’ many algorithms and deep learning techniques that make this a viable option.  The model assigns variables to each stock which is determined by access to the stocks historical data in order to be able to predict future stocks. </a:t>
            </a:r>
          </a:p>
        </p:txBody>
      </p:sp>
    </p:spTree>
    <p:extLst>
      <p:ext uri="{BB962C8B-B14F-4D97-AF65-F5344CB8AC3E}">
        <p14:creationId xmlns:p14="http://schemas.microsoft.com/office/powerpoint/2010/main" val="636492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694C4-E3DC-5065-3F39-030DC0E76F06}"/>
              </a:ext>
            </a:extLst>
          </p:cNvPr>
          <p:cNvSpPr>
            <a:spLocks noGrp="1"/>
          </p:cNvSpPr>
          <p:nvPr>
            <p:ph type="title"/>
          </p:nvPr>
        </p:nvSpPr>
        <p:spPr/>
        <p:txBody>
          <a:bodyPr/>
          <a:lstStyle/>
          <a:p>
            <a:r>
              <a:rPr lang="en-AU" dirty="0"/>
              <a:t>Creation of Our Model</a:t>
            </a:r>
          </a:p>
        </p:txBody>
      </p:sp>
      <p:sp>
        <p:nvSpPr>
          <p:cNvPr id="3" name="Content Placeholder 2">
            <a:extLst>
              <a:ext uri="{FF2B5EF4-FFF2-40B4-BE49-F238E27FC236}">
                <a16:creationId xmlns:a16="http://schemas.microsoft.com/office/drawing/2014/main" id="{C4CF0D82-0170-78A1-171C-F2C8F1BF2E5C}"/>
              </a:ext>
            </a:extLst>
          </p:cNvPr>
          <p:cNvSpPr>
            <a:spLocks noGrp="1"/>
          </p:cNvSpPr>
          <p:nvPr>
            <p:ph idx="1"/>
          </p:nvPr>
        </p:nvSpPr>
        <p:spPr/>
        <p:txBody>
          <a:bodyPr/>
          <a:lstStyle/>
          <a:p>
            <a:endParaRPr lang="en-AU" dirty="0"/>
          </a:p>
        </p:txBody>
      </p:sp>
    </p:spTree>
    <p:extLst>
      <p:ext uri="{BB962C8B-B14F-4D97-AF65-F5344CB8AC3E}">
        <p14:creationId xmlns:p14="http://schemas.microsoft.com/office/powerpoint/2010/main" val="2546455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1E81D-10F2-3D35-3FB2-6DFA81F84C86}"/>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E4B3B03F-EB11-7791-851C-C62FC43F9096}"/>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3762132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FB8EB-F941-24E7-3102-A45FB3D3CEE1}"/>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649A5F15-6884-554F-1CA5-3CA80377060C}"/>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1083497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38DF-86CD-6076-35E4-931126A327EB}"/>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7BFF3713-E9DC-3EFF-9F1A-5595384605F8}"/>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726279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B9D75-AE81-B0E7-297C-E0DA41F1BAFE}"/>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292EF6E7-C4D8-E0F4-D9B7-DEE9E9BA4ACD}"/>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148150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863BD-B9BB-86B7-28CA-916DC8F284ED}"/>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66B70BBA-72B4-5B66-F7B8-68D41FFD30BB}"/>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2359376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42</TotalTime>
  <Words>157</Words>
  <Application>Microsoft Office PowerPoint</Application>
  <PresentationFormat>Widescreen</PresentationFormat>
  <Paragraphs>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Stock Price Predictions &amp; Analysis</vt:lpstr>
      <vt:lpstr>Our motivations and goals</vt:lpstr>
      <vt:lpstr>Machine learning: Neural Network</vt:lpstr>
      <vt:lpstr>Creation of Our Model</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Predictions &amp; Analysis</dc:title>
  <dc:creator>Damien Nguyen</dc:creator>
  <cp:lastModifiedBy>Damien Nguyen</cp:lastModifiedBy>
  <cp:revision>1</cp:revision>
  <dcterms:created xsi:type="dcterms:W3CDTF">2023-04-11T09:56:17Z</dcterms:created>
  <dcterms:modified xsi:type="dcterms:W3CDTF">2023-04-11T10:39:15Z</dcterms:modified>
</cp:coreProperties>
</file>