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62" d="100"/>
          <a:sy n="162" d="100"/>
        </p:scale>
        <p:origin x="25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13/04/2023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13/04/2023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13/04/2023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Stock Price Predictions &amp; Analysis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Neural Network learning in order to train our AI.</a:t>
            </a:r>
          </a:p>
          <a:p>
            <a:r>
              <a:rPr lang="en-AU" b="1" dirty="0"/>
              <a:t>Why Machine learning?: </a:t>
            </a:r>
            <a:r>
              <a:rPr lang="en-AU" dirty="0"/>
              <a:t>When it comes to predicting stocks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p:txBody>
          <a:bodyPr>
            <a:normAutofit lnSpcReduction="1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SVM model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r>
              <a:rPr lang="en-AU" dirty="0"/>
              <a:t>Deep Learning Techniques Utilised</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528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Stock Price Predictions &amp; Analysis</vt:lpstr>
      <vt:lpstr>Our motivations and goals</vt:lpstr>
      <vt:lpstr>Machine learning: Supervised Learning</vt:lpstr>
      <vt:lpstr>Creation of Our Model</vt:lpstr>
      <vt:lpstr>Deep Learning Techniques Utilised</vt:lpstr>
      <vt:lpstr>Discovery &amp; Results</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5</cp:revision>
  <dcterms:created xsi:type="dcterms:W3CDTF">2023-04-11T09:56:17Z</dcterms:created>
  <dcterms:modified xsi:type="dcterms:W3CDTF">2023-04-13T11:11:45Z</dcterms:modified>
</cp:coreProperties>
</file>