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62" d="100"/>
          <a:sy n="162" d="100"/>
        </p:scale>
        <p:origin x="25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13/04/2023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13/04/2023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13/04/2023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13/04/2023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13/04/2023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Stock Price Predictions &amp; Analysis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Neural Network learning in order to train our AI.</a:t>
            </a:r>
          </a:p>
          <a:p>
            <a:r>
              <a:rPr lang="en-AU" b="1" dirty="0"/>
              <a:t>Why Machine learning?: </a:t>
            </a:r>
            <a:r>
              <a:rPr lang="en-AU" dirty="0"/>
              <a:t>When it comes to predicting stocks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p:txBody>
          <a:bodyPr>
            <a:normAutofit lnSpcReduction="10000"/>
          </a:bodyPr>
          <a:lstStyle/>
          <a:p>
            <a:r>
              <a:rPr lang="en-AU" b="1" dirty="0"/>
              <a:t>Where did we get the data?: </a:t>
            </a:r>
            <a:r>
              <a:rPr lang="en-AU" dirty="0"/>
              <a:t>By using the alpaca API we managed to obtain live data and historical data on the markets we were researching</a:t>
            </a:r>
          </a:p>
          <a:p>
            <a:r>
              <a:rPr lang="en-AU" b="1" dirty="0"/>
              <a:t>What did we do with the data?: </a:t>
            </a:r>
            <a:r>
              <a:rPr lang="en-AU" dirty="0"/>
              <a:t>In order for our program to work we separated each stock and assigned them into data frames. We then cleaned up the data, then combined each stock dataset into one bucket. By using a SVM model we trained and tested the combined data to observe our findings with the portfolios’ return</a:t>
            </a:r>
          </a:p>
          <a:p>
            <a:r>
              <a:rPr lang="en-AU" b="1" dirty="0"/>
              <a:t>Obstacles that were faced? </a:t>
            </a:r>
            <a:r>
              <a:rPr lang="en-AU" dirty="0"/>
              <a:t>When it came to combining the dataset into one portfolio there was difficulty with writing up the code as the datasets wouldn’t combine due to specific/extra steps that had to be taken. Following this there was issues into formulating the prediction codes but easy to get through.</a:t>
            </a:r>
            <a:endParaRPr lang="en-AU" b="1" dirty="0"/>
          </a:p>
          <a:p>
            <a:endParaRPr lang="en-AU" b="1" dirty="0"/>
          </a:p>
        </p:txBody>
      </p:sp>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p:txBody>
          <a:bodyPr/>
          <a:lstStyle/>
          <a:p>
            <a:r>
              <a:rPr lang="en-AU" dirty="0"/>
              <a:t>Deep Learning Techniques Utilised</a:t>
            </a:r>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r>
              <a:rPr lang="en-AU" dirty="0"/>
              <a:t>Discovery &amp; Results</a:t>
            </a:r>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r>
              <a:rPr lang="en-AU" dirty="0"/>
              <a:t>Adversities and Trials </a:t>
            </a:r>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r>
              <a:rPr lang="en-AU" sz="1600" b="1" dirty="0"/>
              <a:t>Challenges: </a:t>
            </a:r>
            <a:r>
              <a:rPr lang="en-AU" sz="1600" dirty="0"/>
              <a:t>As mentioned before we had difficulties when it came to combing all the separate datasets together, as well as training and testing model. There were also issues of preparing the data, where we realised that in order to combine our portfolios we needed to have similar structures to one another. This caused us to adjust our code so it would be able to align together With every problem that occurred we would all work together in order to solve the ordeal, with everyone's support we managed to overcome issues quickly via solving and correcting ones work. Overall there wasn’t much difficulty other than that, turn to be more or less time consuming on some parts than others.</a:t>
            </a:r>
          </a:p>
          <a:p>
            <a:r>
              <a:rPr lang="en-AU" sz="1600" b="1" dirty="0"/>
              <a:t>If we had more time?: </a:t>
            </a:r>
            <a:r>
              <a:rPr lang="en-AU" sz="1600" dirty="0"/>
              <a:t>With the constricted time frame it definitely limited us seeking more in-depth data and having extra time would of helped us gather more market stocks into our combined portfolio to have a wider range of stocks in our bucket to review the accuracy and the potential of our code. Furthermore we would also be use the time to create more variations of our model to back test and research the possibilities with our code.</a:t>
            </a:r>
            <a:endParaRPr lang="en-AU" sz="1600" b="1" dirty="0"/>
          </a:p>
        </p:txBody>
      </p:sp>
    </p:spTree>
    <p:extLst>
      <p:ext uri="{BB962C8B-B14F-4D97-AF65-F5344CB8AC3E}">
        <p14:creationId xmlns:p14="http://schemas.microsoft.com/office/powerpoint/2010/main" val="72627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r>
              <a:rPr lang="en-AU" dirty="0"/>
              <a:t>Q&amp;A</a:t>
            </a:r>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a:xfrm>
            <a:off x="1732704" y="2529444"/>
            <a:ext cx="8946541" cy="2103911"/>
          </a:xfrm>
        </p:spPr>
        <p:txBody>
          <a:bodyPr>
            <a:normAutofit/>
          </a:bodyPr>
          <a:lstStyle/>
          <a:p>
            <a:r>
              <a:rPr lang="en-AU" sz="7200" dirty="0"/>
              <a:t>ANY QUESTIONS?</a:t>
            </a:r>
          </a:p>
        </p:txBody>
      </p:sp>
    </p:spTree>
    <p:extLst>
      <p:ext uri="{BB962C8B-B14F-4D97-AF65-F5344CB8AC3E}">
        <p14:creationId xmlns:p14="http://schemas.microsoft.com/office/powerpoint/2010/main" val="148150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TotalTime>
  <Words>528</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Stock Price Predictions &amp; Analysis</vt:lpstr>
      <vt:lpstr>Our motivations and goals</vt:lpstr>
      <vt:lpstr>Machine learning: Supervised Learning</vt:lpstr>
      <vt:lpstr>Creation of Our Model</vt:lpstr>
      <vt:lpstr>Deep Learning Techniques Utilised</vt:lpstr>
      <vt:lpstr>Discovery &amp; Results</vt:lpstr>
      <vt:lpstr>Adversities and Trials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Damien Nguyen</cp:lastModifiedBy>
  <cp:revision>5</cp:revision>
  <dcterms:created xsi:type="dcterms:W3CDTF">2023-04-11T09:56:17Z</dcterms:created>
  <dcterms:modified xsi:type="dcterms:W3CDTF">2023-04-13T09:58:36Z</dcterms:modified>
</cp:coreProperties>
</file>