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62" r:id="rId5"/>
    <p:sldId id="265" r:id="rId6"/>
    <p:sldId id="264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F6A"/>
    <a:srgbClr val="223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79C37-3AAB-400D-82A3-5B423AAD689D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5390A-A01F-4623-A467-D5512CF23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CE5BF-CF5F-487A-B88D-6B694DC1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25C425-B168-47FE-9E61-BEEC35A9B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ECC98-21E4-4E1E-80B8-0EF06E03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1C273-0C7B-49A0-BC30-CE9E1CA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80D16-F20E-422B-B7E9-4CA01E50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60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673-185D-4D04-97B1-6942551F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C78292-294E-4AE3-B8E0-2DA0815F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51698-1A13-425A-A5D7-06CEAC2E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26DB2-562D-46DE-9C6D-CB932C10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903D1-25FD-41E2-AF1D-59F6264C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2D77AA-B27E-4EC8-88CB-365BBD6F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77550B-0E2B-4BFA-BF73-3CB3171D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DE8F8-D364-4399-8C02-B2B0BE06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7DC6C-7F7E-4327-9C8C-50CBB78A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02649-5064-48E8-BA9F-C3EE02DD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117F-C27A-4AA2-BE2E-501A096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F4888-A9B0-4A31-97A4-4FE63774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86C38-B349-4325-8CAD-4EF3909A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6F3CA-74CF-45AB-9A20-2D82F390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02568-C57E-4898-948E-5508C6B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EF874-9799-4ECF-ABB5-FDE39AB1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56969-88DC-45E1-8A07-7912FF1F8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5826-A89A-470F-A4CD-FB14DB1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B0DE5-D789-42AF-9D27-00E2BFD8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E7BBF-A6F5-40B4-8D32-D554A0F8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06AFA-915C-4644-AD2E-D5EE2494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90201-04C8-4051-8BE2-E90AA1FF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643B0-7BB9-4764-8F8D-9DD0AFFE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6FEA2-07E6-4FA5-B0E9-DB8DFC8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4CDF83-7A2B-432B-975B-B725FE0A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4BAB6-A591-49D2-ACA0-92413009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688F5-C306-46FA-A3BA-6D0EF595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FB5613-F09A-4102-A7E8-C2E3B23B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6C173A-08D6-4DE8-BB58-9D7AEE89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BEA7C8-9C19-4C36-AD66-62F482517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99E640-40F6-4065-BE3A-1A949B1C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4B5547-E4CC-4D6D-AF53-E61C71C5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EF4915-0C4E-4622-A43F-477DA4EC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C99BF1-A56C-4477-AABF-6FAEB42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7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060FB-614C-4744-B114-0CE00090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579507-814E-40E0-990F-81857FF2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787ADC-5C43-4013-83CB-FB5A968B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2822B1-7323-4AA0-9BC8-448409C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42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7C477D-DB71-483D-93FA-C9728584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C7572-A8D6-454D-8168-029913D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76A661-7725-4076-9396-88748485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73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47B8-8B49-4C23-8B0D-325795FD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38FDE-A4B7-45A4-9B97-80245AD2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C8D9A-11F2-4ABD-AB4C-93FE74F8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D2419-EA50-4EEF-98CB-4E673C6E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3F649-BF47-47AB-BE3B-1D2AE564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C8990E-0530-4FD5-94CC-0A23B975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37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D72D0-F7AE-4CB4-9DB2-E95DB3A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F09A17-B3BC-4384-9F4D-92C82909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B1F498-69FE-4476-95E5-D8804E98E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A41119-8310-43F5-94C1-BF9CF1AD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1140FB-5408-4F08-959E-881530E9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92165-EB10-44B3-A5BF-FE0B1A6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5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2DDDAC-2B3E-49B9-8E1D-8EC43CC7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1BCDE-9E73-4C4E-8A68-DE74A774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F6355-A3B9-4D4F-933A-2E2DD8EB5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BF3F-B995-4373-9B48-D53B8409DF20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26C99-CE9D-4A8F-A208-51492D53F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F5B7D-5436-4F2C-A12B-32916618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F83-B289-404B-9A50-C33AFB4E0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4E8AC-FC5F-49A3-A378-63F7A5853D64}"/>
              </a:ext>
            </a:extLst>
          </p:cNvPr>
          <p:cNvSpPr/>
          <p:nvPr/>
        </p:nvSpPr>
        <p:spPr>
          <a:xfrm>
            <a:off x="705772" y="244590"/>
            <a:ext cx="10946167" cy="5690586"/>
          </a:xfrm>
          <a:prstGeom prst="rect">
            <a:avLst/>
          </a:prstGeom>
          <a:solidFill>
            <a:srgbClr val="223C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6C6E0F-2749-49C4-91FC-7446CE8C1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255" y="2834639"/>
            <a:ext cx="1981200" cy="98012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TS20</a:t>
            </a:r>
          </a:p>
        </p:txBody>
      </p:sp>
    </p:spTree>
    <p:extLst>
      <p:ext uri="{BB962C8B-B14F-4D97-AF65-F5344CB8AC3E}">
        <p14:creationId xmlns:p14="http://schemas.microsoft.com/office/powerpoint/2010/main" val="115829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5CA6-2F57-4B8F-881F-B5482DC4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C71A5-FBB8-4BC3-B69E-AEB4E994AC38}"/>
              </a:ext>
            </a:extLst>
          </p:cNvPr>
          <p:cNvSpPr/>
          <p:nvPr/>
        </p:nvSpPr>
        <p:spPr>
          <a:xfrm>
            <a:off x="705772" y="244590"/>
            <a:ext cx="10946167" cy="5690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9EFD00D-F3E2-439F-90E7-F9006B3A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7" y="244590"/>
            <a:ext cx="10946167" cy="7833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8DD0F4-9DAB-43A8-8C3E-5099731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484674"/>
            <a:ext cx="3219450" cy="438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2CE5F5C-26ED-49BC-B3AA-C1240298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" y="984350"/>
            <a:ext cx="480360" cy="481578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D6A6BA-92FF-42BD-A04C-A4166F027296}"/>
              </a:ext>
            </a:extLst>
          </p:cNvPr>
          <p:cNvCxnSpPr>
            <a:cxnSpLocks/>
          </p:cNvCxnSpPr>
          <p:nvPr/>
        </p:nvCxnSpPr>
        <p:spPr>
          <a:xfrm>
            <a:off x="775317" y="1027906"/>
            <a:ext cx="10801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4E1C7700-5F08-49E3-B75F-11E9A8EA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" y="1198809"/>
            <a:ext cx="405765" cy="40100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577D2A6-AE6D-4914-BC61-41E24FB55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763" y="1895250"/>
            <a:ext cx="3618373" cy="261714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FDDABF7-960E-4C83-B5E6-0E3FB7A9CA99}"/>
              </a:ext>
            </a:extLst>
          </p:cNvPr>
          <p:cNvSpPr txBox="1"/>
          <p:nvPr/>
        </p:nvSpPr>
        <p:spPr>
          <a:xfrm>
            <a:off x="3258105" y="1438183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Dernier tournoi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82BC41-59FF-4E2D-B8B3-D8526F7F2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79" y="472467"/>
            <a:ext cx="1165860" cy="3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5CA6-2F57-4B8F-881F-B5482DC4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C71A5-FBB8-4BC3-B69E-AEB4E994AC38}"/>
              </a:ext>
            </a:extLst>
          </p:cNvPr>
          <p:cNvSpPr/>
          <p:nvPr/>
        </p:nvSpPr>
        <p:spPr>
          <a:xfrm>
            <a:off x="705772" y="244590"/>
            <a:ext cx="10946167" cy="5690586"/>
          </a:xfrm>
          <a:prstGeom prst="rect">
            <a:avLst/>
          </a:prstGeom>
          <a:solidFill>
            <a:srgbClr val="374F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9EFD00D-F3E2-439F-90E7-F9006B3A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7" y="244590"/>
            <a:ext cx="10946167" cy="7833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8DD0F4-9DAB-43A8-8C3E-5099731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484674"/>
            <a:ext cx="3219450" cy="438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2CE5F5C-26ED-49BC-B3AA-C1240298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" y="984350"/>
            <a:ext cx="480360" cy="481578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D6A6BA-92FF-42BD-A04C-A4166F027296}"/>
              </a:ext>
            </a:extLst>
          </p:cNvPr>
          <p:cNvCxnSpPr>
            <a:cxnSpLocks/>
          </p:cNvCxnSpPr>
          <p:nvPr/>
        </p:nvCxnSpPr>
        <p:spPr>
          <a:xfrm>
            <a:off x="775317" y="1027906"/>
            <a:ext cx="10801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4E1C7700-5F08-49E3-B75F-11E9A8EA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" y="1198809"/>
            <a:ext cx="405765" cy="40100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582BC41-59FF-4E2D-B8B3-D8526F7F2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9" y="472467"/>
            <a:ext cx="1165860" cy="3826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200A81-D8C9-43CC-B35A-57B740799581}"/>
              </a:ext>
            </a:extLst>
          </p:cNvPr>
          <p:cNvSpPr txBox="1"/>
          <p:nvPr/>
        </p:nvSpPr>
        <p:spPr>
          <a:xfrm>
            <a:off x="4199138" y="1649166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 admin seulement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76825E6-99E0-4AD6-9430-F1820F4AD1CD}"/>
              </a:ext>
            </a:extLst>
          </p:cNvPr>
          <p:cNvSpPr/>
          <p:nvPr/>
        </p:nvSpPr>
        <p:spPr>
          <a:xfrm>
            <a:off x="3891424" y="2164370"/>
            <a:ext cx="5268286" cy="2231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3C2CD99-3540-440F-AE1C-B760B82942E7}"/>
              </a:ext>
            </a:extLst>
          </p:cNvPr>
          <p:cNvSpPr/>
          <p:nvPr/>
        </p:nvSpPr>
        <p:spPr>
          <a:xfrm>
            <a:off x="5641566" y="2627350"/>
            <a:ext cx="2769832" cy="48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7AAADCC-247B-4312-ABE7-66F73D495304}"/>
              </a:ext>
            </a:extLst>
          </p:cNvPr>
          <p:cNvSpPr/>
          <p:nvPr/>
        </p:nvSpPr>
        <p:spPr>
          <a:xfrm>
            <a:off x="5641566" y="3313150"/>
            <a:ext cx="2769832" cy="48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257F89-15C9-42C2-B2B5-3019F7C0CB2A}"/>
              </a:ext>
            </a:extLst>
          </p:cNvPr>
          <p:cNvSpPr txBox="1"/>
          <p:nvPr/>
        </p:nvSpPr>
        <p:spPr>
          <a:xfrm>
            <a:off x="4771554" y="2627350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955F33-75D3-40A5-9E39-192A2F010D47}"/>
              </a:ext>
            </a:extLst>
          </p:cNvPr>
          <p:cNvSpPr txBox="1"/>
          <p:nvPr/>
        </p:nvSpPr>
        <p:spPr>
          <a:xfrm>
            <a:off x="4123483" y="3313150"/>
            <a:ext cx="276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2705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5CA6-2F57-4B8F-881F-B5482DC4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C71A5-FBB8-4BC3-B69E-AEB4E994AC38}"/>
              </a:ext>
            </a:extLst>
          </p:cNvPr>
          <p:cNvSpPr/>
          <p:nvPr/>
        </p:nvSpPr>
        <p:spPr>
          <a:xfrm>
            <a:off x="751115" y="855154"/>
            <a:ext cx="10946167" cy="5012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9EFD00D-F3E2-439F-90E7-F9006B3A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7" y="244590"/>
            <a:ext cx="10946167" cy="7833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8DD0F4-9DAB-43A8-8C3E-5099731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484674"/>
            <a:ext cx="3219450" cy="438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2CE5F5C-26ED-49BC-B3AA-C1240298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" y="984350"/>
            <a:ext cx="480360" cy="481578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D6A6BA-92FF-42BD-A04C-A4166F027296}"/>
              </a:ext>
            </a:extLst>
          </p:cNvPr>
          <p:cNvCxnSpPr>
            <a:cxnSpLocks/>
          </p:cNvCxnSpPr>
          <p:nvPr/>
        </p:nvCxnSpPr>
        <p:spPr>
          <a:xfrm>
            <a:off x="775317" y="1027906"/>
            <a:ext cx="10801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4E1C7700-5F08-49E3-B75F-11E9A8EA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" y="1198809"/>
            <a:ext cx="405765" cy="401002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FDDABF7-960E-4C83-B5E6-0E3FB7A9CA99}"/>
              </a:ext>
            </a:extLst>
          </p:cNvPr>
          <p:cNvSpPr txBox="1"/>
          <p:nvPr/>
        </p:nvSpPr>
        <p:spPr>
          <a:xfrm>
            <a:off x="3258105" y="1438183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Dernier tournoi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82BC41-59FF-4E2D-B8B3-D8526F7F2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9" y="472467"/>
            <a:ext cx="1165860" cy="382687"/>
          </a:xfrm>
          <a:prstGeom prst="rect">
            <a:avLst/>
          </a:prstGeom>
        </p:spPr>
      </p:pic>
      <p:pic>
        <p:nvPicPr>
          <p:cNvPr id="3076" name="Picture 4" descr="Pin by Lys Sima on Rafa | Tennis, Rafa nadal, Tennis rafael nadal">
            <a:extLst>
              <a:ext uri="{FF2B5EF4-FFF2-40B4-BE49-F238E27FC236}">
                <a16:creationId xmlns:a16="http://schemas.microsoft.com/office/drawing/2014/main" id="{BB623C4F-261E-4065-AAE6-7466C32E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72" y="960198"/>
            <a:ext cx="3554618" cy="4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5F9853-D058-4CD5-A1B9-8C9769BB03D7}"/>
              </a:ext>
            </a:extLst>
          </p:cNvPr>
          <p:cNvSpPr/>
          <p:nvPr/>
        </p:nvSpPr>
        <p:spPr>
          <a:xfrm>
            <a:off x="7681261" y="4223311"/>
            <a:ext cx="4000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FC76DF-8657-441B-9445-20B26D13A524}"/>
              </a:ext>
            </a:extLst>
          </p:cNvPr>
          <p:cNvSpPr txBox="1"/>
          <p:nvPr/>
        </p:nvSpPr>
        <p:spPr>
          <a:xfrm>
            <a:off x="7593631" y="4254803"/>
            <a:ext cx="5753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bg1"/>
                </a:solidFill>
              </a:rPr>
              <a:t>Parcourir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C22A802-D12E-48F4-AFCB-5501667D2DCD}"/>
              </a:ext>
            </a:extLst>
          </p:cNvPr>
          <p:cNvSpPr/>
          <p:nvPr/>
        </p:nvSpPr>
        <p:spPr>
          <a:xfrm>
            <a:off x="3454367" y="2837874"/>
            <a:ext cx="2769832" cy="48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Nadal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C075DDB-7B2B-4C33-A5F9-1B39BCBE76F4}"/>
              </a:ext>
            </a:extLst>
          </p:cNvPr>
          <p:cNvSpPr/>
          <p:nvPr/>
        </p:nvSpPr>
        <p:spPr>
          <a:xfrm>
            <a:off x="3454367" y="3523674"/>
            <a:ext cx="2769832" cy="48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Rafael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A89D68-AE3F-4E58-83E4-DB4DAF3C357D}"/>
              </a:ext>
            </a:extLst>
          </p:cNvPr>
          <p:cNvSpPr txBox="1"/>
          <p:nvPr/>
        </p:nvSpPr>
        <p:spPr>
          <a:xfrm>
            <a:off x="2444884" y="2834489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Nom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54FF88-C019-48DE-9224-34220BCA5075}"/>
              </a:ext>
            </a:extLst>
          </p:cNvPr>
          <p:cNvSpPr txBox="1"/>
          <p:nvPr/>
        </p:nvSpPr>
        <p:spPr>
          <a:xfrm>
            <a:off x="2353016" y="3523674"/>
            <a:ext cx="107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Prénom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21AABBB-DAC8-4450-9E2D-ABFCC04CB96D}"/>
              </a:ext>
            </a:extLst>
          </p:cNvPr>
          <p:cNvSpPr/>
          <p:nvPr/>
        </p:nvSpPr>
        <p:spPr>
          <a:xfrm>
            <a:off x="3454367" y="4347136"/>
            <a:ext cx="2769832" cy="488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34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968C02-3D0C-44FA-A2C7-B3C1C42DF325}"/>
              </a:ext>
            </a:extLst>
          </p:cNvPr>
          <p:cNvSpPr txBox="1"/>
          <p:nvPr/>
        </p:nvSpPr>
        <p:spPr>
          <a:xfrm>
            <a:off x="2584355" y="434713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8639EB-3D78-4958-9A98-8FEA376D330A}"/>
              </a:ext>
            </a:extLst>
          </p:cNvPr>
          <p:cNvSpPr txBox="1"/>
          <p:nvPr/>
        </p:nvSpPr>
        <p:spPr>
          <a:xfrm>
            <a:off x="3930232" y="1916298"/>
            <a:ext cx="22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 joueur</a:t>
            </a:r>
          </a:p>
        </p:txBody>
      </p:sp>
    </p:spTree>
    <p:extLst>
      <p:ext uri="{BB962C8B-B14F-4D97-AF65-F5344CB8AC3E}">
        <p14:creationId xmlns:p14="http://schemas.microsoft.com/office/powerpoint/2010/main" val="27417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5CA6-2F57-4B8F-881F-B5482DC4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C71A5-FBB8-4BC3-B69E-AEB4E994AC38}"/>
              </a:ext>
            </a:extLst>
          </p:cNvPr>
          <p:cNvSpPr/>
          <p:nvPr/>
        </p:nvSpPr>
        <p:spPr>
          <a:xfrm>
            <a:off x="794358" y="244590"/>
            <a:ext cx="10946167" cy="5690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9EFD00D-F3E2-439F-90E7-F9006B3A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7" y="244590"/>
            <a:ext cx="10946167" cy="7833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8DD0F4-9DAB-43A8-8C3E-5099731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484674"/>
            <a:ext cx="3219450" cy="438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2CE5F5C-26ED-49BC-B3AA-C1240298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" y="984350"/>
            <a:ext cx="480360" cy="481578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D6A6BA-92FF-42BD-A04C-A4166F027296}"/>
              </a:ext>
            </a:extLst>
          </p:cNvPr>
          <p:cNvCxnSpPr>
            <a:cxnSpLocks/>
          </p:cNvCxnSpPr>
          <p:nvPr/>
        </p:nvCxnSpPr>
        <p:spPr>
          <a:xfrm>
            <a:off x="775317" y="1027906"/>
            <a:ext cx="10801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4E1C7700-5F08-49E3-B75F-11E9A8EA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" y="1198809"/>
            <a:ext cx="405765" cy="401002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FDDABF7-960E-4C83-B5E6-0E3FB7A9CA99}"/>
              </a:ext>
            </a:extLst>
          </p:cNvPr>
          <p:cNvSpPr txBox="1"/>
          <p:nvPr/>
        </p:nvSpPr>
        <p:spPr>
          <a:xfrm>
            <a:off x="3258105" y="1438183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Dernier tournoi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82BC41-59FF-4E2D-B8B3-D8526F7F2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9" y="472467"/>
            <a:ext cx="1165860" cy="3826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57389A-267E-41F6-9012-9D40E2C59CC8}"/>
              </a:ext>
            </a:extLst>
          </p:cNvPr>
          <p:cNvSpPr txBox="1"/>
          <p:nvPr/>
        </p:nvSpPr>
        <p:spPr>
          <a:xfrm>
            <a:off x="4733278" y="1254826"/>
            <a:ext cx="2725444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tournoi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224E1F-97F4-40D6-AF15-96D87CB00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355" y="1795770"/>
            <a:ext cx="6327530" cy="37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5CA6-2F57-4B8F-881F-B5482DC4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C71A5-FBB8-4BC3-B69E-AEB4E994AC38}"/>
              </a:ext>
            </a:extLst>
          </p:cNvPr>
          <p:cNvSpPr/>
          <p:nvPr/>
        </p:nvSpPr>
        <p:spPr>
          <a:xfrm>
            <a:off x="794358" y="244590"/>
            <a:ext cx="10946167" cy="5690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9EFD00D-F3E2-439F-90E7-F9006B3A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47" y="244590"/>
            <a:ext cx="10946167" cy="7833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8DD0F4-9DAB-43A8-8C3E-50997316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484674"/>
            <a:ext cx="3219450" cy="438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2CE5F5C-26ED-49BC-B3AA-C1240298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" y="984350"/>
            <a:ext cx="480360" cy="481578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D6A6BA-92FF-42BD-A04C-A4166F027296}"/>
              </a:ext>
            </a:extLst>
          </p:cNvPr>
          <p:cNvCxnSpPr>
            <a:cxnSpLocks/>
          </p:cNvCxnSpPr>
          <p:nvPr/>
        </p:nvCxnSpPr>
        <p:spPr>
          <a:xfrm>
            <a:off x="775317" y="1027906"/>
            <a:ext cx="10801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4E1C7700-5F08-49E3-B75F-11E9A8EA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" y="1198809"/>
            <a:ext cx="405765" cy="401002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FDDABF7-960E-4C83-B5E6-0E3FB7A9CA99}"/>
              </a:ext>
            </a:extLst>
          </p:cNvPr>
          <p:cNvSpPr txBox="1"/>
          <p:nvPr/>
        </p:nvSpPr>
        <p:spPr>
          <a:xfrm>
            <a:off x="3258105" y="1438183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Dernier tournoi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82BC41-59FF-4E2D-B8B3-D8526F7F2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9" y="472467"/>
            <a:ext cx="1165860" cy="3826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57389A-267E-41F6-9012-9D40E2C59CC8}"/>
              </a:ext>
            </a:extLst>
          </p:cNvPr>
          <p:cNvSpPr txBox="1"/>
          <p:nvPr/>
        </p:nvSpPr>
        <p:spPr>
          <a:xfrm>
            <a:off x="4733278" y="1254826"/>
            <a:ext cx="2725444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Simulation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580FAC-5D39-411E-927F-B134472F3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816" y="1917607"/>
            <a:ext cx="5683250" cy="33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1CCE9-EB5B-456F-885A-508D9F1D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EE41A9-538D-4D1A-B840-64D9F9CE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56" y="1825625"/>
            <a:ext cx="5534025" cy="3581400"/>
          </a:xfrm>
          <a:prstGeom prst="rect">
            <a:avLst/>
          </a:prstGeom>
        </p:spPr>
      </p:pic>
      <p:sp>
        <p:nvSpPr>
          <p:cNvPr id="5" name="AutoShape 4" descr="tournoi">
            <a:extLst>
              <a:ext uri="{FF2B5EF4-FFF2-40B4-BE49-F238E27FC236}">
                <a16:creationId xmlns:a16="http://schemas.microsoft.com/office/drawing/2014/main" id="{512A5CE2-1C8D-4A56-AE6B-A3173BDBC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3EA5E07-052B-4710-8676-75496110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20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TS20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TS20</dc:title>
  <dc:creator>Damien .</dc:creator>
  <cp:lastModifiedBy>Damien .</cp:lastModifiedBy>
  <cp:revision>18</cp:revision>
  <dcterms:created xsi:type="dcterms:W3CDTF">2020-09-22T09:24:48Z</dcterms:created>
  <dcterms:modified xsi:type="dcterms:W3CDTF">2020-12-15T13:20:19Z</dcterms:modified>
</cp:coreProperties>
</file>