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9fd9ab2b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9fd9ab2b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9fd9ab2b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9fd9ab2b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9fd9ab2b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9fd9ab2b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9fd9ab2b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9fd9ab2b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9fd9ab2b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9fd9ab2b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9fd9ab2b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9fd9ab2b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9fd9ab2b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9fd9ab2b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9fd9ab2b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9fd9ab2b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9fd9ab2b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9fd9ab2b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9fd9ab2b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9fd9ab2b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9fd9ab2b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9fd9ab2b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9fd9ab2b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9fd9ab2b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9fd9ab2b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9fd9ab2b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9fd9ab2b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9fd9ab2b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9fd9ab2b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9fd9ab2b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9fd9ab2b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9fd9ab2b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SuperBiblio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Nicolas </a:t>
            </a:r>
            <a:r>
              <a:rPr lang="fr"/>
              <a:t>Habares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Damien Alessandrin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960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livre avec son auteur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1726"/>
            <a:ext cx="9143999" cy="253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499" y="3293674"/>
            <a:ext cx="3848625" cy="18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960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Assigner un rayon à un livre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3" y="576263"/>
            <a:ext cx="89820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960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Lister les livres par auteurs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38" y="543925"/>
            <a:ext cx="862012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960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Lister les livres par rayons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3" y="552450"/>
            <a:ext cx="841057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960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Rechercher un livre par titre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3625"/>
            <a:ext cx="12304399" cy="32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960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Emprunter un livre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325" y="478475"/>
            <a:ext cx="7714549" cy="45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960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Rendre un livre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50" y="1213506"/>
            <a:ext cx="8838549" cy="3821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960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Lister les livres empruntés</a:t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3" y="670850"/>
            <a:ext cx="9037975" cy="43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fr" sz="2300"/>
              <a:t>MLD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fr" sz="2300"/>
              <a:t>Api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fr" sz="2300"/>
              <a:t>Fonctionnalitées (CMD)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MLD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Book</a:t>
            </a:r>
            <a:r>
              <a:rPr lang="fr" sz="2100"/>
              <a:t> (Id, Title, AuthorId, ShelfId, MemberId)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100"/>
              <a:t>Author(Id, LastName, FirstName)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100"/>
              <a:t>Shelf(Id, Name)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100"/>
              <a:t>Member(Id, LastName, FirstName)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Api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Book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	GET =&gt; /api/Book  			(liste : authorId, shelfId, memberId, Books)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	POST =&gt; /api/Book 			(create Book)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	GET =&gt; /api/Book/{id}			(read Book)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	PUT =&gt; /api/Book/{id}			(update Book)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	GET =&gt; /api/Book/title/{title}		(liste des livres qui contiennent le titre)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Api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Author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	GET =&gt; /api/Author			(liste : author)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	POST =&gt; /api/Author		(create author)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	GET =&gt; /api/Author/{id}		(read author)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Api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Member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	GET =&gt; /api/Member		(liste : member)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	POST =&gt; /api/Member		(create member)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	GET =&gt; /api/Member/{id}	(read member)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Api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Shelf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	GET =&gt; /api/Shelf		(liste : shelf)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	POST =&gt; /api/</a:t>
            </a:r>
            <a:r>
              <a:rPr lang="fr" sz="2000"/>
              <a:t>Shelf</a:t>
            </a:r>
            <a:r>
              <a:rPr lang="fr" sz="2000"/>
              <a:t>		(create s</a:t>
            </a:r>
            <a:r>
              <a:rPr lang="fr" sz="2000"/>
              <a:t>helf</a:t>
            </a:r>
            <a:r>
              <a:rPr lang="fr" sz="2000"/>
              <a:t>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	GET =&gt; /api/</a:t>
            </a:r>
            <a:r>
              <a:rPr lang="fr" sz="2000"/>
              <a:t>Shelf</a:t>
            </a:r>
            <a:r>
              <a:rPr lang="fr" sz="2000"/>
              <a:t>/{id}	(read s</a:t>
            </a:r>
            <a:r>
              <a:rPr lang="fr" sz="2000"/>
              <a:t>helf</a:t>
            </a:r>
            <a:r>
              <a:rPr lang="fr" sz="2000"/>
              <a:t>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2382150" y="2265750"/>
            <a:ext cx="43797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660"/>
              <a:t>Fonctionnalitées / Démo</a:t>
            </a:r>
            <a:endParaRPr sz="26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960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Menu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0" l="14343" r="-595" t="0"/>
          <a:stretch/>
        </p:blipFill>
        <p:spPr>
          <a:xfrm>
            <a:off x="1830700" y="0"/>
            <a:ext cx="6254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