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87" d="100"/>
          <a:sy n="187" d="100"/>
        </p:scale>
        <p:origin x="1256" y="6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B9DE-F25C-5F47-B9F1-30B69DFB677C}" type="datetimeFigureOut">
              <a:rPr lang="en-US" smtClean="0"/>
              <a:t>5/7/14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25D8E-6EF3-154D-8C48-2B09BABB2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90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B9DE-F25C-5F47-B9F1-30B69DFB677C}" type="datetimeFigureOut">
              <a:rPr lang="en-US" smtClean="0"/>
              <a:t>5/7/14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25D8E-6EF3-154D-8C48-2B09BABB2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15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B9DE-F25C-5F47-B9F1-30B69DFB677C}" type="datetimeFigureOut">
              <a:rPr lang="en-US" smtClean="0"/>
              <a:t>5/7/14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25D8E-6EF3-154D-8C48-2B09BABB2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19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B9DE-F25C-5F47-B9F1-30B69DFB677C}" type="datetimeFigureOut">
              <a:rPr lang="en-US" smtClean="0"/>
              <a:t>5/7/14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25D8E-6EF3-154D-8C48-2B09BABB2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691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B9DE-F25C-5F47-B9F1-30B69DFB677C}" type="datetimeFigureOut">
              <a:rPr lang="en-US" smtClean="0"/>
              <a:t>5/7/14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25D8E-6EF3-154D-8C48-2B09BABB2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25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B9DE-F25C-5F47-B9F1-30B69DFB677C}" type="datetimeFigureOut">
              <a:rPr lang="en-US" smtClean="0"/>
              <a:t>5/7/14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25D8E-6EF3-154D-8C48-2B09BABB2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525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B9DE-F25C-5F47-B9F1-30B69DFB677C}" type="datetimeFigureOut">
              <a:rPr lang="en-US" smtClean="0"/>
              <a:t>5/7/14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25D8E-6EF3-154D-8C48-2B09BABB2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77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B9DE-F25C-5F47-B9F1-30B69DFB677C}" type="datetimeFigureOut">
              <a:rPr lang="en-US" smtClean="0"/>
              <a:t>5/7/14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25D8E-6EF3-154D-8C48-2B09BABB2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18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B9DE-F25C-5F47-B9F1-30B69DFB677C}" type="datetimeFigureOut">
              <a:rPr lang="en-US" smtClean="0"/>
              <a:t>5/7/14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25D8E-6EF3-154D-8C48-2B09BABB2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77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B9DE-F25C-5F47-B9F1-30B69DFB677C}" type="datetimeFigureOut">
              <a:rPr lang="en-US" smtClean="0"/>
              <a:t>5/7/14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25D8E-6EF3-154D-8C48-2B09BABB2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75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B9DE-F25C-5F47-B9F1-30B69DFB677C}" type="datetimeFigureOut">
              <a:rPr lang="en-US" smtClean="0"/>
              <a:t>5/7/14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25D8E-6EF3-154D-8C48-2B09BABB2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753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8B9DE-F25C-5F47-B9F1-30B69DFB677C}" type="datetimeFigureOut">
              <a:rPr lang="en-US" smtClean="0"/>
              <a:t>5/7/14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25D8E-6EF3-154D-8C48-2B09BABB2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534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2478831" y="1671784"/>
            <a:ext cx="3216646" cy="1638085"/>
          </a:xfrm>
          <a:custGeom>
            <a:avLst/>
            <a:gdLst>
              <a:gd name="connsiteX0" fmla="*/ 0 w 3216646"/>
              <a:gd name="connsiteY0" fmla="*/ 0 h 1638085"/>
              <a:gd name="connsiteX1" fmla="*/ 1044520 w 3216646"/>
              <a:gd name="connsiteY1" fmla="*/ 189923 h 1638085"/>
              <a:gd name="connsiteX2" fmla="*/ 1626127 w 3216646"/>
              <a:gd name="connsiteY2" fmla="*/ 997095 h 1638085"/>
              <a:gd name="connsiteX3" fmla="*/ 2219604 w 3216646"/>
              <a:gd name="connsiteY3" fmla="*/ 1507513 h 1638085"/>
              <a:gd name="connsiteX4" fmla="*/ 3216646 w 3216646"/>
              <a:gd name="connsiteY4" fmla="*/ 1638085 h 1638085"/>
              <a:gd name="connsiteX5" fmla="*/ 3216646 w 3216646"/>
              <a:gd name="connsiteY5" fmla="*/ 1638085 h 1638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646" h="1638085">
                <a:moveTo>
                  <a:pt x="0" y="0"/>
                </a:moveTo>
                <a:cubicBezTo>
                  <a:pt x="386749" y="11870"/>
                  <a:pt x="773499" y="23741"/>
                  <a:pt x="1044520" y="189923"/>
                </a:cubicBezTo>
                <a:cubicBezTo>
                  <a:pt x="1315541" y="356105"/>
                  <a:pt x="1430280" y="777497"/>
                  <a:pt x="1626127" y="997095"/>
                </a:cubicBezTo>
                <a:cubicBezTo>
                  <a:pt x="1821974" y="1216693"/>
                  <a:pt x="1954518" y="1400681"/>
                  <a:pt x="2219604" y="1507513"/>
                </a:cubicBezTo>
                <a:cubicBezTo>
                  <a:pt x="2484690" y="1614345"/>
                  <a:pt x="3216646" y="1638085"/>
                  <a:pt x="3216646" y="1638085"/>
                </a:cubicBezTo>
                <a:lnTo>
                  <a:pt x="3216646" y="1638085"/>
                </a:lnTo>
              </a:path>
            </a:pathLst>
          </a:custGeom>
          <a:ln w="25400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2478831" y="1671784"/>
            <a:ext cx="3216646" cy="1638085"/>
          </a:xfrm>
          <a:custGeom>
            <a:avLst/>
            <a:gdLst>
              <a:gd name="connsiteX0" fmla="*/ 0 w 3216646"/>
              <a:gd name="connsiteY0" fmla="*/ 0 h 1638085"/>
              <a:gd name="connsiteX1" fmla="*/ 1044520 w 3216646"/>
              <a:gd name="connsiteY1" fmla="*/ 189923 h 1638085"/>
              <a:gd name="connsiteX2" fmla="*/ 1626127 w 3216646"/>
              <a:gd name="connsiteY2" fmla="*/ 997095 h 1638085"/>
              <a:gd name="connsiteX3" fmla="*/ 2219604 w 3216646"/>
              <a:gd name="connsiteY3" fmla="*/ 1507513 h 1638085"/>
              <a:gd name="connsiteX4" fmla="*/ 3216646 w 3216646"/>
              <a:gd name="connsiteY4" fmla="*/ 1638085 h 1638085"/>
              <a:gd name="connsiteX5" fmla="*/ 3216646 w 3216646"/>
              <a:gd name="connsiteY5" fmla="*/ 1638085 h 1638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646" h="1638085">
                <a:moveTo>
                  <a:pt x="0" y="0"/>
                </a:moveTo>
                <a:cubicBezTo>
                  <a:pt x="386749" y="11870"/>
                  <a:pt x="773499" y="23741"/>
                  <a:pt x="1044520" y="189923"/>
                </a:cubicBezTo>
                <a:cubicBezTo>
                  <a:pt x="1315541" y="356105"/>
                  <a:pt x="1430280" y="777497"/>
                  <a:pt x="1626127" y="997095"/>
                </a:cubicBezTo>
                <a:cubicBezTo>
                  <a:pt x="1821974" y="1216693"/>
                  <a:pt x="1954518" y="1400681"/>
                  <a:pt x="2219604" y="1507513"/>
                </a:cubicBezTo>
                <a:cubicBezTo>
                  <a:pt x="2484690" y="1614345"/>
                  <a:pt x="3216646" y="1638085"/>
                  <a:pt x="3216646" y="1638085"/>
                </a:cubicBezTo>
                <a:lnTo>
                  <a:pt x="3216646" y="1638085"/>
                </a:lnTo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50586" y="1627640"/>
            <a:ext cx="115456" cy="115456"/>
          </a:xfrm>
          <a:prstGeom prst="ellipse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66686" y="1809594"/>
            <a:ext cx="115456" cy="115456"/>
          </a:xfrm>
          <a:prstGeom prst="ellipse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890749" y="2355918"/>
            <a:ext cx="115456" cy="115456"/>
          </a:xfrm>
          <a:prstGeom prst="ellipse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491393" y="3058452"/>
            <a:ext cx="115456" cy="115456"/>
          </a:xfrm>
          <a:prstGeom prst="ellipse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407434" y="3252141"/>
            <a:ext cx="115456" cy="115456"/>
          </a:xfrm>
          <a:prstGeom prst="ellipse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2800700" y="1136966"/>
            <a:ext cx="563718" cy="563718"/>
            <a:chOff x="5962587" y="1562109"/>
            <a:chExt cx="563718" cy="563718"/>
          </a:xfrm>
        </p:grpSpPr>
        <p:cxnSp>
          <p:nvCxnSpPr>
            <p:cNvPr id="17" name="Straight Arrow Connector 16"/>
            <p:cNvCxnSpPr/>
            <p:nvPr/>
          </p:nvCxnSpPr>
          <p:spPr>
            <a:xfrm flipV="1">
              <a:off x="5969790" y="1562109"/>
              <a:ext cx="0" cy="563718"/>
            </a:xfrm>
            <a:prstGeom prst="straightConnector1">
              <a:avLst/>
            </a:prstGeom>
            <a:ln>
              <a:solidFill>
                <a:srgbClr val="8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rot="5400000" flipV="1">
              <a:off x="6244446" y="1836765"/>
              <a:ext cx="0" cy="563718"/>
            </a:xfrm>
            <a:prstGeom prst="straightConnector1">
              <a:avLst/>
            </a:prstGeom>
            <a:ln>
              <a:solidFill>
                <a:srgbClr val="8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3457079" y="1368190"/>
            <a:ext cx="563718" cy="666027"/>
            <a:chOff x="3457079" y="1368190"/>
            <a:chExt cx="563718" cy="666027"/>
          </a:xfrm>
        </p:grpSpPr>
        <p:cxnSp>
          <p:nvCxnSpPr>
            <p:cNvPr id="63" name="Straight Arrow Connector 62"/>
            <p:cNvCxnSpPr/>
            <p:nvPr/>
          </p:nvCxnSpPr>
          <p:spPr>
            <a:xfrm rot="7800000" flipV="1">
              <a:off x="3738938" y="1752358"/>
              <a:ext cx="0" cy="563718"/>
            </a:xfrm>
            <a:prstGeom prst="straightConnector1">
              <a:avLst/>
            </a:prstGeom>
            <a:ln>
              <a:solidFill>
                <a:srgbClr val="8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rot="2400000" flipV="1">
              <a:off x="3714746" y="1368190"/>
              <a:ext cx="0" cy="563718"/>
            </a:xfrm>
            <a:prstGeom prst="straightConnector1">
              <a:avLst/>
            </a:prstGeom>
            <a:ln>
              <a:solidFill>
                <a:srgbClr val="8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3918095" y="2264305"/>
            <a:ext cx="563718" cy="666027"/>
            <a:chOff x="3918095" y="2264305"/>
            <a:chExt cx="563718" cy="666027"/>
          </a:xfrm>
        </p:grpSpPr>
        <p:cxnSp>
          <p:nvCxnSpPr>
            <p:cNvPr id="66" name="Straight Arrow Connector 65"/>
            <p:cNvCxnSpPr/>
            <p:nvPr/>
          </p:nvCxnSpPr>
          <p:spPr>
            <a:xfrm rot="9000000" flipV="1">
              <a:off x="4088306" y="2366614"/>
              <a:ext cx="0" cy="563718"/>
            </a:xfrm>
            <a:prstGeom prst="straightConnector1">
              <a:avLst/>
            </a:prstGeom>
            <a:ln>
              <a:solidFill>
                <a:srgbClr val="8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rot="3600000" flipV="1">
              <a:off x="4199954" y="1982446"/>
              <a:ext cx="0" cy="563718"/>
            </a:xfrm>
            <a:prstGeom prst="straightConnector1">
              <a:avLst/>
            </a:prstGeom>
            <a:ln>
              <a:solidFill>
                <a:srgbClr val="8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4526399" y="2573350"/>
            <a:ext cx="563718" cy="645651"/>
            <a:chOff x="4526399" y="2573350"/>
            <a:chExt cx="563718" cy="645651"/>
          </a:xfrm>
        </p:grpSpPr>
        <p:cxnSp>
          <p:nvCxnSpPr>
            <p:cNvPr id="68" name="Straight Arrow Connector 67"/>
            <p:cNvCxnSpPr/>
            <p:nvPr/>
          </p:nvCxnSpPr>
          <p:spPr>
            <a:xfrm rot="6600000" flipV="1">
              <a:off x="4808258" y="2937142"/>
              <a:ext cx="0" cy="563718"/>
            </a:xfrm>
            <a:prstGeom prst="straightConnector1">
              <a:avLst/>
            </a:prstGeom>
            <a:ln>
              <a:solidFill>
                <a:srgbClr val="8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 rot="1200000" flipV="1">
              <a:off x="4648226" y="2573350"/>
              <a:ext cx="0" cy="563718"/>
            </a:xfrm>
            <a:prstGeom prst="straightConnector1">
              <a:avLst/>
            </a:prstGeom>
            <a:ln>
              <a:solidFill>
                <a:srgbClr val="8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5465981" y="2751685"/>
            <a:ext cx="563718" cy="563718"/>
            <a:chOff x="5962587" y="1562109"/>
            <a:chExt cx="563718" cy="563718"/>
          </a:xfrm>
        </p:grpSpPr>
        <p:cxnSp>
          <p:nvCxnSpPr>
            <p:cNvPr id="71" name="Straight Arrow Connector 70"/>
            <p:cNvCxnSpPr/>
            <p:nvPr/>
          </p:nvCxnSpPr>
          <p:spPr>
            <a:xfrm flipV="1">
              <a:off x="5969790" y="1562109"/>
              <a:ext cx="0" cy="563718"/>
            </a:xfrm>
            <a:prstGeom prst="straightConnector1">
              <a:avLst/>
            </a:prstGeom>
            <a:ln>
              <a:solidFill>
                <a:srgbClr val="8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rot="5400000" flipV="1">
              <a:off x="6244446" y="1836765"/>
              <a:ext cx="0" cy="563718"/>
            </a:xfrm>
            <a:prstGeom prst="straightConnector1">
              <a:avLst/>
            </a:prstGeom>
            <a:ln>
              <a:solidFill>
                <a:srgbClr val="8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Straight Connector 76"/>
          <p:cNvCxnSpPr/>
          <p:nvPr/>
        </p:nvCxnSpPr>
        <p:spPr>
          <a:xfrm flipH="1">
            <a:off x="3049415" y="855764"/>
            <a:ext cx="315004" cy="1956033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3137705" y="1229312"/>
            <a:ext cx="1222486" cy="1663259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3890749" y="1770990"/>
            <a:ext cx="959997" cy="1787903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4915618" y="1925050"/>
            <a:ext cx="320682" cy="2188937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2478831" y="855764"/>
            <a:ext cx="1" cy="1895921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5647700" y="2123375"/>
            <a:ext cx="97968" cy="2066324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endCxn id="103" idx="1"/>
          </p:cNvCxnSpPr>
          <p:nvPr/>
        </p:nvCxnSpPr>
        <p:spPr>
          <a:xfrm>
            <a:off x="4692976" y="2811797"/>
            <a:ext cx="191730" cy="653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03" idx="2"/>
          </p:cNvCxnSpPr>
          <p:nvPr/>
        </p:nvCxnSpPr>
        <p:spPr>
          <a:xfrm flipH="1">
            <a:off x="4848686" y="2922883"/>
            <a:ext cx="81740" cy="2838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Cross 102"/>
          <p:cNvSpPr>
            <a:spLocks noChangeAspect="1"/>
          </p:cNvSpPr>
          <p:nvPr/>
        </p:nvSpPr>
        <p:spPr>
          <a:xfrm>
            <a:off x="4884706" y="2831443"/>
            <a:ext cx="91440" cy="91440"/>
          </a:xfrm>
          <a:prstGeom prst="plus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/>
          <p:cNvSpPr txBox="1"/>
          <p:nvPr/>
        </p:nvSpPr>
        <p:spPr>
          <a:xfrm>
            <a:off x="4460838" y="2610724"/>
            <a:ext cx="302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Times"/>
                <a:cs typeface="Times"/>
              </a:rPr>
              <a:t>n</a:t>
            </a:r>
            <a:endParaRPr lang="en-US" sz="1200" i="1" dirty="0">
              <a:latin typeface="Times"/>
              <a:cs typeface="Times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656381" y="3218181"/>
            <a:ext cx="285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Times"/>
                <a:cs typeface="Times"/>
              </a:rPr>
              <a:t>s</a:t>
            </a:r>
            <a:endParaRPr lang="en-US" sz="1200" i="1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884829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2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JPL</dc:creator>
  <cp:lastModifiedBy>JPL</cp:lastModifiedBy>
  <cp:revision>6</cp:revision>
  <dcterms:created xsi:type="dcterms:W3CDTF">2014-05-07T15:26:38Z</dcterms:created>
  <dcterms:modified xsi:type="dcterms:W3CDTF">2014-05-07T21:59:08Z</dcterms:modified>
</cp:coreProperties>
</file>