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7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0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5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D6EB9-946D-47DD-AEDC-06E71BA3A17F}" type="datetimeFigureOut">
              <a:rPr lang="en-US" smtClean="0"/>
              <a:t>4/6/2013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5D5E-1F22-4D64-BF6F-2423913E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2445" y="2158365"/>
            <a:ext cx="4478655" cy="923330"/>
          </a:xfrm>
          <a:prstGeom prst="rect">
            <a:avLst/>
          </a:prstGeom>
          <a:noFill/>
          <a:ln w="73025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635000"/>
          </a:effectLst>
          <a:scene3d>
            <a:camera prst="perspectiveContrastingRightFacing" fov="4200000">
              <a:rot lat="602827" lon="19267763" rev="21567204"/>
            </a:camera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  <a:sp3d extrusionH="107950" prstMaterial="matte">
              <a:bevelT w="0" h="0" prst="softRound"/>
            </a:sp3d>
          </a:bodyPr>
          <a:lstStyle/>
          <a:p>
            <a:r>
              <a:rPr lang="en-US" sz="5400" dirty="0" smtClean="0">
                <a:ln w="53975" cap="sq" cmpd="sng">
                  <a:solidFill>
                    <a:srgbClr val="0070C0"/>
                  </a:solidFill>
                </a:ln>
                <a:solidFill>
                  <a:srgbClr val="FFFF00"/>
                </a:solidFill>
                <a:effectLst/>
                <a:latin typeface="Pokemon Solid" panose="040B0500000000000000" pitchFamily="82" charset="2"/>
              </a:rPr>
              <a:t>Encyclopedex</a:t>
            </a:r>
            <a:endParaRPr lang="en-US" sz="2800" dirty="0">
              <a:ln w="53975" cap="sq" cmpd="sng">
                <a:solidFill>
                  <a:srgbClr val="0070C0"/>
                </a:solidFill>
              </a:ln>
              <a:solidFill>
                <a:srgbClr val="FFFF00"/>
              </a:solidFill>
              <a:effectLst/>
              <a:latin typeface="Pokemon Solid" panose="040B0500000000000000" pitchFamily="82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09033" y="605135"/>
            <a:ext cx="5724644" cy="6463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1196411" lon="20682025" rev="21517494"/>
            </a:camera>
            <a:lightRig rig="threePt" dir="t"/>
          </a:scene3d>
          <a:sp3d/>
        </p:spPr>
        <p:txBody>
          <a:bodyPr wrap="none">
            <a:noAutofit/>
            <a:sp3d extrusionH="152400" contourW="8890">
              <a:contourClr>
                <a:schemeClr val="accent1">
                  <a:lumMod val="50000"/>
                </a:schemeClr>
              </a:contourClr>
            </a:sp3d>
          </a:bodyPr>
          <a:lstStyle/>
          <a:p>
            <a:pPr lvl="0"/>
            <a:r>
              <a:rPr lang="en-US" sz="4400" dirty="0" smtClean="0">
                <a:ln w="6350" cap="sq" cmpd="sng">
                  <a:solidFill>
                    <a:srgbClr val="0070C0"/>
                  </a:solidFill>
                </a:ln>
                <a:gradFill flip="none" rotWithShape="1">
                  <a:gsLst>
                    <a:gs pos="0">
                      <a:srgbClr val="FFFF00"/>
                    </a:gs>
                    <a:gs pos="30000">
                      <a:srgbClr val="FFFF00"/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60007" dist="406400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Pokemon GB" pitchFamily="2" charset="0"/>
              </a:rPr>
              <a:t>Encyclopedex</a:t>
            </a:r>
            <a:endParaRPr lang="en-US" sz="3600" dirty="0" smtClean="0">
              <a:ln w="6350" cap="sq" cmpd="sng">
                <a:solidFill>
                  <a:srgbClr val="0070C0"/>
                </a:solidFill>
              </a:ln>
              <a:gradFill flip="none" rotWithShape="1">
                <a:gsLst>
                  <a:gs pos="0">
                    <a:srgbClr val="FFFF00"/>
                  </a:gs>
                  <a:gs pos="30000">
                    <a:srgbClr val="FFFF00"/>
                  </a:gs>
                  <a:gs pos="100000">
                    <a:schemeClr val="accent4">
                      <a:lumMod val="75000"/>
                    </a:schemeClr>
                  </a:gs>
                </a:gsLst>
                <a:lin ang="16200000" scaled="1"/>
                <a:tileRect/>
              </a:gradFill>
              <a:effectLst>
                <a:outerShdw blurRad="60007" dist="406400" dir="7680000" sy="30000" kx="1300200" algn="ctr" rotWithShape="0">
                  <a:prstClr val="black">
                    <a:alpha val="32000"/>
                  </a:prstClr>
                </a:outerShdw>
              </a:effectLst>
              <a:latin typeface="Pokemon GB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552" y="4457462"/>
            <a:ext cx="5673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smtClean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Pokemon GB" pitchFamily="2" charset="0"/>
              </a:rPr>
              <a:t>Encyclopedex</a:t>
            </a:r>
            <a:endParaRPr lang="en-US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atin typeface="Pokemon GB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88851" y="3526929"/>
            <a:ext cx="5512474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 prstMaterial="matte"/>
          </a:bodyPr>
          <a:lstStyle/>
          <a:p>
            <a:r>
              <a:rPr lang="en-US" sz="3600" b="1" dirty="0" smtClean="0">
                <a:ln w="0" cap="sq" cmpd="dbl">
                  <a:solidFill>
                    <a:schemeClr val="tx1"/>
                  </a:solidFill>
                  <a:miter lim="800000"/>
                </a:ln>
                <a:gradFill flip="none" rotWithShape="1">
                  <a:gsLst>
                    <a:gs pos="49000">
                      <a:schemeClr val="tx1"/>
                    </a:gs>
                    <a:gs pos="28044">
                      <a:schemeClr val="bg1">
                        <a:lumMod val="95000"/>
                      </a:schemeClr>
                    </a:gs>
                    <a:gs pos="0">
                      <a:schemeClr val="tx1"/>
                    </a:gs>
                    <a:gs pos="23000">
                      <a:schemeClr val="bg1"/>
                    </a:gs>
                    <a:gs pos="53000">
                      <a:schemeClr val="bg1"/>
                    </a:gs>
                    <a:gs pos="100000">
                      <a:schemeClr val="tx1"/>
                    </a:gs>
                  </a:gsLst>
                  <a:lin ang="18900000" scaled="1"/>
                  <a:tileRect/>
                </a:gradFill>
                <a:effectLst>
                  <a:outerShdw blurRad="60007" dist="310007" dir="7680000" sy="30000" kx="1300200" algn="ctr" rotWithShape="0">
                    <a:schemeClr val="tx1">
                      <a:alpha val="32000"/>
                    </a:schemeClr>
                  </a:outerShdw>
                </a:effectLst>
                <a:latin typeface="Pokemon GB" pitchFamily="2" charset="0"/>
              </a:rPr>
              <a:t>Encyclopedex</a:t>
            </a:r>
            <a:endParaRPr lang="en-US" b="1" dirty="0">
              <a:ln w="0" cap="sq" cmpd="dbl">
                <a:solidFill>
                  <a:schemeClr val="tx1"/>
                </a:solidFill>
                <a:miter lim="800000"/>
              </a:ln>
              <a:gradFill flip="none" rotWithShape="1">
                <a:gsLst>
                  <a:gs pos="49000">
                    <a:schemeClr val="tx1"/>
                  </a:gs>
                  <a:gs pos="28044">
                    <a:schemeClr val="bg1">
                      <a:lumMod val="95000"/>
                    </a:schemeClr>
                  </a:gs>
                  <a:gs pos="0">
                    <a:schemeClr val="tx1"/>
                  </a:gs>
                  <a:gs pos="23000">
                    <a:schemeClr val="bg1"/>
                  </a:gs>
                  <a:gs pos="53000">
                    <a:schemeClr val="bg1"/>
                  </a:gs>
                  <a:gs pos="100000">
                    <a:schemeClr val="tx1"/>
                  </a:gs>
                </a:gsLst>
                <a:lin ang="18900000" scaled="1"/>
                <a:tileRect/>
              </a:gradFill>
              <a:effectLst>
                <a:outerShdw blurRad="60007" dist="310007" dir="7680000" sy="30000" kx="1300200" algn="ctr" rotWithShape="0">
                  <a:schemeClr val="tx1">
                    <a:alpha val="32000"/>
                  </a:schemeClr>
                </a:outerShdw>
              </a:effectLst>
              <a:latin typeface="Pokemon GB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13145" y="1696700"/>
            <a:ext cx="4488180" cy="923330"/>
          </a:xfrm>
          <a:prstGeom prst="rect">
            <a:avLst/>
          </a:prstGeom>
          <a:noFill/>
          <a:ln w="73025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  <a:softEdge rad="63500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  <a:sp3d extrusionH="107950" prstMaterial="matte"/>
          </a:bodyPr>
          <a:lstStyle/>
          <a:p>
            <a:r>
              <a:rPr lang="en-US" sz="5400" b="1" dirty="0" smtClean="0">
                <a:ln w="79375" cap="sq" cmpd="sng">
                  <a:solidFill>
                    <a:schemeClr val="accent5">
                      <a:lumMod val="75000"/>
                    </a:schemeClr>
                  </a:solidFill>
                </a:ln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rgbClr val="FFFF00"/>
                    </a:gs>
                  </a:gsLst>
                  <a:path path="rect">
                    <a:fillToRect t="100000" r="100000"/>
                  </a:path>
                  <a:tileRect l="-100000" b="-100000"/>
                </a:gradFill>
                <a:effectLst/>
                <a:latin typeface="Pokemon Solid" panose="040B0500000000000000" pitchFamily="82" charset="2"/>
              </a:rPr>
              <a:t>Encyclopedex</a:t>
            </a:r>
            <a:endParaRPr lang="en-US" sz="2800" b="1" dirty="0">
              <a:ln w="79375" cap="sq" cmpd="sng">
                <a:solidFill>
                  <a:schemeClr val="accent5">
                    <a:lumMod val="75000"/>
                  </a:schemeClr>
                </a:solidFill>
              </a:ln>
              <a:gradFill flip="none" rotWithShape="1"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rgbClr val="FFFF00"/>
                  </a:gs>
                </a:gsLst>
                <a:path path="rect">
                  <a:fillToRect t="100000" r="100000"/>
                </a:path>
                <a:tileRect l="-100000" b="-100000"/>
              </a:gradFill>
              <a:effectLst/>
              <a:latin typeface="Pokemon Solid" panose="040B0500000000000000" pitchFamily="82" charset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84722" y="5456694"/>
            <a:ext cx="5673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smtClean="0">
                <a:ln w="12700">
                  <a:solidFill>
                    <a:schemeClr val="bg1"/>
                  </a:solidFill>
                </a:ln>
                <a:latin typeface="Pokemon GB" pitchFamily="2" charset="0"/>
              </a:rPr>
              <a:t>Encyclopedex</a:t>
            </a:r>
            <a:endParaRPr lang="en-US" dirty="0">
              <a:ln w="12700">
                <a:solidFill>
                  <a:schemeClr val="bg1"/>
                </a:solidFill>
              </a:ln>
              <a:latin typeface="Pokemon GB" pitchFamily="2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10603" y="9136"/>
            <a:ext cx="4110039" cy="919164"/>
          </a:xfrm>
          <a:effectLst/>
        </p:spPr>
        <p:txBody>
          <a:bodyPr>
            <a:noAutofit/>
            <a:scene3d>
              <a:camera prst="orthographicFront"/>
              <a:lightRig rig="sunset" dir="t"/>
            </a:scene3d>
            <a:sp3d/>
          </a:bodyPr>
          <a:lstStyle/>
          <a:p>
            <a:r>
              <a:rPr lang="en-US" sz="4400" dirty="0" smtClean="0">
                <a:ln w="6350" cap="flat" cmpd="sng">
                  <a:gradFill flip="none" rotWithShape="1"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72000">
                        <a:schemeClr val="tx1">
                          <a:lumMod val="95000"/>
                          <a:lumOff val="5000"/>
                        </a:schemeClr>
                      </a:gs>
                      <a:gs pos="59000">
                        <a:schemeClr val="bg1">
                          <a:lumMod val="95000"/>
                        </a:schemeClr>
                      </a:gs>
                      <a:gs pos="36000">
                        <a:schemeClr val="tx1">
                          <a:lumMod val="95000"/>
                          <a:lumOff val="5000"/>
                        </a:schemeClr>
                      </a:gs>
                      <a:gs pos="26000">
                        <a:schemeClr val="bg1">
                          <a:lumMod val="95000"/>
                        </a:schemeClr>
                      </a:gs>
                      <a:gs pos="87000">
                        <a:schemeClr val="bg1">
                          <a:lumMod val="9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16500000" scaled="0"/>
                    <a:tileRect/>
                  </a:gradFill>
                  <a:prstDash val="solid"/>
                  <a:bevel/>
                </a:ln>
                <a:solidFill>
                  <a:srgbClr val="F6E652"/>
                </a:solidFill>
                <a:latin typeface="Sofachrome Rg" panose="02010507020000020004" pitchFamily="2" charset="0"/>
              </a:rPr>
              <a:t>E</a:t>
            </a:r>
            <a:r>
              <a:rPr lang="en-US" sz="900" i="1" dirty="0" smtClean="0">
                <a:ln w="6350" cap="flat" cmpd="sng">
                  <a:gradFill flip="none" rotWithShape="1"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72000">
                        <a:schemeClr val="tx1">
                          <a:lumMod val="95000"/>
                          <a:lumOff val="5000"/>
                        </a:schemeClr>
                      </a:gs>
                      <a:gs pos="59000">
                        <a:schemeClr val="bg1">
                          <a:lumMod val="95000"/>
                        </a:schemeClr>
                      </a:gs>
                      <a:gs pos="36000">
                        <a:schemeClr val="tx1">
                          <a:lumMod val="95000"/>
                          <a:lumOff val="5000"/>
                        </a:schemeClr>
                      </a:gs>
                      <a:gs pos="26000">
                        <a:schemeClr val="bg1">
                          <a:lumMod val="95000"/>
                        </a:schemeClr>
                      </a:gs>
                      <a:gs pos="87000">
                        <a:schemeClr val="bg1">
                          <a:lumMod val="9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16500000" scaled="0"/>
                    <a:tileRect/>
                  </a:gradFill>
                  <a:prstDash val="solid"/>
                  <a:bevel/>
                </a:ln>
                <a:solidFill>
                  <a:srgbClr val="F6E652"/>
                </a:solidFill>
                <a:latin typeface="Sofachrome Rg" panose="02010507020000020004" pitchFamily="2" charset="0"/>
              </a:rPr>
              <a:t> </a:t>
            </a:r>
            <a:r>
              <a:rPr lang="en-US" sz="4400" dirty="0" smtClean="0">
                <a:ln w="6350" cap="flat" cmpd="sng">
                  <a:gradFill flip="none" rotWithShape="1"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72000">
                        <a:schemeClr val="tx1">
                          <a:lumMod val="95000"/>
                          <a:lumOff val="5000"/>
                        </a:schemeClr>
                      </a:gs>
                      <a:gs pos="59000">
                        <a:schemeClr val="bg1">
                          <a:lumMod val="95000"/>
                        </a:schemeClr>
                      </a:gs>
                      <a:gs pos="36000">
                        <a:schemeClr val="tx1">
                          <a:lumMod val="95000"/>
                          <a:lumOff val="5000"/>
                        </a:schemeClr>
                      </a:gs>
                      <a:gs pos="26000">
                        <a:schemeClr val="bg1">
                          <a:lumMod val="95000"/>
                        </a:schemeClr>
                      </a:gs>
                      <a:gs pos="87000">
                        <a:schemeClr val="bg1">
                          <a:lumMod val="9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16500000" scaled="0"/>
                    <a:tileRect/>
                  </a:gradFill>
                  <a:prstDash val="solid"/>
                  <a:bevel/>
                </a:ln>
                <a:solidFill>
                  <a:srgbClr val="F6E652"/>
                </a:solidFill>
                <a:latin typeface="WLM Future Round" panose="00000400000000000000" pitchFamily="2" charset="0"/>
              </a:rPr>
              <a:t>ncyclope</a:t>
            </a:r>
            <a:r>
              <a:rPr lang="en-US" sz="4400" dirty="0" smtClean="0">
                <a:ln w="6350" cap="flat" cmpd="sng">
                  <a:gradFill flip="none" rotWithShape="1"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72000">
                        <a:schemeClr val="tx1">
                          <a:lumMod val="95000"/>
                          <a:lumOff val="5000"/>
                        </a:schemeClr>
                      </a:gs>
                      <a:gs pos="59000">
                        <a:schemeClr val="bg1">
                          <a:lumMod val="95000"/>
                        </a:schemeClr>
                      </a:gs>
                      <a:gs pos="36000">
                        <a:schemeClr val="tx1">
                          <a:lumMod val="95000"/>
                          <a:lumOff val="5000"/>
                        </a:schemeClr>
                      </a:gs>
                      <a:gs pos="26000">
                        <a:schemeClr val="bg1">
                          <a:lumMod val="95000"/>
                        </a:schemeClr>
                      </a:gs>
                      <a:gs pos="87000">
                        <a:schemeClr val="bg1">
                          <a:lumMod val="9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16500000" scaled="0"/>
                    <a:tileRect/>
                  </a:gradFill>
                  <a:prstDash val="solid"/>
                  <a:bevel/>
                </a:ln>
                <a:solidFill>
                  <a:srgbClr val="F6AC29"/>
                </a:solidFill>
                <a:latin typeface="WLM Future Round" panose="00000400000000000000" pitchFamily="2" charset="0"/>
              </a:rPr>
              <a:t>d</a:t>
            </a:r>
            <a:r>
              <a:rPr lang="en-US" sz="4400" dirty="0" smtClean="0">
                <a:ln w="6350" cap="flat" cmpd="sng">
                  <a:gradFill flip="none" rotWithShape="1"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72000">
                        <a:schemeClr val="tx1">
                          <a:lumMod val="95000"/>
                          <a:lumOff val="5000"/>
                        </a:schemeClr>
                      </a:gs>
                      <a:gs pos="59000">
                        <a:schemeClr val="bg1">
                          <a:lumMod val="95000"/>
                        </a:schemeClr>
                      </a:gs>
                      <a:gs pos="36000">
                        <a:schemeClr val="tx1">
                          <a:lumMod val="95000"/>
                          <a:lumOff val="5000"/>
                        </a:schemeClr>
                      </a:gs>
                      <a:gs pos="26000">
                        <a:schemeClr val="bg1">
                          <a:lumMod val="95000"/>
                        </a:schemeClr>
                      </a:gs>
                      <a:gs pos="87000">
                        <a:schemeClr val="bg1">
                          <a:lumMod val="9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16500000" scaled="0"/>
                    <a:tileRect/>
                  </a:gradFill>
                  <a:prstDash val="solid"/>
                  <a:bevel/>
                </a:ln>
                <a:solidFill>
                  <a:srgbClr val="F67200"/>
                </a:solidFill>
                <a:latin typeface="WLM Future Round" panose="00000400000000000000" pitchFamily="2" charset="0"/>
              </a:rPr>
              <a:t>ex</a:t>
            </a:r>
            <a:endParaRPr lang="en-US" sz="4400" dirty="0">
              <a:ln w="6350" cap="flat" cmpd="sng">
                <a:gradFill flip="none" rotWithShape="1"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72000">
                      <a:schemeClr val="tx1">
                        <a:lumMod val="95000"/>
                        <a:lumOff val="5000"/>
                      </a:schemeClr>
                    </a:gs>
                    <a:gs pos="59000">
                      <a:schemeClr val="bg1">
                        <a:lumMod val="95000"/>
                      </a:schemeClr>
                    </a:gs>
                    <a:gs pos="36000">
                      <a:schemeClr val="tx1">
                        <a:lumMod val="95000"/>
                        <a:lumOff val="5000"/>
                      </a:schemeClr>
                    </a:gs>
                    <a:gs pos="26000">
                      <a:schemeClr val="bg1">
                        <a:lumMod val="95000"/>
                      </a:schemeClr>
                    </a:gs>
                    <a:gs pos="87000">
                      <a:schemeClr val="bg1">
                        <a:lumMod val="9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16500000" scaled="0"/>
                  <a:tileRect/>
                </a:gradFill>
                <a:prstDash val="solid"/>
                <a:bevel/>
              </a:ln>
              <a:solidFill>
                <a:srgbClr val="F67200"/>
              </a:solidFill>
              <a:latin typeface="WLM Future Round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Pokemon GB</vt:lpstr>
      <vt:lpstr>Pokemon Solid</vt:lpstr>
      <vt:lpstr>Sofachrome Rg</vt:lpstr>
      <vt:lpstr>WLM Future Round</vt:lpstr>
      <vt:lpstr>Office Theme</vt:lpstr>
      <vt:lpstr>E ncyclopedex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Doury</dc:creator>
  <cp:lastModifiedBy>Damien Doury</cp:lastModifiedBy>
  <cp:revision>10</cp:revision>
  <dcterms:created xsi:type="dcterms:W3CDTF">2013-04-06T19:34:05Z</dcterms:created>
  <dcterms:modified xsi:type="dcterms:W3CDTF">2013-04-07T02:51:52Z</dcterms:modified>
</cp:coreProperties>
</file>