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"/>
  </p:handoutMasterIdLst>
  <p:sldIdLst>
    <p:sldId id="256" r:id="rId2"/>
  </p:sldIdLst>
  <p:sldSz cx="22794913" cy="1530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AD16F-B128-101A-64DD-C2C35CCEF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21EAD-2811-0A67-62A3-A0C2211461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3ADC-86F8-40F3-8CE6-5FBBC9241C73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E180-E8AB-F695-E885-90E3BFB825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FEBA5-B44C-39F0-B993-DC6BE0FBEB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38086-CD4B-4A9A-9C33-2B1EDB460F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421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919E-9896-D354-8E4A-22641DFD6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58650" y="1790701"/>
            <a:ext cx="10229849" cy="25908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6000">
                <a:latin typeface="DIN Condensed" panose="00000500000000000000" pitchFamily="2" charset="0"/>
              </a:defRPr>
            </a:lvl1pPr>
          </a:lstStyle>
          <a:p>
            <a:r>
              <a:rPr lang="en-US" dirty="0"/>
              <a:t>Name</a:t>
            </a:r>
            <a:endParaRPr lang="en-SG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9F83BB-13A0-B677-E682-3FE5FB110E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058650" y="5753100"/>
            <a:ext cx="2743200" cy="2590799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lang="en-SG" sz="6000" kern="1200" dirty="0">
                <a:solidFill>
                  <a:schemeClr val="tx1"/>
                </a:solidFill>
                <a:latin typeface="DIN Condensed" panose="00000500000000000000" pitchFamily="2" charset="0"/>
                <a:ea typeface="+mj-ea"/>
                <a:cs typeface="+mj-cs"/>
              </a:defRPr>
            </a:lvl1pPr>
          </a:lstStyle>
          <a:p>
            <a:pPr marL="0" lvl="0" indent="0" algn="ctr" defTabSz="2040484" rtl="0" eaLnBrk="1" latinLnBrk="0" hangingPunct="1">
              <a:lnSpc>
                <a:spcPct val="90000"/>
              </a:lnSpc>
              <a:spcBef>
                <a:spcPts val="2232"/>
              </a:spcBef>
              <a:buFont typeface="Arial" panose="020B0604020202020204" pitchFamily="34" charset="0"/>
              <a:buNone/>
            </a:pPr>
            <a:r>
              <a:rPr lang="en-SG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5CCD1B-8C55-466C-1117-D66430380A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25700" y="5753100"/>
            <a:ext cx="7162799" cy="25908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 algn="ctr">
              <a:buNone/>
              <a:defRPr lang="en-SG" sz="6000" kern="1200" dirty="0">
                <a:solidFill>
                  <a:schemeClr val="tx1"/>
                </a:solidFill>
                <a:latin typeface="DIN Condensed" panose="000005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Major</a:t>
            </a:r>
            <a:endParaRPr lang="en-S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223808-DD98-CF1F-0BDC-323F85FFC2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58650" y="9048750"/>
            <a:ext cx="10229849" cy="462915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 algn="ctr">
              <a:buNone/>
              <a:defRPr lang="en-SG" sz="6000" kern="1200" dirty="0">
                <a:solidFill>
                  <a:schemeClr val="tx1"/>
                </a:solidFill>
                <a:latin typeface="DIN Condensed" panose="00000500000000000000" pitchFamily="2" charset="0"/>
                <a:ea typeface="+mj-ea"/>
                <a:cs typeface="+mj-cs"/>
              </a:defRPr>
            </a:lvl1pPr>
          </a:lstStyle>
          <a:p>
            <a:pPr marL="0" lvl="0" indent="0" algn="ctr" defTabSz="2040484" rtl="0" eaLnBrk="1" latinLnBrk="0" hangingPunct="1">
              <a:lnSpc>
                <a:spcPct val="90000"/>
              </a:lnSpc>
              <a:spcBef>
                <a:spcPts val="2232"/>
              </a:spcBef>
              <a:buFont typeface="Arial" panose="020B0604020202020204" pitchFamily="34" charset="0"/>
              <a:buNone/>
            </a:pPr>
            <a:r>
              <a:rPr lang="en-US" dirty="0"/>
              <a:t>Caption</a:t>
            </a:r>
            <a:endParaRPr lang="en-SG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DD7224-F14A-4007-79E6-D44FF81EEC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1397457" cy="153035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lang="en-SG" sz="6000" kern="1200" dirty="0">
                <a:solidFill>
                  <a:schemeClr val="tx1"/>
                </a:solidFill>
                <a:latin typeface="DIN Condensed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SG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411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1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ctr" defTabSz="2040484" rtl="0" eaLnBrk="1" latinLnBrk="0" hangingPunct="1">
        <a:lnSpc>
          <a:spcPct val="90000"/>
        </a:lnSpc>
        <a:spcBef>
          <a:spcPct val="0"/>
        </a:spcBef>
        <a:buNone/>
        <a:defRPr sz="9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0121" indent="-510121" algn="l" defTabSz="2040484" rtl="0" eaLnBrk="1" latinLnBrk="0" hangingPunct="1">
        <a:lnSpc>
          <a:spcPct val="90000"/>
        </a:lnSpc>
        <a:spcBef>
          <a:spcPts val="2232"/>
        </a:spcBef>
        <a:buFont typeface="Arial" panose="020B0604020202020204" pitchFamily="34" charset="0"/>
        <a:buChar char="•"/>
        <a:defRPr sz="6248" kern="1200">
          <a:solidFill>
            <a:schemeClr val="tx1"/>
          </a:solidFill>
          <a:latin typeface="+mn-lt"/>
          <a:ea typeface="+mn-ea"/>
          <a:cs typeface="+mn-cs"/>
        </a:defRPr>
      </a:lvl1pPr>
      <a:lvl2pPr marL="1530363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5356" kern="1200">
          <a:solidFill>
            <a:schemeClr val="tx1"/>
          </a:solidFill>
          <a:latin typeface="+mn-lt"/>
          <a:ea typeface="+mn-ea"/>
          <a:cs typeface="+mn-cs"/>
        </a:defRPr>
      </a:lvl2pPr>
      <a:lvl3pPr marL="2550605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463" kern="1200">
          <a:solidFill>
            <a:schemeClr val="tx1"/>
          </a:solidFill>
          <a:latin typeface="+mn-lt"/>
          <a:ea typeface="+mn-ea"/>
          <a:cs typeface="+mn-cs"/>
        </a:defRPr>
      </a:lvl3pPr>
      <a:lvl4pPr marL="3570846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4pPr>
      <a:lvl5pPr marL="4591088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5pPr>
      <a:lvl6pPr marL="5611330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6pPr>
      <a:lvl7pPr marL="6631572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7pPr>
      <a:lvl8pPr marL="7651814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8pPr>
      <a:lvl9pPr marL="8672055" indent="-510121" algn="l" defTabSz="2040484" rtl="0" eaLnBrk="1" latinLnBrk="0" hangingPunct="1">
        <a:lnSpc>
          <a:spcPct val="90000"/>
        </a:lnSpc>
        <a:spcBef>
          <a:spcPts val="1116"/>
        </a:spcBef>
        <a:buFont typeface="Arial" panose="020B0604020202020204" pitchFamily="34" charset="0"/>
        <a:buChar char="•"/>
        <a:defRPr sz="40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1pPr>
      <a:lvl2pPr marL="1020242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2pPr>
      <a:lvl3pPr marL="2040484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3pPr>
      <a:lvl4pPr marL="3060725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4pPr>
      <a:lvl5pPr marL="4080967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5pPr>
      <a:lvl6pPr marL="5101209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6pPr>
      <a:lvl7pPr marL="6121451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7pPr>
      <a:lvl8pPr marL="7141693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8pPr>
      <a:lvl9pPr marL="8161934" algn="l" defTabSz="2040484" rtl="0" eaLnBrk="1" latinLnBrk="0" hangingPunct="1">
        <a:defRPr sz="4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">
            <a:extLst>
              <a:ext uri="{FF2B5EF4-FFF2-40B4-BE49-F238E27FC236}">
                <a16:creationId xmlns:a16="http://schemas.microsoft.com/office/drawing/2014/main" id="{CA0213C9-76E5-C69D-E781-538B794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Year">
            <a:extLst>
              <a:ext uri="{FF2B5EF4-FFF2-40B4-BE49-F238E27FC236}">
                <a16:creationId xmlns:a16="http://schemas.microsoft.com/office/drawing/2014/main" id="{086BC4B3-43AF-714B-8AAC-9427591BE8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Major">
            <a:extLst>
              <a:ext uri="{FF2B5EF4-FFF2-40B4-BE49-F238E27FC236}">
                <a16:creationId xmlns:a16="http://schemas.microsoft.com/office/drawing/2014/main" id="{FB7CFE77-55CC-9A5C-C26C-C2E81FD967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0DC0695F-2CDF-F502-CD04-AE1D1A9B4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Picture">
            <a:extLst>
              <a:ext uri="{FF2B5EF4-FFF2-40B4-BE49-F238E27FC236}">
                <a16:creationId xmlns:a16="http://schemas.microsoft.com/office/drawing/2014/main" id="{A5DEABD2-89B5-0101-D20F-44855FF19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37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BC3A3D2-B295-4882-8E3D-D9FB1E96CF7F}" vid="{41AE64E6-F5E3-47F9-A1A9-B9968ED1C0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Noctua template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DIN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Paturi Karthik</dc:creator>
  <cp:lastModifiedBy>Paturi Karthik</cp:lastModifiedBy>
  <cp:revision>16</cp:revision>
  <dcterms:created xsi:type="dcterms:W3CDTF">2023-08-06T13:25:41Z</dcterms:created>
  <dcterms:modified xsi:type="dcterms:W3CDTF">2023-08-07T10:15:13Z</dcterms:modified>
</cp:coreProperties>
</file>