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96" y="-11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4F6DF2-5297-4819-A89E-D42C6B7498AF}" type="doc">
      <dgm:prSet loTypeId="urn:microsoft.com/office/officeart/2005/8/layout/process3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DE673EB-25E4-4E87-BE0C-10A1EBFE34ED}">
      <dgm:prSet/>
      <dgm:spPr/>
      <dgm:t>
        <a:bodyPr/>
        <a:lstStyle/>
        <a:p>
          <a:r>
            <a:rPr lang="en-US" b="1" dirty="0" smtClean="0"/>
            <a:t>Disable x86</a:t>
          </a:r>
          <a:endParaRPr lang="en-US" b="1" dirty="0"/>
        </a:p>
      </dgm:t>
    </dgm:pt>
    <dgm:pt modelId="{5E108843-E9F9-4766-A755-14CE24E2103F}" type="parTrans" cxnId="{76C7C354-0328-4BAB-88D2-5D6AFC56628F}">
      <dgm:prSet/>
      <dgm:spPr/>
      <dgm:t>
        <a:bodyPr/>
        <a:lstStyle/>
        <a:p>
          <a:endParaRPr lang="en-US" b="1"/>
        </a:p>
      </dgm:t>
    </dgm:pt>
    <dgm:pt modelId="{C0EE2D2E-7E6D-4EC0-A648-4C4DEF1AB6E8}" type="sibTrans" cxnId="{76C7C354-0328-4BAB-88D2-5D6AFC56628F}">
      <dgm:prSet/>
      <dgm:spPr/>
      <dgm:t>
        <a:bodyPr/>
        <a:lstStyle/>
        <a:p>
          <a:endParaRPr lang="en-US" b="1"/>
        </a:p>
      </dgm:t>
    </dgm:pt>
    <dgm:pt modelId="{3D7C3780-8EA4-4496-8E29-46F22D0EC55B}">
      <dgm:prSet/>
      <dgm:spPr/>
      <dgm:t>
        <a:bodyPr/>
        <a:lstStyle/>
        <a:p>
          <a:r>
            <a:rPr lang="en-US" b="1" dirty="0" smtClean="0"/>
            <a:t>Unity 2018</a:t>
          </a:r>
          <a:endParaRPr lang="en-US" b="1" dirty="0"/>
        </a:p>
      </dgm:t>
    </dgm:pt>
    <dgm:pt modelId="{23296DB5-C18E-4951-A4D7-AB8811583BFF}" type="parTrans" cxnId="{B5D629D0-BA0F-4CB2-9859-6C0AEBC2D1CE}">
      <dgm:prSet/>
      <dgm:spPr/>
      <dgm:t>
        <a:bodyPr/>
        <a:lstStyle/>
        <a:p>
          <a:endParaRPr lang="en-US" b="1"/>
        </a:p>
      </dgm:t>
    </dgm:pt>
    <dgm:pt modelId="{1EF3FE97-3713-4AEB-AFE9-B97AEA34C5A5}" type="sibTrans" cxnId="{B5D629D0-BA0F-4CB2-9859-6C0AEBC2D1CE}">
      <dgm:prSet/>
      <dgm:spPr/>
      <dgm:t>
        <a:bodyPr/>
        <a:lstStyle/>
        <a:p>
          <a:endParaRPr lang="en-US" b="1"/>
        </a:p>
      </dgm:t>
    </dgm:pt>
    <dgm:pt modelId="{7AE4E3BF-758F-4F59-ADA2-CFFFD8DDB958}">
      <dgm:prSet/>
      <dgm:spPr/>
      <dgm:t>
        <a:bodyPr/>
        <a:lstStyle/>
        <a:p>
          <a:r>
            <a:rPr lang="en-US" b="1" dirty="0" smtClean="0"/>
            <a:t>27 MO</a:t>
          </a:r>
          <a:endParaRPr lang="en-US" b="1" dirty="0"/>
        </a:p>
      </dgm:t>
    </dgm:pt>
    <dgm:pt modelId="{E38A05E1-DC73-4A24-AAFD-F5D9BD19D98E}" type="parTrans" cxnId="{E1EB7F99-AEEA-41FC-9337-D13FB45A49A4}">
      <dgm:prSet/>
      <dgm:spPr/>
      <dgm:t>
        <a:bodyPr/>
        <a:lstStyle/>
        <a:p>
          <a:endParaRPr lang="en-US" b="1"/>
        </a:p>
      </dgm:t>
    </dgm:pt>
    <dgm:pt modelId="{A7A2788C-2588-4FA0-97A4-3D32734F5A47}" type="sibTrans" cxnId="{E1EB7F99-AEEA-41FC-9337-D13FB45A49A4}">
      <dgm:prSet/>
      <dgm:spPr/>
      <dgm:t>
        <a:bodyPr/>
        <a:lstStyle/>
        <a:p>
          <a:endParaRPr lang="en-US" b="1"/>
        </a:p>
      </dgm:t>
    </dgm:pt>
    <dgm:pt modelId="{392EEBFB-8BC4-483F-BC64-6626BB637A03}">
      <dgm:prSet/>
      <dgm:spPr/>
      <dgm:t>
        <a:bodyPr/>
        <a:lstStyle/>
        <a:p>
          <a:r>
            <a:rPr lang="en-US" b="1" dirty="0" smtClean="0"/>
            <a:t>15 MO</a:t>
          </a:r>
          <a:endParaRPr lang="en-US" b="1" dirty="0"/>
        </a:p>
      </dgm:t>
    </dgm:pt>
    <dgm:pt modelId="{34F20DA9-F38E-4B8E-B492-CBF3D4CCD207}" type="parTrans" cxnId="{8B5E024F-D7CE-47C2-BA44-EC08241181FB}">
      <dgm:prSet/>
      <dgm:spPr/>
      <dgm:t>
        <a:bodyPr/>
        <a:lstStyle/>
        <a:p>
          <a:endParaRPr lang="en-US" b="1"/>
        </a:p>
      </dgm:t>
    </dgm:pt>
    <dgm:pt modelId="{DF767D13-A987-4BA7-BC71-FD99B3206E8F}" type="sibTrans" cxnId="{8B5E024F-D7CE-47C2-BA44-EC08241181FB}">
      <dgm:prSet/>
      <dgm:spPr/>
      <dgm:t>
        <a:bodyPr/>
        <a:lstStyle/>
        <a:p>
          <a:endParaRPr lang="en-US" b="1"/>
        </a:p>
      </dgm:t>
    </dgm:pt>
    <dgm:pt modelId="{3F43544A-7957-4CF8-A855-54EF6E3072DF}">
      <dgm:prSet/>
      <dgm:spPr/>
      <dgm:t>
        <a:bodyPr/>
        <a:lstStyle/>
        <a:p>
          <a:r>
            <a:rPr lang="en-US" b="1" dirty="0" smtClean="0"/>
            <a:t>Use NET.2</a:t>
          </a:r>
          <a:endParaRPr lang="en-US" b="1" dirty="0"/>
        </a:p>
      </dgm:t>
    </dgm:pt>
    <dgm:pt modelId="{C05ADD9D-EB2D-40BC-830C-A0B5CACF0276}" type="parTrans" cxnId="{7DE1108A-7748-44FB-8795-7B48C9C2FE41}">
      <dgm:prSet/>
      <dgm:spPr/>
      <dgm:t>
        <a:bodyPr/>
        <a:lstStyle/>
        <a:p>
          <a:endParaRPr lang="en-US" b="1"/>
        </a:p>
      </dgm:t>
    </dgm:pt>
    <dgm:pt modelId="{9C25A208-8138-4887-907A-0E658FCE0D3D}" type="sibTrans" cxnId="{7DE1108A-7748-44FB-8795-7B48C9C2FE41}">
      <dgm:prSet/>
      <dgm:spPr/>
      <dgm:t>
        <a:bodyPr/>
        <a:lstStyle/>
        <a:p>
          <a:endParaRPr lang="en-US" b="1"/>
        </a:p>
      </dgm:t>
    </dgm:pt>
    <dgm:pt modelId="{FF26D08C-BDBD-49AD-BDE6-33A29AE97E92}">
      <dgm:prSet/>
      <dgm:spPr/>
      <dgm:t>
        <a:bodyPr/>
        <a:lstStyle/>
        <a:p>
          <a:r>
            <a:rPr lang="en-US" b="1" dirty="0" smtClean="0"/>
            <a:t>Native IL2CPP</a:t>
          </a:r>
          <a:endParaRPr lang="en-US" b="1" dirty="0"/>
        </a:p>
      </dgm:t>
    </dgm:pt>
    <dgm:pt modelId="{ABDCC433-A36E-4E9D-81EA-D182909A5674}" type="parTrans" cxnId="{78B059E1-E081-4219-83C9-38690CCC90FA}">
      <dgm:prSet/>
      <dgm:spPr/>
      <dgm:t>
        <a:bodyPr/>
        <a:lstStyle/>
        <a:p>
          <a:endParaRPr lang="en-US" b="1"/>
        </a:p>
      </dgm:t>
    </dgm:pt>
    <dgm:pt modelId="{BB9A1EF3-F6BA-4264-B9B8-21F9C6F7E5EA}" type="sibTrans" cxnId="{78B059E1-E081-4219-83C9-38690CCC90FA}">
      <dgm:prSet/>
      <dgm:spPr/>
      <dgm:t>
        <a:bodyPr/>
        <a:lstStyle/>
        <a:p>
          <a:endParaRPr lang="en-US" b="1"/>
        </a:p>
      </dgm:t>
    </dgm:pt>
    <dgm:pt modelId="{2DBD12E4-52C9-4C4E-8119-32F265188AB5}">
      <dgm:prSet/>
      <dgm:spPr/>
      <dgm:t>
        <a:bodyPr/>
        <a:lstStyle/>
        <a:p>
          <a:r>
            <a:rPr lang="en-US" b="1" dirty="0" smtClean="0"/>
            <a:t>7 MO</a:t>
          </a:r>
          <a:endParaRPr lang="en-US" b="1" dirty="0"/>
        </a:p>
      </dgm:t>
    </dgm:pt>
    <dgm:pt modelId="{E7FBEE9B-D76F-493A-8D9F-85683D03246E}" type="parTrans" cxnId="{6354D10F-0BF8-4BDE-9CF3-2B3FFDAB1E74}">
      <dgm:prSet/>
      <dgm:spPr/>
      <dgm:t>
        <a:bodyPr/>
        <a:lstStyle/>
        <a:p>
          <a:endParaRPr lang="en-US" b="1"/>
        </a:p>
      </dgm:t>
    </dgm:pt>
    <dgm:pt modelId="{D30DFBBC-1C76-41BB-99D7-ABF1D8118C49}" type="sibTrans" cxnId="{6354D10F-0BF8-4BDE-9CF3-2B3FFDAB1E74}">
      <dgm:prSet/>
      <dgm:spPr/>
      <dgm:t>
        <a:bodyPr/>
        <a:lstStyle/>
        <a:p>
          <a:endParaRPr lang="en-US" b="1"/>
        </a:p>
      </dgm:t>
    </dgm:pt>
    <dgm:pt modelId="{8B8A106B-E191-494F-B991-C710B3A47239}">
      <dgm:prSet/>
      <dgm:spPr/>
      <dgm:t>
        <a:bodyPr/>
        <a:lstStyle/>
        <a:p>
          <a:r>
            <a:rPr lang="en-US" b="1" dirty="0" smtClean="0"/>
            <a:t>No </a:t>
          </a:r>
          <a:r>
            <a:rPr lang="en-US" b="1" dirty="0" err="1" smtClean="0"/>
            <a:t>optim</a:t>
          </a:r>
          <a:endParaRPr lang="en-US" b="1" dirty="0"/>
        </a:p>
      </dgm:t>
    </dgm:pt>
    <dgm:pt modelId="{A9F12548-41C1-44AE-A2AD-999926E64CF1}" type="parTrans" cxnId="{AA7CFC7F-8993-43B3-B02B-B2A19E783C92}">
      <dgm:prSet/>
      <dgm:spPr/>
      <dgm:t>
        <a:bodyPr/>
        <a:lstStyle/>
        <a:p>
          <a:endParaRPr lang="en-US" b="1"/>
        </a:p>
      </dgm:t>
    </dgm:pt>
    <dgm:pt modelId="{F8F414DB-A382-4EC7-BAE6-70BA7E6AC3A6}" type="sibTrans" cxnId="{AA7CFC7F-8993-43B3-B02B-B2A19E783C92}">
      <dgm:prSet/>
      <dgm:spPr/>
      <dgm:t>
        <a:bodyPr/>
        <a:lstStyle/>
        <a:p>
          <a:endParaRPr lang="en-US" b="1"/>
        </a:p>
      </dgm:t>
    </dgm:pt>
    <dgm:pt modelId="{461C0B17-6ABF-43F2-87E0-6431243AF6D5}" type="pres">
      <dgm:prSet presAssocID="{E14F6DF2-5297-4819-A89E-D42C6B7498AF}" presName="linearFlow" presStyleCnt="0">
        <dgm:presLayoutVars>
          <dgm:dir/>
          <dgm:animLvl val="lvl"/>
          <dgm:resizeHandles val="exact"/>
        </dgm:presLayoutVars>
      </dgm:prSet>
      <dgm:spPr/>
    </dgm:pt>
    <dgm:pt modelId="{7D9F2103-C587-4800-B7D8-E141F418B51B}" type="pres">
      <dgm:prSet presAssocID="{7AE4E3BF-758F-4F59-ADA2-CFFFD8DDB958}" presName="composite" presStyleCnt="0"/>
      <dgm:spPr/>
    </dgm:pt>
    <dgm:pt modelId="{4BC79540-9D18-4A00-9A8E-BBFF0249D2AD}" type="pres">
      <dgm:prSet presAssocID="{7AE4E3BF-758F-4F59-ADA2-CFFFD8DDB958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F7D5FBE-C8BE-424E-9B73-8B841728D5BA}" type="pres">
      <dgm:prSet presAssocID="{7AE4E3BF-758F-4F59-ADA2-CFFFD8DDB958}" presName="parSh" presStyleLbl="node1" presStyleIdx="0" presStyleCnt="3"/>
      <dgm:spPr/>
    </dgm:pt>
    <dgm:pt modelId="{3359B84F-5E54-49E3-8F43-93934548E881}" type="pres">
      <dgm:prSet presAssocID="{7AE4E3BF-758F-4F59-ADA2-CFFFD8DDB958}" presName="desTx" presStyleLbl="fgAcc1" presStyleIdx="0" presStyleCnt="3">
        <dgm:presLayoutVars>
          <dgm:bulletEnabled val="1"/>
        </dgm:presLayoutVars>
      </dgm:prSet>
      <dgm:spPr/>
    </dgm:pt>
    <dgm:pt modelId="{80F20BC6-4677-43D1-826F-2820DE23DE5B}" type="pres">
      <dgm:prSet presAssocID="{A7A2788C-2588-4FA0-97A4-3D32734F5A47}" presName="sibTrans" presStyleLbl="sibTrans2D1" presStyleIdx="0" presStyleCnt="2"/>
      <dgm:spPr/>
    </dgm:pt>
    <dgm:pt modelId="{EBE4D7A6-8B53-4F2E-A3ED-2108FF831F2D}" type="pres">
      <dgm:prSet presAssocID="{A7A2788C-2588-4FA0-97A4-3D32734F5A47}" presName="connTx" presStyleLbl="sibTrans2D1" presStyleIdx="0" presStyleCnt="2"/>
      <dgm:spPr/>
    </dgm:pt>
    <dgm:pt modelId="{E39AA7B7-5A28-4157-8C68-019DA28A8D02}" type="pres">
      <dgm:prSet presAssocID="{392EEBFB-8BC4-483F-BC64-6626BB637A03}" presName="composite" presStyleCnt="0"/>
      <dgm:spPr/>
    </dgm:pt>
    <dgm:pt modelId="{E3FDF22C-C63F-44C9-A84E-6A5859A5A8AA}" type="pres">
      <dgm:prSet presAssocID="{392EEBFB-8BC4-483F-BC64-6626BB637A03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B908233-94E7-47C0-8735-B0BDCA6F28E7}" type="pres">
      <dgm:prSet presAssocID="{392EEBFB-8BC4-483F-BC64-6626BB637A03}" presName="parSh" presStyleLbl="node1" presStyleIdx="1" presStyleCnt="3"/>
      <dgm:spPr/>
    </dgm:pt>
    <dgm:pt modelId="{CE5D432C-B2B2-4570-831C-A582C1A2C00D}" type="pres">
      <dgm:prSet presAssocID="{392EEBFB-8BC4-483F-BC64-6626BB637A03}" presName="desTx" presStyleLbl="fgAcc1" presStyleIdx="1" presStyleCnt="3">
        <dgm:presLayoutVars>
          <dgm:bulletEnabled val="1"/>
        </dgm:presLayoutVars>
      </dgm:prSet>
      <dgm:spPr/>
    </dgm:pt>
    <dgm:pt modelId="{AD6AB074-709D-4662-9109-EE6573955520}" type="pres">
      <dgm:prSet presAssocID="{DF767D13-A987-4BA7-BC71-FD99B3206E8F}" presName="sibTrans" presStyleLbl="sibTrans2D1" presStyleIdx="1" presStyleCnt="2"/>
      <dgm:spPr/>
    </dgm:pt>
    <dgm:pt modelId="{4318C87A-F593-4399-94A5-DC3224A385C3}" type="pres">
      <dgm:prSet presAssocID="{DF767D13-A987-4BA7-BC71-FD99B3206E8F}" presName="connTx" presStyleLbl="sibTrans2D1" presStyleIdx="1" presStyleCnt="2"/>
      <dgm:spPr/>
    </dgm:pt>
    <dgm:pt modelId="{9769DCB5-BED2-4CC5-8125-23CCF5BA3E3B}" type="pres">
      <dgm:prSet presAssocID="{2DBD12E4-52C9-4C4E-8119-32F265188AB5}" presName="composite" presStyleCnt="0"/>
      <dgm:spPr/>
    </dgm:pt>
    <dgm:pt modelId="{2D75903D-8D2E-410E-90CF-C199E1F51402}" type="pres">
      <dgm:prSet presAssocID="{2DBD12E4-52C9-4C4E-8119-32F265188AB5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3F39B0E-7B74-4E15-9BE4-49B9042A2530}" type="pres">
      <dgm:prSet presAssocID="{2DBD12E4-52C9-4C4E-8119-32F265188AB5}" presName="parSh" presStyleLbl="node1" presStyleIdx="2" presStyleCnt="3"/>
      <dgm:spPr/>
    </dgm:pt>
    <dgm:pt modelId="{DD2B7D1A-6744-48A1-9A3D-4494383D637C}" type="pres">
      <dgm:prSet presAssocID="{2DBD12E4-52C9-4C4E-8119-32F265188AB5}" presName="desTx" presStyleLbl="fgAcc1" presStyleIdx="2" presStyleCnt="3">
        <dgm:presLayoutVars>
          <dgm:bulletEnabled val="1"/>
        </dgm:presLayoutVars>
      </dgm:prSet>
      <dgm:spPr/>
    </dgm:pt>
  </dgm:ptLst>
  <dgm:cxnLst>
    <dgm:cxn modelId="{AA7CFC7F-8993-43B3-B02B-B2A19E783C92}" srcId="{7AE4E3BF-758F-4F59-ADA2-CFFFD8DDB958}" destId="{8B8A106B-E191-494F-B991-C710B3A47239}" srcOrd="1" destOrd="0" parTransId="{A9F12548-41C1-44AE-A2AD-999926E64CF1}" sibTransId="{F8F414DB-A382-4EC7-BAE6-70BA7E6AC3A6}"/>
    <dgm:cxn modelId="{78B059E1-E081-4219-83C9-38690CCC90FA}" srcId="{2DBD12E4-52C9-4C4E-8119-32F265188AB5}" destId="{FF26D08C-BDBD-49AD-BDE6-33A29AE97E92}" srcOrd="0" destOrd="0" parTransId="{ABDCC433-A36E-4E9D-81EA-D182909A5674}" sibTransId="{BB9A1EF3-F6BA-4264-B9B8-21F9C6F7E5EA}"/>
    <dgm:cxn modelId="{6354D10F-0BF8-4BDE-9CF3-2B3FFDAB1E74}" srcId="{E14F6DF2-5297-4819-A89E-D42C6B7498AF}" destId="{2DBD12E4-52C9-4C4E-8119-32F265188AB5}" srcOrd="2" destOrd="0" parTransId="{E7FBEE9B-D76F-493A-8D9F-85683D03246E}" sibTransId="{D30DFBBC-1C76-41BB-99D7-ABF1D8118C49}"/>
    <dgm:cxn modelId="{E263B699-4FCD-4C4C-BE93-365768BB2774}" type="presOf" srcId="{3D7C3780-8EA4-4496-8E29-46F22D0EC55B}" destId="{3359B84F-5E54-49E3-8F43-93934548E881}" srcOrd="0" destOrd="0" presId="urn:microsoft.com/office/officeart/2005/8/layout/process3"/>
    <dgm:cxn modelId="{76C7C354-0328-4BAB-88D2-5D6AFC56628F}" srcId="{392EEBFB-8BC4-483F-BC64-6626BB637A03}" destId="{9DE673EB-25E4-4E87-BE0C-10A1EBFE34ED}" srcOrd="0" destOrd="0" parTransId="{5E108843-E9F9-4766-A755-14CE24E2103F}" sibTransId="{C0EE2D2E-7E6D-4EC0-A648-4C4DEF1AB6E8}"/>
    <dgm:cxn modelId="{DC41EE4B-0920-4C1B-83B0-158F5081B6AC}" type="presOf" srcId="{FF26D08C-BDBD-49AD-BDE6-33A29AE97E92}" destId="{DD2B7D1A-6744-48A1-9A3D-4494383D637C}" srcOrd="0" destOrd="0" presId="urn:microsoft.com/office/officeart/2005/8/layout/process3"/>
    <dgm:cxn modelId="{53AA4291-C3B7-40B5-A53E-AB48A5A082EE}" type="presOf" srcId="{2DBD12E4-52C9-4C4E-8119-32F265188AB5}" destId="{2D75903D-8D2E-410E-90CF-C199E1F51402}" srcOrd="0" destOrd="0" presId="urn:microsoft.com/office/officeart/2005/8/layout/process3"/>
    <dgm:cxn modelId="{A3F16587-37E5-45D5-9D4F-A4C1A54499AF}" type="presOf" srcId="{9DE673EB-25E4-4E87-BE0C-10A1EBFE34ED}" destId="{CE5D432C-B2B2-4570-831C-A582C1A2C00D}" srcOrd="0" destOrd="0" presId="urn:microsoft.com/office/officeart/2005/8/layout/process3"/>
    <dgm:cxn modelId="{B5D629D0-BA0F-4CB2-9859-6C0AEBC2D1CE}" srcId="{7AE4E3BF-758F-4F59-ADA2-CFFFD8DDB958}" destId="{3D7C3780-8EA4-4496-8E29-46F22D0EC55B}" srcOrd="0" destOrd="0" parTransId="{23296DB5-C18E-4951-A4D7-AB8811583BFF}" sibTransId="{1EF3FE97-3713-4AEB-AFE9-B97AEA34C5A5}"/>
    <dgm:cxn modelId="{92233C02-D596-4260-B3C7-DA9D2B185ACD}" type="presOf" srcId="{3F43544A-7957-4CF8-A855-54EF6E3072DF}" destId="{CE5D432C-B2B2-4570-831C-A582C1A2C00D}" srcOrd="0" destOrd="1" presId="urn:microsoft.com/office/officeart/2005/8/layout/process3"/>
    <dgm:cxn modelId="{8B5E024F-D7CE-47C2-BA44-EC08241181FB}" srcId="{E14F6DF2-5297-4819-A89E-D42C6B7498AF}" destId="{392EEBFB-8BC4-483F-BC64-6626BB637A03}" srcOrd="1" destOrd="0" parTransId="{34F20DA9-F38E-4B8E-B492-CBF3D4CCD207}" sibTransId="{DF767D13-A987-4BA7-BC71-FD99B3206E8F}"/>
    <dgm:cxn modelId="{B17EA4A1-1BA3-420A-A31E-D7B743E7A9C0}" type="presOf" srcId="{DF767D13-A987-4BA7-BC71-FD99B3206E8F}" destId="{4318C87A-F593-4399-94A5-DC3224A385C3}" srcOrd="1" destOrd="0" presId="urn:microsoft.com/office/officeart/2005/8/layout/process3"/>
    <dgm:cxn modelId="{E1EB7F99-AEEA-41FC-9337-D13FB45A49A4}" srcId="{E14F6DF2-5297-4819-A89E-D42C6B7498AF}" destId="{7AE4E3BF-758F-4F59-ADA2-CFFFD8DDB958}" srcOrd="0" destOrd="0" parTransId="{E38A05E1-DC73-4A24-AAFD-F5D9BD19D98E}" sibTransId="{A7A2788C-2588-4FA0-97A4-3D32734F5A47}"/>
    <dgm:cxn modelId="{7DE1108A-7748-44FB-8795-7B48C9C2FE41}" srcId="{392EEBFB-8BC4-483F-BC64-6626BB637A03}" destId="{3F43544A-7957-4CF8-A855-54EF6E3072DF}" srcOrd="1" destOrd="0" parTransId="{C05ADD9D-EB2D-40BC-830C-A0B5CACF0276}" sibTransId="{9C25A208-8138-4887-907A-0E658FCE0D3D}"/>
    <dgm:cxn modelId="{2A79F61B-669A-4BC0-B98C-4A9702143283}" type="presOf" srcId="{8B8A106B-E191-494F-B991-C710B3A47239}" destId="{3359B84F-5E54-49E3-8F43-93934548E881}" srcOrd="0" destOrd="1" presId="urn:microsoft.com/office/officeart/2005/8/layout/process3"/>
    <dgm:cxn modelId="{BB078781-E5D2-483B-BEF7-C8F8CA7044B8}" type="presOf" srcId="{7AE4E3BF-758F-4F59-ADA2-CFFFD8DDB958}" destId="{4BC79540-9D18-4A00-9A8E-BBFF0249D2AD}" srcOrd="0" destOrd="0" presId="urn:microsoft.com/office/officeart/2005/8/layout/process3"/>
    <dgm:cxn modelId="{86DEDB07-DBB0-43F3-A5C6-1B485FFFB4FD}" type="presOf" srcId="{7AE4E3BF-758F-4F59-ADA2-CFFFD8DDB958}" destId="{9F7D5FBE-C8BE-424E-9B73-8B841728D5BA}" srcOrd="1" destOrd="0" presId="urn:microsoft.com/office/officeart/2005/8/layout/process3"/>
    <dgm:cxn modelId="{98DB0828-E055-46FC-AD6E-A3A3C67A75FA}" type="presOf" srcId="{E14F6DF2-5297-4819-A89E-D42C6B7498AF}" destId="{461C0B17-6ABF-43F2-87E0-6431243AF6D5}" srcOrd="0" destOrd="0" presId="urn:microsoft.com/office/officeart/2005/8/layout/process3"/>
    <dgm:cxn modelId="{B3095786-F514-4A4A-8DBE-904DA3139749}" type="presOf" srcId="{DF767D13-A987-4BA7-BC71-FD99B3206E8F}" destId="{AD6AB074-709D-4662-9109-EE6573955520}" srcOrd="0" destOrd="0" presId="urn:microsoft.com/office/officeart/2005/8/layout/process3"/>
    <dgm:cxn modelId="{10273547-2563-4BE6-AF7D-F45F897E73D7}" type="presOf" srcId="{A7A2788C-2588-4FA0-97A4-3D32734F5A47}" destId="{EBE4D7A6-8B53-4F2E-A3ED-2108FF831F2D}" srcOrd="1" destOrd="0" presId="urn:microsoft.com/office/officeart/2005/8/layout/process3"/>
    <dgm:cxn modelId="{FB91648A-B5C3-450C-B489-AA90C5CF9A35}" type="presOf" srcId="{2DBD12E4-52C9-4C4E-8119-32F265188AB5}" destId="{D3F39B0E-7B74-4E15-9BE4-49B9042A2530}" srcOrd="1" destOrd="0" presId="urn:microsoft.com/office/officeart/2005/8/layout/process3"/>
    <dgm:cxn modelId="{200D00D5-160B-44D9-9DA5-29F1E3B495E6}" type="presOf" srcId="{392EEBFB-8BC4-483F-BC64-6626BB637A03}" destId="{EB908233-94E7-47C0-8735-B0BDCA6F28E7}" srcOrd="1" destOrd="0" presId="urn:microsoft.com/office/officeart/2005/8/layout/process3"/>
    <dgm:cxn modelId="{630E676E-89B2-4AEE-A34C-883E7E71987F}" type="presOf" srcId="{392EEBFB-8BC4-483F-BC64-6626BB637A03}" destId="{E3FDF22C-C63F-44C9-A84E-6A5859A5A8AA}" srcOrd="0" destOrd="0" presId="urn:microsoft.com/office/officeart/2005/8/layout/process3"/>
    <dgm:cxn modelId="{C7CCC0A9-EEB9-4FEF-B6B4-761C1127FFFB}" type="presOf" srcId="{A7A2788C-2588-4FA0-97A4-3D32734F5A47}" destId="{80F20BC6-4677-43D1-826F-2820DE23DE5B}" srcOrd="0" destOrd="0" presId="urn:microsoft.com/office/officeart/2005/8/layout/process3"/>
    <dgm:cxn modelId="{D1499ED7-137E-4B8A-8DF7-6227984152A4}" type="presParOf" srcId="{461C0B17-6ABF-43F2-87E0-6431243AF6D5}" destId="{7D9F2103-C587-4800-B7D8-E141F418B51B}" srcOrd="0" destOrd="0" presId="urn:microsoft.com/office/officeart/2005/8/layout/process3"/>
    <dgm:cxn modelId="{AE2D6F8E-63CE-45F1-A222-8994FC204804}" type="presParOf" srcId="{7D9F2103-C587-4800-B7D8-E141F418B51B}" destId="{4BC79540-9D18-4A00-9A8E-BBFF0249D2AD}" srcOrd="0" destOrd="0" presId="urn:microsoft.com/office/officeart/2005/8/layout/process3"/>
    <dgm:cxn modelId="{012D53DE-0C30-4806-B6FE-0750F6205422}" type="presParOf" srcId="{7D9F2103-C587-4800-B7D8-E141F418B51B}" destId="{9F7D5FBE-C8BE-424E-9B73-8B841728D5BA}" srcOrd="1" destOrd="0" presId="urn:microsoft.com/office/officeart/2005/8/layout/process3"/>
    <dgm:cxn modelId="{BCD6C334-D33E-4D07-8E0C-A45FA365CC1B}" type="presParOf" srcId="{7D9F2103-C587-4800-B7D8-E141F418B51B}" destId="{3359B84F-5E54-49E3-8F43-93934548E881}" srcOrd="2" destOrd="0" presId="urn:microsoft.com/office/officeart/2005/8/layout/process3"/>
    <dgm:cxn modelId="{A3A9C094-8AF6-4E84-BBE8-9BF49E223724}" type="presParOf" srcId="{461C0B17-6ABF-43F2-87E0-6431243AF6D5}" destId="{80F20BC6-4677-43D1-826F-2820DE23DE5B}" srcOrd="1" destOrd="0" presId="urn:microsoft.com/office/officeart/2005/8/layout/process3"/>
    <dgm:cxn modelId="{5D250B61-F75E-49C0-BB2B-7B26AA50E864}" type="presParOf" srcId="{80F20BC6-4677-43D1-826F-2820DE23DE5B}" destId="{EBE4D7A6-8B53-4F2E-A3ED-2108FF831F2D}" srcOrd="0" destOrd="0" presId="urn:microsoft.com/office/officeart/2005/8/layout/process3"/>
    <dgm:cxn modelId="{E83954F9-0DFC-4AC0-98DC-83DB6B7F988B}" type="presParOf" srcId="{461C0B17-6ABF-43F2-87E0-6431243AF6D5}" destId="{E39AA7B7-5A28-4157-8C68-019DA28A8D02}" srcOrd="2" destOrd="0" presId="urn:microsoft.com/office/officeart/2005/8/layout/process3"/>
    <dgm:cxn modelId="{8E985B82-A53E-49C0-B7D7-DF3C7B04140B}" type="presParOf" srcId="{E39AA7B7-5A28-4157-8C68-019DA28A8D02}" destId="{E3FDF22C-C63F-44C9-A84E-6A5859A5A8AA}" srcOrd="0" destOrd="0" presId="urn:microsoft.com/office/officeart/2005/8/layout/process3"/>
    <dgm:cxn modelId="{2DA6E5FB-2B4C-4CF6-B076-83E9AD9D5E52}" type="presParOf" srcId="{E39AA7B7-5A28-4157-8C68-019DA28A8D02}" destId="{EB908233-94E7-47C0-8735-B0BDCA6F28E7}" srcOrd="1" destOrd="0" presId="urn:microsoft.com/office/officeart/2005/8/layout/process3"/>
    <dgm:cxn modelId="{7431F279-483A-45CA-9DC6-21107DEE3AD6}" type="presParOf" srcId="{E39AA7B7-5A28-4157-8C68-019DA28A8D02}" destId="{CE5D432C-B2B2-4570-831C-A582C1A2C00D}" srcOrd="2" destOrd="0" presId="urn:microsoft.com/office/officeart/2005/8/layout/process3"/>
    <dgm:cxn modelId="{20AA2607-6FA7-4724-B33F-C5B5E2516B22}" type="presParOf" srcId="{461C0B17-6ABF-43F2-87E0-6431243AF6D5}" destId="{AD6AB074-709D-4662-9109-EE6573955520}" srcOrd="3" destOrd="0" presId="urn:microsoft.com/office/officeart/2005/8/layout/process3"/>
    <dgm:cxn modelId="{B4EC1184-09E2-48E4-86A1-954DD108C662}" type="presParOf" srcId="{AD6AB074-709D-4662-9109-EE6573955520}" destId="{4318C87A-F593-4399-94A5-DC3224A385C3}" srcOrd="0" destOrd="0" presId="urn:microsoft.com/office/officeart/2005/8/layout/process3"/>
    <dgm:cxn modelId="{4A8D2297-7C77-4994-B501-B81636BA500E}" type="presParOf" srcId="{461C0B17-6ABF-43F2-87E0-6431243AF6D5}" destId="{9769DCB5-BED2-4CC5-8125-23CCF5BA3E3B}" srcOrd="4" destOrd="0" presId="urn:microsoft.com/office/officeart/2005/8/layout/process3"/>
    <dgm:cxn modelId="{04618E77-C668-4285-A9AB-1748E2BC9BE6}" type="presParOf" srcId="{9769DCB5-BED2-4CC5-8125-23CCF5BA3E3B}" destId="{2D75903D-8D2E-410E-90CF-C199E1F51402}" srcOrd="0" destOrd="0" presId="urn:microsoft.com/office/officeart/2005/8/layout/process3"/>
    <dgm:cxn modelId="{372E5F89-CD5A-4790-9CC5-88BDE76696DC}" type="presParOf" srcId="{9769DCB5-BED2-4CC5-8125-23CCF5BA3E3B}" destId="{D3F39B0E-7B74-4E15-9BE4-49B9042A2530}" srcOrd="1" destOrd="0" presId="urn:microsoft.com/office/officeart/2005/8/layout/process3"/>
    <dgm:cxn modelId="{51B1C15C-5B4C-4632-ADA6-F42BC06B3F52}" type="presParOf" srcId="{9769DCB5-BED2-4CC5-8125-23CCF5BA3E3B}" destId="{DD2B7D1A-6744-48A1-9A3D-4494383D637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7D5FBE-C8BE-424E-9B73-8B841728D5BA}">
      <dsp:nvSpPr>
        <dsp:cNvPr id="0" name=""/>
        <dsp:cNvSpPr/>
      </dsp:nvSpPr>
      <dsp:spPr>
        <a:xfrm>
          <a:off x="3031" y="982286"/>
          <a:ext cx="1378565" cy="864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27 MO</a:t>
          </a:r>
          <a:endParaRPr lang="en-US" sz="2000" b="1" kern="1200" dirty="0"/>
        </a:p>
      </dsp:txBody>
      <dsp:txXfrm>
        <a:off x="3031" y="982286"/>
        <a:ext cx="1378565" cy="551426"/>
      </dsp:txXfrm>
    </dsp:sp>
    <dsp:sp modelId="{3359B84F-5E54-49E3-8F43-93934548E881}">
      <dsp:nvSpPr>
        <dsp:cNvPr id="0" name=""/>
        <dsp:cNvSpPr/>
      </dsp:nvSpPr>
      <dsp:spPr>
        <a:xfrm>
          <a:off x="285388" y="1533713"/>
          <a:ext cx="1378565" cy="154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Unity 2018</a:t>
          </a:r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No </a:t>
          </a:r>
          <a:r>
            <a:rPr lang="en-US" sz="2000" b="1" kern="1200" dirty="0" err="1" smtClean="0"/>
            <a:t>optim</a:t>
          </a:r>
          <a:endParaRPr lang="en-US" sz="2000" b="1" kern="1200" dirty="0"/>
        </a:p>
      </dsp:txBody>
      <dsp:txXfrm>
        <a:off x="285388" y="1533713"/>
        <a:ext cx="1378565" cy="1548000"/>
      </dsp:txXfrm>
    </dsp:sp>
    <dsp:sp modelId="{80F20BC6-4677-43D1-826F-2820DE23DE5B}">
      <dsp:nvSpPr>
        <dsp:cNvPr id="0" name=""/>
        <dsp:cNvSpPr/>
      </dsp:nvSpPr>
      <dsp:spPr>
        <a:xfrm>
          <a:off x="1590582" y="1086388"/>
          <a:ext cx="443049" cy="3432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/>
        </a:p>
      </dsp:txBody>
      <dsp:txXfrm>
        <a:off x="1590582" y="1086388"/>
        <a:ext cx="443049" cy="343222"/>
      </dsp:txXfrm>
    </dsp:sp>
    <dsp:sp modelId="{EB908233-94E7-47C0-8735-B0BDCA6F28E7}">
      <dsp:nvSpPr>
        <dsp:cNvPr id="0" name=""/>
        <dsp:cNvSpPr/>
      </dsp:nvSpPr>
      <dsp:spPr>
        <a:xfrm>
          <a:off x="2217539" y="982286"/>
          <a:ext cx="1378565" cy="864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15 MO</a:t>
          </a:r>
          <a:endParaRPr lang="en-US" sz="2000" b="1" kern="1200" dirty="0"/>
        </a:p>
      </dsp:txBody>
      <dsp:txXfrm>
        <a:off x="2217539" y="982286"/>
        <a:ext cx="1378565" cy="551426"/>
      </dsp:txXfrm>
    </dsp:sp>
    <dsp:sp modelId="{CE5D432C-B2B2-4570-831C-A582C1A2C00D}">
      <dsp:nvSpPr>
        <dsp:cNvPr id="0" name=""/>
        <dsp:cNvSpPr/>
      </dsp:nvSpPr>
      <dsp:spPr>
        <a:xfrm>
          <a:off x="2499895" y="1533713"/>
          <a:ext cx="1378565" cy="154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Disable x86</a:t>
          </a:r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Use NET.2</a:t>
          </a:r>
          <a:endParaRPr lang="en-US" sz="2000" b="1" kern="1200" dirty="0"/>
        </a:p>
      </dsp:txBody>
      <dsp:txXfrm>
        <a:off x="2499895" y="1533713"/>
        <a:ext cx="1378565" cy="1548000"/>
      </dsp:txXfrm>
    </dsp:sp>
    <dsp:sp modelId="{AD6AB074-709D-4662-9109-EE6573955520}">
      <dsp:nvSpPr>
        <dsp:cNvPr id="0" name=""/>
        <dsp:cNvSpPr/>
      </dsp:nvSpPr>
      <dsp:spPr>
        <a:xfrm>
          <a:off x="3805089" y="1086388"/>
          <a:ext cx="443049" cy="3432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/>
        </a:p>
      </dsp:txBody>
      <dsp:txXfrm>
        <a:off x="3805089" y="1086388"/>
        <a:ext cx="443049" cy="343222"/>
      </dsp:txXfrm>
    </dsp:sp>
    <dsp:sp modelId="{D3F39B0E-7B74-4E15-9BE4-49B9042A2530}">
      <dsp:nvSpPr>
        <dsp:cNvPr id="0" name=""/>
        <dsp:cNvSpPr/>
      </dsp:nvSpPr>
      <dsp:spPr>
        <a:xfrm>
          <a:off x="4432046" y="982286"/>
          <a:ext cx="1378565" cy="864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7 MO</a:t>
          </a:r>
          <a:endParaRPr lang="en-US" sz="2000" b="1" kern="1200" dirty="0"/>
        </a:p>
      </dsp:txBody>
      <dsp:txXfrm>
        <a:off x="4432046" y="982286"/>
        <a:ext cx="1378565" cy="551426"/>
      </dsp:txXfrm>
    </dsp:sp>
    <dsp:sp modelId="{DD2B7D1A-6744-48A1-9A3D-4494383D637C}">
      <dsp:nvSpPr>
        <dsp:cNvPr id="0" name=""/>
        <dsp:cNvSpPr/>
      </dsp:nvSpPr>
      <dsp:spPr>
        <a:xfrm>
          <a:off x="4714402" y="1533713"/>
          <a:ext cx="1378565" cy="154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Native IL2CPP</a:t>
          </a:r>
          <a:endParaRPr lang="en-US" sz="2000" b="1" kern="1200" dirty="0"/>
        </a:p>
      </dsp:txBody>
      <dsp:txXfrm>
        <a:off x="4714402" y="1533713"/>
        <a:ext cx="1378565" cy="154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E17A-D37B-4AE8-97CB-887179CCA415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79EF-2DED-41B4-85A1-BAA3168BA49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E17A-D37B-4AE8-97CB-887179CCA415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79EF-2DED-41B4-85A1-BAA3168BA49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E17A-D37B-4AE8-97CB-887179CCA415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79EF-2DED-41B4-85A1-BAA3168BA49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E17A-D37B-4AE8-97CB-887179CCA415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79EF-2DED-41B4-85A1-BAA3168BA49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E17A-D37B-4AE8-97CB-887179CCA415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79EF-2DED-41B4-85A1-BAA3168BA49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E17A-D37B-4AE8-97CB-887179CCA415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79EF-2DED-41B4-85A1-BAA3168BA49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E17A-D37B-4AE8-97CB-887179CCA415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79EF-2DED-41B4-85A1-BAA3168BA49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E17A-D37B-4AE8-97CB-887179CCA415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79EF-2DED-41B4-85A1-BAA3168BA49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E17A-D37B-4AE8-97CB-887179CCA415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79EF-2DED-41B4-85A1-BAA3168BA49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E17A-D37B-4AE8-97CB-887179CCA415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79EF-2DED-41B4-85A1-BAA3168BA49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E17A-D37B-4AE8-97CB-887179CCA415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79EF-2DED-41B4-85A1-BAA3168BA49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3E17A-D37B-4AE8-97CB-887179CCA415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79EF-2DED-41B4-85A1-BAA3168BA492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e 6"/>
          <p:cNvGraphicFramePr/>
          <p:nvPr/>
        </p:nvGraphicFramePr>
        <p:xfrm>
          <a:off x="1447800" y="2590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266" name="Picture 2" descr="Image associé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94019" y="762000"/>
            <a:ext cx="4535381" cy="2552701"/>
          </a:xfrm>
          <a:prstGeom prst="rect">
            <a:avLst/>
          </a:prstGeom>
          <a:noFill/>
        </p:spPr>
      </p:pic>
      <p:sp>
        <p:nvSpPr>
          <p:cNvPr id="10" name="Rectangle à coins arrondis 9"/>
          <p:cNvSpPr/>
          <p:nvPr/>
        </p:nvSpPr>
        <p:spPr>
          <a:xfrm>
            <a:off x="2856019" y="914400"/>
            <a:ext cx="2057400" cy="1676400"/>
          </a:xfrm>
          <a:prstGeom prst="roundRect">
            <a:avLst>
              <a:gd name="adj" fmla="val 10000"/>
            </a:avLst>
          </a:prstGeom>
          <a:blipFill rotWithShape="0">
            <a:blip r:embed="rId8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16</Words>
  <Application>Microsoft Office PowerPoint</Application>
  <PresentationFormat>Affichage à l'écran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DF</dc:creator>
  <cp:lastModifiedBy>DF</cp:lastModifiedBy>
  <cp:revision>16</cp:revision>
  <dcterms:created xsi:type="dcterms:W3CDTF">2019-05-04T12:05:46Z</dcterms:created>
  <dcterms:modified xsi:type="dcterms:W3CDTF">2019-05-04T14:37:26Z</dcterms:modified>
</cp:coreProperties>
</file>