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60" r:id="rId5"/>
    <p:sldId id="265" r:id="rId6"/>
    <p:sldId id="261" r:id="rId7"/>
    <p:sldId id="263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>
      <p:cViewPr>
        <p:scale>
          <a:sx n="50" d="100"/>
          <a:sy n="50" d="100"/>
        </p:scale>
        <p:origin x="-3678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spPr>
              <a:solidFill>
                <a:schemeClr val="accent6"/>
              </a:solidFill>
              <a:ln w="25400" cap="flat" cmpd="sng" algn="ctr">
                <a:solidFill>
                  <a:schemeClr val="accent6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5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spPr>
              <a:gradFill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35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cat>
            <c:strRef>
              <c:f>Feuil1!$A$2:$A$5</c:f>
              <c:strCache>
                <c:ptCount val="4"/>
                <c:pt idx="0">
                  <c:v>Plateforme</c:v>
                </c:pt>
                <c:pt idx="1">
                  <c:v>Vital</c:v>
                </c:pt>
                <c:pt idx="2">
                  <c:v>Essential</c:v>
                </c:pt>
                <c:pt idx="3">
                  <c:v>non Essential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1D12A-DFBA-48B5-9E75-AC627BBA8E0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57AF0-BBAF-48DD-A854-3A2E39D706DD}">
      <dgm:prSet custT="1"/>
      <dgm:spPr/>
      <dgm:t>
        <a:bodyPr/>
        <a:lstStyle/>
        <a:p>
          <a:r>
            <a:rPr lang="en-US" sz="1100" b="1" dirty="0" smtClean="0"/>
            <a:t>R-ROUTER</a:t>
          </a:r>
          <a:endParaRPr lang="en-US" sz="1100" b="1" dirty="0"/>
        </a:p>
      </dgm:t>
    </dgm:pt>
    <dgm:pt modelId="{178807F5-7163-4B53-96AC-61F72322B6D9}" type="parTrans" cxnId="{7C0834F0-FC0E-4BBD-AA07-D6060EE766C4}">
      <dgm:prSet/>
      <dgm:spPr/>
      <dgm:t>
        <a:bodyPr/>
        <a:lstStyle/>
        <a:p>
          <a:endParaRPr lang="en-US"/>
        </a:p>
      </dgm:t>
    </dgm:pt>
    <dgm:pt modelId="{5F7AFE47-59FF-43CD-842B-7A617F826235}" type="sibTrans" cxnId="{7C0834F0-FC0E-4BBD-AA07-D6060EE766C4}">
      <dgm:prSet/>
      <dgm:spPr/>
      <dgm:t>
        <a:bodyPr/>
        <a:lstStyle/>
        <a:p>
          <a:endParaRPr lang="en-US"/>
        </a:p>
      </dgm:t>
    </dgm:pt>
    <dgm:pt modelId="{E1EB6862-7B7E-4BBA-A809-17C63AD4EFCA}">
      <dgm:prSet custT="1"/>
      <dgm:spPr/>
      <dgm:t>
        <a:bodyPr/>
        <a:lstStyle/>
        <a:p>
          <a:r>
            <a:rPr lang="en-US" sz="1100" b="1" dirty="0" smtClean="0"/>
            <a:t>SELENIUM</a:t>
          </a:r>
          <a:endParaRPr lang="en-US" sz="1100" b="1" dirty="0"/>
        </a:p>
      </dgm:t>
    </dgm:pt>
    <dgm:pt modelId="{27C38699-B82D-4C4E-A3DE-8789B91BF96A}" type="parTrans" cxnId="{A37DAC46-E87D-4048-80DB-507D432464E0}">
      <dgm:prSet/>
      <dgm:spPr/>
      <dgm:t>
        <a:bodyPr/>
        <a:lstStyle/>
        <a:p>
          <a:endParaRPr lang="en-US"/>
        </a:p>
      </dgm:t>
    </dgm:pt>
    <dgm:pt modelId="{31BADED1-CE5C-4F60-959A-5E270E3E1743}" type="sibTrans" cxnId="{A37DAC46-E87D-4048-80DB-507D432464E0}">
      <dgm:prSet/>
      <dgm:spPr/>
      <dgm:t>
        <a:bodyPr/>
        <a:lstStyle/>
        <a:p>
          <a:endParaRPr lang="en-US"/>
        </a:p>
      </dgm:t>
    </dgm:pt>
    <dgm:pt modelId="{889F3FFA-9370-4DD0-BD0C-C5D37026A22A}">
      <dgm:prSet custT="1"/>
      <dgm:spPr/>
      <dgm:t>
        <a:bodyPr/>
        <a:lstStyle/>
        <a:p>
          <a:r>
            <a:rPr lang="en-US" sz="1100" b="1" dirty="0" smtClean="0"/>
            <a:t>FRONT </a:t>
          </a:r>
          <a:endParaRPr lang="en-US" sz="1100" b="1" dirty="0"/>
        </a:p>
      </dgm:t>
    </dgm:pt>
    <dgm:pt modelId="{9FBFC63D-C038-47CB-87C5-7648E79E5E9E}" type="sibTrans" cxnId="{346A0B16-6599-4BB8-906E-147DFBECF5EE}">
      <dgm:prSet/>
      <dgm:spPr/>
      <dgm:t>
        <a:bodyPr/>
        <a:lstStyle/>
        <a:p>
          <a:endParaRPr lang="en-US"/>
        </a:p>
      </dgm:t>
    </dgm:pt>
    <dgm:pt modelId="{CCD299EE-A02F-47A2-B227-93FFACFE6733}" type="parTrans" cxnId="{346A0B16-6599-4BB8-906E-147DFBECF5EE}">
      <dgm:prSet/>
      <dgm:spPr/>
      <dgm:t>
        <a:bodyPr/>
        <a:lstStyle/>
        <a:p>
          <a:endParaRPr lang="en-US"/>
        </a:p>
      </dgm:t>
    </dgm:pt>
    <dgm:pt modelId="{E02F5D03-1782-4E0C-952D-21FE38F7516E}">
      <dgm:prSet custT="1"/>
      <dgm:spPr/>
      <dgm:t>
        <a:bodyPr/>
        <a:lstStyle/>
        <a:p>
          <a:r>
            <a:rPr lang="en-US" sz="1100" b="1" dirty="0" smtClean="0"/>
            <a:t>MOCHAJS</a:t>
          </a:r>
          <a:endParaRPr lang="en-US" sz="1100" b="1" dirty="0"/>
        </a:p>
      </dgm:t>
    </dgm:pt>
    <dgm:pt modelId="{1BF340FF-EF65-45CC-804E-02B418BFB6A6}" type="parTrans" cxnId="{FE6382A0-EC58-4F72-8EFF-4B2C3C56AEB8}">
      <dgm:prSet/>
      <dgm:spPr/>
      <dgm:t>
        <a:bodyPr/>
        <a:lstStyle/>
        <a:p>
          <a:endParaRPr lang="en-US"/>
        </a:p>
      </dgm:t>
    </dgm:pt>
    <dgm:pt modelId="{51071FCE-2355-443E-B2DC-27847F6355BA}" type="sibTrans" cxnId="{FE6382A0-EC58-4F72-8EFF-4B2C3C56AEB8}">
      <dgm:prSet/>
      <dgm:spPr/>
      <dgm:t>
        <a:bodyPr/>
        <a:lstStyle/>
        <a:p>
          <a:endParaRPr lang="en-US"/>
        </a:p>
      </dgm:t>
    </dgm:pt>
    <dgm:pt modelId="{C26CB417-4A1D-49A7-BCF0-1AF32AEA4B77}">
      <dgm:prSet custT="1"/>
      <dgm:spPr/>
      <dgm:t>
        <a:bodyPr/>
        <a:lstStyle/>
        <a:p>
          <a:r>
            <a:rPr lang="en-US" sz="1100" b="1" dirty="0" smtClean="0"/>
            <a:t>WEBPACK</a:t>
          </a:r>
          <a:endParaRPr lang="en-US" sz="1100" b="1" dirty="0"/>
        </a:p>
      </dgm:t>
    </dgm:pt>
    <dgm:pt modelId="{99E412D5-344D-4BAB-BA2D-A435AA677753}" type="parTrans" cxnId="{FC417774-1478-4339-89F2-68DD80770FC7}">
      <dgm:prSet/>
      <dgm:spPr/>
      <dgm:t>
        <a:bodyPr/>
        <a:lstStyle/>
        <a:p>
          <a:endParaRPr lang="en-US"/>
        </a:p>
      </dgm:t>
    </dgm:pt>
    <dgm:pt modelId="{305145B0-FBFF-46E4-826C-C36E9812B77A}" type="sibTrans" cxnId="{FC417774-1478-4339-89F2-68DD80770FC7}">
      <dgm:prSet/>
      <dgm:spPr/>
      <dgm:t>
        <a:bodyPr/>
        <a:lstStyle/>
        <a:p>
          <a:endParaRPr lang="en-US"/>
        </a:p>
      </dgm:t>
    </dgm:pt>
    <dgm:pt modelId="{61647BD6-C63D-4D50-B9B6-1345E906B65E}">
      <dgm:prSet custT="1"/>
      <dgm:spPr/>
      <dgm:t>
        <a:bodyPr/>
        <a:lstStyle/>
        <a:p>
          <a:r>
            <a:rPr lang="en-US" sz="1050" b="1" dirty="0" smtClean="0"/>
            <a:t>BOOTSTRAP</a:t>
          </a:r>
          <a:endParaRPr lang="en-US" sz="1050" b="1" dirty="0"/>
        </a:p>
      </dgm:t>
    </dgm:pt>
    <dgm:pt modelId="{DAC3E88C-BEE2-4E7A-B516-4FBBD27AA271}" type="parTrans" cxnId="{C585B39C-5704-400E-8382-DD756FB71B1F}">
      <dgm:prSet/>
      <dgm:spPr/>
      <dgm:t>
        <a:bodyPr/>
        <a:lstStyle/>
        <a:p>
          <a:endParaRPr lang="en-US"/>
        </a:p>
      </dgm:t>
    </dgm:pt>
    <dgm:pt modelId="{5CD242CA-BFB3-42E0-BE31-66AC7BE2BDD1}" type="sibTrans" cxnId="{C585B39C-5704-400E-8382-DD756FB71B1F}">
      <dgm:prSet/>
      <dgm:spPr/>
      <dgm:t>
        <a:bodyPr/>
        <a:lstStyle/>
        <a:p>
          <a:endParaRPr lang="en-US"/>
        </a:p>
      </dgm:t>
    </dgm:pt>
    <dgm:pt modelId="{8D4FD4E9-6D7D-4D8D-B8B2-3B999787AAC2}">
      <dgm:prSet custT="1"/>
      <dgm:spPr/>
      <dgm:t>
        <a:bodyPr/>
        <a:lstStyle/>
        <a:p>
          <a:r>
            <a:rPr lang="en-US" sz="1050" b="1" dirty="0" smtClean="0"/>
            <a:t>JAVASCRIPT</a:t>
          </a:r>
          <a:endParaRPr lang="en-US" sz="1050" b="1" dirty="0"/>
        </a:p>
      </dgm:t>
    </dgm:pt>
    <dgm:pt modelId="{00E631C7-4DA2-4B0C-94A5-FF8E60406D2C}" type="parTrans" cxnId="{6DE92E38-F818-4838-987A-675AF6EEB862}">
      <dgm:prSet/>
      <dgm:spPr/>
      <dgm:t>
        <a:bodyPr/>
        <a:lstStyle/>
        <a:p>
          <a:endParaRPr lang="en-US"/>
        </a:p>
      </dgm:t>
    </dgm:pt>
    <dgm:pt modelId="{5932D3E0-50FF-4591-97DD-0D4247A947B2}" type="sibTrans" cxnId="{6DE92E38-F818-4838-987A-675AF6EEB862}">
      <dgm:prSet/>
      <dgm:spPr/>
      <dgm:t>
        <a:bodyPr/>
        <a:lstStyle/>
        <a:p>
          <a:endParaRPr lang="en-US"/>
        </a:p>
      </dgm:t>
    </dgm:pt>
    <dgm:pt modelId="{57AC27D6-4EE8-4A38-8C68-10032E1324B3}">
      <dgm:prSet custT="1"/>
      <dgm:spPr/>
      <dgm:t>
        <a:bodyPr/>
        <a:lstStyle/>
        <a:p>
          <a:r>
            <a:rPr lang="en-US" sz="1100" b="1" smtClean="0"/>
            <a:t>LODASH</a:t>
          </a:r>
          <a:endParaRPr lang="en-US" sz="1100" b="1" dirty="0"/>
        </a:p>
      </dgm:t>
    </dgm:pt>
    <dgm:pt modelId="{2944D1F4-8DED-4ED6-829A-81BD7E68229A}" type="parTrans" cxnId="{BC69DF7D-77B1-4690-A7EA-B46D153CE409}">
      <dgm:prSet/>
      <dgm:spPr/>
      <dgm:t>
        <a:bodyPr/>
        <a:lstStyle/>
        <a:p>
          <a:endParaRPr lang="en-US"/>
        </a:p>
      </dgm:t>
    </dgm:pt>
    <dgm:pt modelId="{B33713DA-3D69-4190-970D-7C9293FC73D8}" type="sibTrans" cxnId="{BC69DF7D-77B1-4690-A7EA-B46D153CE409}">
      <dgm:prSet/>
      <dgm:spPr/>
      <dgm:t>
        <a:bodyPr/>
        <a:lstStyle/>
        <a:p>
          <a:endParaRPr lang="en-US"/>
        </a:p>
      </dgm:t>
    </dgm:pt>
    <dgm:pt modelId="{06BC6C8E-6101-4E70-9759-B5D30F155FC0}">
      <dgm:prSet custT="1"/>
      <dgm:spPr/>
      <dgm:t>
        <a:bodyPr/>
        <a:lstStyle/>
        <a:p>
          <a:r>
            <a:rPr lang="en-US" sz="1100" b="1" smtClean="0"/>
            <a:t>REACT</a:t>
          </a:r>
          <a:endParaRPr lang="en-US" sz="1100" b="1" dirty="0"/>
        </a:p>
      </dgm:t>
    </dgm:pt>
    <dgm:pt modelId="{6A438567-F733-45EF-BD2F-8D61A8801FBA}" type="parTrans" cxnId="{EFCA3DF0-E460-49B9-A257-5AE271FA5B7A}">
      <dgm:prSet/>
      <dgm:spPr/>
      <dgm:t>
        <a:bodyPr/>
        <a:lstStyle/>
        <a:p>
          <a:endParaRPr lang="en-US"/>
        </a:p>
      </dgm:t>
    </dgm:pt>
    <dgm:pt modelId="{18013399-9F1C-4F71-BC4C-D04184637AFF}" type="sibTrans" cxnId="{EFCA3DF0-E460-49B9-A257-5AE271FA5B7A}">
      <dgm:prSet/>
      <dgm:spPr/>
      <dgm:t>
        <a:bodyPr/>
        <a:lstStyle/>
        <a:p>
          <a:endParaRPr lang="en-US"/>
        </a:p>
      </dgm:t>
    </dgm:pt>
    <dgm:pt modelId="{4EE9126F-6AA3-4978-ABA2-79B02F94133C}">
      <dgm:prSet custT="1"/>
      <dgm:spPr/>
      <dgm:t>
        <a:bodyPr/>
        <a:lstStyle/>
        <a:p>
          <a:r>
            <a:rPr lang="en-US" sz="1100" b="1" dirty="0" smtClean="0"/>
            <a:t>HTML</a:t>
          </a:r>
          <a:endParaRPr lang="en-US" sz="1100" b="1" dirty="0"/>
        </a:p>
      </dgm:t>
    </dgm:pt>
    <dgm:pt modelId="{649193EC-34EE-40E0-A543-389B85CA1EF5}" type="parTrans" cxnId="{6E52D78E-772E-49F8-8CAA-08E1542D2A8C}">
      <dgm:prSet/>
      <dgm:spPr/>
      <dgm:t>
        <a:bodyPr/>
        <a:lstStyle/>
        <a:p>
          <a:endParaRPr lang="en-US"/>
        </a:p>
      </dgm:t>
    </dgm:pt>
    <dgm:pt modelId="{18F33BB7-9FE7-4ACF-951C-F973CE8D37E2}" type="sibTrans" cxnId="{6E52D78E-772E-49F8-8CAA-08E1542D2A8C}">
      <dgm:prSet/>
      <dgm:spPr/>
      <dgm:t>
        <a:bodyPr/>
        <a:lstStyle/>
        <a:p>
          <a:endParaRPr lang="en-US"/>
        </a:p>
      </dgm:t>
    </dgm:pt>
    <dgm:pt modelId="{9DBE9056-8ECE-4E81-B9E6-4CA302A0B423}">
      <dgm:prSet custT="1"/>
      <dgm:spPr/>
      <dgm:t>
        <a:bodyPr/>
        <a:lstStyle/>
        <a:p>
          <a:r>
            <a:rPr lang="en-US" sz="1100" b="1" dirty="0" smtClean="0"/>
            <a:t>AXIOS</a:t>
          </a:r>
          <a:endParaRPr lang="en-US" sz="1100" b="1" dirty="0"/>
        </a:p>
      </dgm:t>
    </dgm:pt>
    <dgm:pt modelId="{4B19BCE9-A737-4C13-AB5F-56D834EF2768}" type="parTrans" cxnId="{9AA70F91-D2B5-49CC-AF75-7C6B48522016}">
      <dgm:prSet/>
      <dgm:spPr/>
      <dgm:t>
        <a:bodyPr/>
        <a:lstStyle/>
        <a:p>
          <a:endParaRPr lang="en-US"/>
        </a:p>
      </dgm:t>
    </dgm:pt>
    <dgm:pt modelId="{48C9ACDF-39C9-4723-A6C8-B2D49C61270D}" type="sibTrans" cxnId="{9AA70F91-D2B5-49CC-AF75-7C6B48522016}">
      <dgm:prSet/>
      <dgm:spPr/>
      <dgm:t>
        <a:bodyPr/>
        <a:lstStyle/>
        <a:p>
          <a:endParaRPr lang="en-US"/>
        </a:p>
      </dgm:t>
    </dgm:pt>
    <dgm:pt modelId="{F09A7DC0-E03C-4C81-A1C2-76379107624B}">
      <dgm:prSet custT="1"/>
      <dgm:spPr/>
      <dgm:t>
        <a:bodyPr/>
        <a:lstStyle/>
        <a:p>
          <a:r>
            <a:rPr lang="en-US" sz="1100" b="1" dirty="0" smtClean="0"/>
            <a:t>R-INTL</a:t>
          </a:r>
          <a:endParaRPr lang="en-US" sz="1100" b="1" dirty="0"/>
        </a:p>
      </dgm:t>
    </dgm:pt>
    <dgm:pt modelId="{E06304BF-2045-4430-8CDE-6DF34D8B009E}" type="parTrans" cxnId="{E6D9EC64-D0B6-4055-98F9-4571D97C8AAF}">
      <dgm:prSet/>
      <dgm:spPr/>
      <dgm:t>
        <a:bodyPr/>
        <a:lstStyle/>
        <a:p>
          <a:endParaRPr lang="en-US"/>
        </a:p>
      </dgm:t>
    </dgm:pt>
    <dgm:pt modelId="{2D890422-9E9F-4E46-8593-184B722FA0B1}" type="sibTrans" cxnId="{E6D9EC64-D0B6-4055-98F9-4571D97C8AAF}">
      <dgm:prSet/>
      <dgm:spPr/>
      <dgm:t>
        <a:bodyPr/>
        <a:lstStyle/>
        <a:p>
          <a:endParaRPr lang="en-US"/>
        </a:p>
      </dgm:t>
    </dgm:pt>
    <dgm:pt modelId="{6C104419-CD09-4F4E-840A-763855BF42F8}">
      <dgm:prSet custT="1"/>
      <dgm:spPr/>
      <dgm:t>
        <a:bodyPr/>
        <a:lstStyle/>
        <a:p>
          <a:r>
            <a:rPr lang="en-US" sz="1100" b="1" smtClean="0"/>
            <a:t>R-STRAP</a:t>
          </a:r>
          <a:endParaRPr lang="en-US" sz="1100" b="1" dirty="0"/>
        </a:p>
      </dgm:t>
    </dgm:pt>
    <dgm:pt modelId="{786FBF76-09D9-499D-9A48-4AD9FA8589C5}" type="parTrans" cxnId="{C796311E-7FD7-4FF9-8DFE-728B6FDA7898}">
      <dgm:prSet/>
      <dgm:spPr/>
      <dgm:t>
        <a:bodyPr/>
        <a:lstStyle/>
        <a:p>
          <a:endParaRPr lang="en-US"/>
        </a:p>
      </dgm:t>
    </dgm:pt>
    <dgm:pt modelId="{42C01F41-31B9-4C64-81C9-70E0C9FA7112}" type="sibTrans" cxnId="{C796311E-7FD7-4FF9-8DFE-728B6FDA7898}">
      <dgm:prSet/>
      <dgm:spPr/>
      <dgm:t>
        <a:bodyPr/>
        <a:lstStyle/>
        <a:p>
          <a:endParaRPr lang="en-US"/>
        </a:p>
      </dgm:t>
    </dgm:pt>
    <dgm:pt modelId="{F6E0440A-E23E-4DA1-9EBA-0A5BB97B85E9}">
      <dgm:prSet custT="1"/>
      <dgm:spPr/>
      <dgm:t>
        <a:bodyPr/>
        <a:lstStyle/>
        <a:p>
          <a:r>
            <a:rPr lang="en-US" sz="1100" b="1" smtClean="0"/>
            <a:t>FONT-AW</a:t>
          </a:r>
          <a:endParaRPr lang="en-US" sz="1100" b="1" dirty="0"/>
        </a:p>
      </dgm:t>
    </dgm:pt>
    <dgm:pt modelId="{96975443-484B-4F91-8E35-80E4446122DD}" type="parTrans" cxnId="{184B4329-B361-4F7A-9101-E0D1EC60D2E0}">
      <dgm:prSet/>
      <dgm:spPr/>
      <dgm:t>
        <a:bodyPr/>
        <a:lstStyle/>
        <a:p>
          <a:endParaRPr lang="en-US"/>
        </a:p>
      </dgm:t>
    </dgm:pt>
    <dgm:pt modelId="{4EF152B4-39DB-4CE4-87BE-889B67A2CB97}" type="sibTrans" cxnId="{184B4329-B361-4F7A-9101-E0D1EC60D2E0}">
      <dgm:prSet/>
      <dgm:spPr/>
      <dgm:t>
        <a:bodyPr/>
        <a:lstStyle/>
        <a:p>
          <a:endParaRPr lang="en-US"/>
        </a:p>
      </dgm:t>
    </dgm:pt>
    <dgm:pt modelId="{2FABEB41-EF65-45E4-933F-D48C7D86F197}">
      <dgm:prSet custT="1"/>
      <dgm:spPr/>
      <dgm:t>
        <a:bodyPr/>
        <a:lstStyle/>
        <a:p>
          <a:r>
            <a:rPr lang="en-US" sz="1100" b="1" dirty="0" smtClean="0"/>
            <a:t>NPM</a:t>
          </a:r>
          <a:endParaRPr lang="en-US" sz="1100" b="1" dirty="0"/>
        </a:p>
      </dgm:t>
    </dgm:pt>
    <dgm:pt modelId="{31DA600B-7BD9-49E9-8A37-28B3DB0D8B9C}" type="parTrans" cxnId="{A6BCF8E5-E662-44B6-A72C-B7254B9C3E03}">
      <dgm:prSet/>
      <dgm:spPr/>
      <dgm:t>
        <a:bodyPr/>
        <a:lstStyle/>
        <a:p>
          <a:endParaRPr lang="en-US"/>
        </a:p>
      </dgm:t>
    </dgm:pt>
    <dgm:pt modelId="{0541B7A7-6E18-4F12-B721-3F3564E9E495}" type="sibTrans" cxnId="{A6BCF8E5-E662-44B6-A72C-B7254B9C3E03}">
      <dgm:prSet/>
      <dgm:spPr/>
      <dgm:t>
        <a:bodyPr/>
        <a:lstStyle/>
        <a:p>
          <a:endParaRPr lang="en-US"/>
        </a:p>
      </dgm:t>
    </dgm:pt>
    <dgm:pt modelId="{98F9BB29-722C-4717-A130-B8CA94FDAFD1}">
      <dgm:prSet custT="1"/>
      <dgm:spPr/>
      <dgm:t>
        <a:bodyPr/>
        <a:lstStyle/>
        <a:p>
          <a:r>
            <a:rPr lang="en-US" sz="1100" b="1" dirty="0" smtClean="0"/>
            <a:t>SASS</a:t>
          </a:r>
          <a:endParaRPr lang="en-US" sz="1100" b="1" dirty="0"/>
        </a:p>
      </dgm:t>
    </dgm:pt>
    <dgm:pt modelId="{462E62C2-2C23-4546-BC2F-A5D70A416221}" type="parTrans" cxnId="{0DEDAC2D-23B7-4C75-BBCA-72F5FF548A89}">
      <dgm:prSet/>
      <dgm:spPr/>
      <dgm:t>
        <a:bodyPr/>
        <a:lstStyle/>
        <a:p>
          <a:endParaRPr lang="en-US"/>
        </a:p>
      </dgm:t>
    </dgm:pt>
    <dgm:pt modelId="{D9C6351E-1CA0-4C0C-8902-0467BD2F0E0A}" type="sibTrans" cxnId="{0DEDAC2D-23B7-4C75-BBCA-72F5FF548A89}">
      <dgm:prSet/>
      <dgm:spPr/>
      <dgm:t>
        <a:bodyPr/>
        <a:lstStyle/>
        <a:p>
          <a:endParaRPr lang="en-US"/>
        </a:p>
      </dgm:t>
    </dgm:pt>
    <dgm:pt modelId="{0FD6ACCE-50DE-48A3-81D1-257B4A529767}">
      <dgm:prSet custT="1"/>
      <dgm:spPr/>
      <dgm:t>
        <a:bodyPr/>
        <a:lstStyle/>
        <a:p>
          <a:r>
            <a:rPr lang="en-US" sz="1100" b="1" smtClean="0"/>
            <a:t>TYPESCRIPT</a:t>
          </a:r>
          <a:endParaRPr lang="en-US" sz="1100" b="1" dirty="0"/>
        </a:p>
      </dgm:t>
    </dgm:pt>
    <dgm:pt modelId="{8CE5BD7A-19BB-43C5-9756-E5D0BFC9A4C9}" type="parTrans" cxnId="{701672DD-F9D1-41CA-AA02-51A0400FD08C}">
      <dgm:prSet/>
      <dgm:spPr/>
      <dgm:t>
        <a:bodyPr/>
        <a:lstStyle/>
        <a:p>
          <a:endParaRPr lang="en-US"/>
        </a:p>
      </dgm:t>
    </dgm:pt>
    <dgm:pt modelId="{C965A41F-FCBD-442B-BA05-B00E322E4757}" type="sibTrans" cxnId="{701672DD-F9D1-41CA-AA02-51A0400FD08C}">
      <dgm:prSet/>
      <dgm:spPr/>
      <dgm:t>
        <a:bodyPr/>
        <a:lstStyle/>
        <a:p>
          <a:endParaRPr lang="en-US"/>
        </a:p>
      </dgm:t>
    </dgm:pt>
    <dgm:pt modelId="{F73AB1FB-A53D-47F5-A16C-31B5B2C07209}">
      <dgm:prSet custT="1"/>
      <dgm:spPr/>
      <dgm:t>
        <a:bodyPr/>
        <a:lstStyle/>
        <a:p>
          <a:r>
            <a:rPr lang="en-US" sz="1050" b="1" dirty="0" smtClean="0"/>
            <a:t>CSS</a:t>
          </a:r>
          <a:endParaRPr lang="en-US" sz="1050" b="1" dirty="0"/>
        </a:p>
      </dgm:t>
    </dgm:pt>
    <dgm:pt modelId="{9B3A4044-11CB-49B9-AEE4-37674FB837A1}" type="parTrans" cxnId="{2A230921-62D7-4980-A64E-671227A82E04}">
      <dgm:prSet/>
      <dgm:spPr/>
      <dgm:t>
        <a:bodyPr/>
        <a:lstStyle/>
        <a:p>
          <a:endParaRPr lang="en-US"/>
        </a:p>
      </dgm:t>
    </dgm:pt>
    <dgm:pt modelId="{51D8E6BB-5BBF-4B5A-98D6-D766187F4E77}" type="sibTrans" cxnId="{2A230921-62D7-4980-A64E-671227A82E04}">
      <dgm:prSet/>
      <dgm:spPr/>
      <dgm:t>
        <a:bodyPr/>
        <a:lstStyle/>
        <a:p>
          <a:endParaRPr lang="en-US"/>
        </a:p>
      </dgm:t>
    </dgm:pt>
    <dgm:pt modelId="{76C83EBA-E2E8-4622-AC05-EF1C12D7B298}">
      <dgm:prSet custT="1"/>
      <dgm:spPr/>
      <dgm:t>
        <a:bodyPr/>
        <a:lstStyle/>
        <a:p>
          <a:r>
            <a:rPr lang="en-US" sz="900" b="1" dirty="0" smtClean="0"/>
            <a:t>PROTRACTOR</a:t>
          </a:r>
          <a:endParaRPr lang="en-US" sz="1100" b="1" dirty="0"/>
        </a:p>
      </dgm:t>
    </dgm:pt>
    <dgm:pt modelId="{45B89A9A-B2C6-4148-B3A7-98717E795E9A}" type="parTrans" cxnId="{AECBD583-8C6F-483F-9467-EACC7273A2DA}">
      <dgm:prSet/>
      <dgm:spPr/>
      <dgm:t>
        <a:bodyPr/>
        <a:lstStyle/>
        <a:p>
          <a:endParaRPr lang="en-US"/>
        </a:p>
      </dgm:t>
    </dgm:pt>
    <dgm:pt modelId="{EA8ACC3E-40B6-4B0E-9E1D-0DB768F01CFC}" type="sibTrans" cxnId="{AECBD583-8C6F-483F-9467-EACC7273A2DA}">
      <dgm:prSet/>
      <dgm:spPr/>
      <dgm:t>
        <a:bodyPr/>
        <a:lstStyle/>
        <a:p>
          <a:endParaRPr lang="en-US"/>
        </a:p>
      </dgm:t>
    </dgm:pt>
    <dgm:pt modelId="{0288398E-105B-4F84-839A-7E9646EF59F9}">
      <dgm:prSet custT="1"/>
      <dgm:spPr/>
      <dgm:t>
        <a:bodyPr/>
        <a:lstStyle/>
        <a:p>
          <a:r>
            <a:rPr lang="en-US" sz="1100" b="1" dirty="0" smtClean="0"/>
            <a:t>CUCUMBER</a:t>
          </a:r>
          <a:endParaRPr lang="en-US" sz="1100" b="1" dirty="0"/>
        </a:p>
      </dgm:t>
    </dgm:pt>
    <dgm:pt modelId="{7AAC0AE5-DFFE-4983-BF2A-CFA6DEFDB7A6}" type="parTrans" cxnId="{BCF501C9-DA2C-4E48-B587-E608232F0F51}">
      <dgm:prSet/>
      <dgm:spPr/>
      <dgm:t>
        <a:bodyPr/>
        <a:lstStyle/>
        <a:p>
          <a:endParaRPr lang="en-US"/>
        </a:p>
      </dgm:t>
    </dgm:pt>
    <dgm:pt modelId="{8226E1AF-DFBD-49F4-9AA7-30E8F5A2AC8D}" type="sibTrans" cxnId="{BCF501C9-DA2C-4E48-B587-E608232F0F51}">
      <dgm:prSet/>
      <dgm:spPr/>
      <dgm:t>
        <a:bodyPr/>
        <a:lstStyle/>
        <a:p>
          <a:endParaRPr lang="en-US"/>
        </a:p>
      </dgm:t>
    </dgm:pt>
    <dgm:pt modelId="{4BAE23CE-AFA8-4894-A798-6CCDB1CC8A26}">
      <dgm:prSet custT="1"/>
      <dgm:spPr/>
      <dgm:t>
        <a:bodyPr/>
        <a:lstStyle/>
        <a:p>
          <a:r>
            <a:rPr lang="en-US" sz="1100" b="1" dirty="0" smtClean="0"/>
            <a:t>GIT</a:t>
          </a:r>
          <a:endParaRPr lang="en-US" sz="1100" b="1" dirty="0"/>
        </a:p>
      </dgm:t>
    </dgm:pt>
    <dgm:pt modelId="{0E857CB5-91A1-47C9-AF6A-5897D6B63B9B}" type="parTrans" cxnId="{1485BF36-FA1B-4180-9C52-00B2317B76F7}">
      <dgm:prSet/>
      <dgm:spPr/>
      <dgm:t>
        <a:bodyPr/>
        <a:lstStyle/>
        <a:p>
          <a:endParaRPr lang="en-US"/>
        </a:p>
      </dgm:t>
    </dgm:pt>
    <dgm:pt modelId="{182F56C6-5D49-458F-88E9-8CE99E224E91}" type="sibTrans" cxnId="{1485BF36-FA1B-4180-9C52-00B2317B76F7}">
      <dgm:prSet/>
      <dgm:spPr/>
      <dgm:t>
        <a:bodyPr/>
        <a:lstStyle/>
        <a:p>
          <a:endParaRPr lang="en-US"/>
        </a:p>
      </dgm:t>
    </dgm:pt>
    <dgm:pt modelId="{5859E9E9-C2FC-4C84-9A4B-A0EE39D62D51}">
      <dgm:prSet custT="1"/>
      <dgm:spPr/>
      <dgm:t>
        <a:bodyPr/>
        <a:lstStyle/>
        <a:p>
          <a:r>
            <a:rPr lang="en-US" sz="1100" b="1" smtClean="0"/>
            <a:t>DOCKER</a:t>
          </a:r>
          <a:endParaRPr lang="en-US" sz="1100" b="1" dirty="0"/>
        </a:p>
      </dgm:t>
    </dgm:pt>
    <dgm:pt modelId="{5D04BE0B-0D48-4FD4-8FBF-F6CC0133F192}" type="parTrans" cxnId="{5D50EA00-C8F8-49F6-A453-702531AD7895}">
      <dgm:prSet/>
      <dgm:spPr/>
      <dgm:t>
        <a:bodyPr/>
        <a:lstStyle/>
        <a:p>
          <a:endParaRPr lang="en-US"/>
        </a:p>
      </dgm:t>
    </dgm:pt>
    <dgm:pt modelId="{9998DF0A-F7EC-4011-AC11-8284314B5752}" type="sibTrans" cxnId="{5D50EA00-C8F8-49F6-A453-702531AD7895}">
      <dgm:prSet/>
      <dgm:spPr/>
      <dgm:t>
        <a:bodyPr/>
        <a:lstStyle/>
        <a:p>
          <a:endParaRPr lang="en-US"/>
        </a:p>
      </dgm:t>
    </dgm:pt>
    <dgm:pt modelId="{1A811237-F854-45C3-B6C6-E7143658C424}" type="pres">
      <dgm:prSet presAssocID="{4151D12A-DFBA-48B5-9E75-AC627BBA8E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33E24-7556-4FEE-825D-D640940612BB}" type="pres">
      <dgm:prSet presAssocID="{889F3FFA-9370-4DD0-BD0C-C5D37026A22A}" presName="compNode" presStyleCnt="0"/>
      <dgm:spPr/>
    </dgm:pt>
    <dgm:pt modelId="{EF8FA37E-DC0A-4EA3-B892-80923C2AFE98}" type="pres">
      <dgm:prSet presAssocID="{889F3FFA-9370-4DD0-BD0C-C5D37026A22A}" presName="pictRect" presStyleLbl="node1" presStyleIdx="0" presStyleCnt="22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5C9E5E-404F-4A9D-AA93-E2896EDBAF11}" type="pres">
      <dgm:prSet presAssocID="{889F3FFA-9370-4DD0-BD0C-C5D37026A22A}" presName="textRect" presStyleLbl="revTx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7A8FA-16E7-46E1-B6C4-F802A2CAF6E1}" type="pres">
      <dgm:prSet presAssocID="{9FBFC63D-C038-47CB-87C5-7648E79E5E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AC5F004-9C1B-4EA5-98A2-A05191B1172C}" type="pres">
      <dgm:prSet presAssocID="{4EE9126F-6AA3-4978-ABA2-79B02F94133C}" presName="compNode" presStyleCnt="0"/>
      <dgm:spPr/>
    </dgm:pt>
    <dgm:pt modelId="{A16F1C0A-412F-441D-8851-EBFCA0391FE3}" type="pres">
      <dgm:prSet presAssocID="{4EE9126F-6AA3-4978-ABA2-79B02F94133C}" presName="pictRect" presStyleLbl="node1" presStyleIdx="1" presStyleCnt="2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8C086252-FA8B-44CA-AB7F-DDA833999D8C}" type="pres">
      <dgm:prSet presAssocID="{4EE9126F-6AA3-4978-ABA2-79B02F94133C}" presName="textRect" presStyleLbl="revTx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1771B-BD21-4EEF-9698-5B970C98ACDB}" type="pres">
      <dgm:prSet presAssocID="{18F33BB7-9FE7-4ACF-951C-F973CE8D37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5DBCAE-8897-41CD-BDB9-A4EB8C20EA79}" type="pres">
      <dgm:prSet presAssocID="{61647BD6-C63D-4D50-B9B6-1345E906B65E}" presName="compNode" presStyleCnt="0"/>
      <dgm:spPr/>
    </dgm:pt>
    <dgm:pt modelId="{9D3FDBE3-50BF-414E-9B8F-4AF7B8F7DA9B}" type="pres">
      <dgm:prSet presAssocID="{61647BD6-C63D-4D50-B9B6-1345E906B65E}" presName="pictRect" presStyleLbl="node1" presStyleIdx="2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7493E4B-9502-496F-9CBA-4B91010B58A8}" type="pres">
      <dgm:prSet presAssocID="{61647BD6-C63D-4D50-B9B6-1345E906B65E}" presName="textRect" presStyleLbl="revTx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3BC0-ADDA-46F8-A723-5E7E8C1E8E14}" type="pres">
      <dgm:prSet presAssocID="{5CD242CA-BFB3-42E0-BE31-66AC7BE2BD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BED4D3-2B49-4C98-904C-EDC7FF87C912}" type="pres">
      <dgm:prSet presAssocID="{F73AB1FB-A53D-47F5-A16C-31B5B2C07209}" presName="compNode" presStyleCnt="0"/>
      <dgm:spPr/>
    </dgm:pt>
    <dgm:pt modelId="{B7F4F45F-52F6-4735-9F5B-4E0B6B4972F1}" type="pres">
      <dgm:prSet presAssocID="{F73AB1FB-A53D-47F5-A16C-31B5B2C07209}" presName="pictRect" presStyleLbl="node1" presStyleIdx="3" presStyleCnt="2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01043369-1864-4EB7-A803-1D658C1B607A}" type="pres">
      <dgm:prSet presAssocID="{F73AB1FB-A53D-47F5-A16C-31B5B2C07209}" presName="textRect" presStyleLbl="revTx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EB3B-B819-4806-B363-DD9E7821616A}" type="pres">
      <dgm:prSet presAssocID="{51D8E6BB-5BBF-4B5A-98D6-D766187F4E7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E5BE0-8FB7-42D1-93A1-F2E7312841FD}" type="pres">
      <dgm:prSet presAssocID="{98F9BB29-722C-4717-A130-B8CA94FDAFD1}" presName="compNode" presStyleCnt="0"/>
      <dgm:spPr/>
    </dgm:pt>
    <dgm:pt modelId="{670DA032-738F-496E-B705-4B6FD88569C4}" type="pres">
      <dgm:prSet presAssocID="{98F9BB29-722C-4717-A130-B8CA94FDAFD1}" presName="pictRect" presStyleLbl="node1" presStyleIdx="4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8FDAD00-5216-47B8-807E-577875B7F6F6}" type="pres">
      <dgm:prSet presAssocID="{98F9BB29-722C-4717-A130-B8CA94FDAFD1}" presName="textRect" presStyleLbl="revTx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16CF8-9208-4D8B-A8D2-6F45BA3531D9}" type="pres">
      <dgm:prSet presAssocID="{D9C6351E-1CA0-4C0C-8902-0467BD2F0E0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3458B08-BA38-432F-A6C5-BC879DB0DDA4}" type="pres">
      <dgm:prSet presAssocID="{F6E0440A-E23E-4DA1-9EBA-0A5BB97B85E9}" presName="compNode" presStyleCnt="0"/>
      <dgm:spPr/>
    </dgm:pt>
    <dgm:pt modelId="{0CC796FF-5B38-460F-8AB3-CDD81E86F9D5}" type="pres">
      <dgm:prSet presAssocID="{F6E0440A-E23E-4DA1-9EBA-0A5BB97B85E9}" presName="pictRect" presStyleLbl="node1" presStyleIdx="5" presStyleCnt="22"/>
      <dgm:spPr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C326FF2E-7B0F-4B7F-AD86-FEC9FAA2C1EC}" type="pres">
      <dgm:prSet presAssocID="{F6E0440A-E23E-4DA1-9EBA-0A5BB97B85E9}" presName="textRect" presStyleLbl="revTx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9D008-9E0B-4F32-AC33-6FE08FC0E4C2}" type="pres">
      <dgm:prSet presAssocID="{4EF152B4-39DB-4CE4-87BE-889B67A2CB9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02E568E-E211-4293-A33A-6AF26DFAD9F9}" type="pres">
      <dgm:prSet presAssocID="{8D4FD4E9-6D7D-4D8D-B8B2-3B999787AAC2}" presName="compNode" presStyleCnt="0"/>
      <dgm:spPr/>
    </dgm:pt>
    <dgm:pt modelId="{C9D9135F-E7D9-4129-B3BF-2320AE4CF18E}" type="pres">
      <dgm:prSet presAssocID="{8D4FD4E9-6D7D-4D8D-B8B2-3B999787AAC2}" presName="pictRect" presStyleLbl="node1" presStyleIdx="6" presStyleCnt="22"/>
      <dgm:spPr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2DF62CF-6D0B-4ECD-977A-3FF48F88C2BD}" type="pres">
      <dgm:prSet presAssocID="{8D4FD4E9-6D7D-4D8D-B8B2-3B999787AAC2}" presName="textRect" presStyleLbl="revTx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95A10-2A40-40EA-A1ED-3E439DB92180}" type="pres">
      <dgm:prSet presAssocID="{5932D3E0-50FF-4591-97DD-0D4247A947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2CE3FE-77B0-4652-8970-CD592B848B7D}" type="pres">
      <dgm:prSet presAssocID="{0FD6ACCE-50DE-48A3-81D1-257B4A529767}" presName="compNode" presStyleCnt="0"/>
      <dgm:spPr/>
    </dgm:pt>
    <dgm:pt modelId="{E45651B0-0736-41CC-9E58-D9824BFEA7D6}" type="pres">
      <dgm:prSet presAssocID="{0FD6ACCE-50DE-48A3-81D1-257B4A529767}" presName="pictRect" presStyleLbl="node1" presStyleIdx="7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8FA8E08-5854-4A0A-B6E2-CA47B8324EBA}" type="pres">
      <dgm:prSet presAssocID="{0FD6ACCE-50DE-48A3-81D1-257B4A529767}" presName="textRect" presStyleLbl="revTx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761DF-D67F-4918-8F0A-87172A468BA1}" type="pres">
      <dgm:prSet presAssocID="{C965A41F-FCBD-442B-BA05-B00E322E47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E7B3D89-92CD-4E81-AA68-8F51D2C18B21}" type="pres">
      <dgm:prSet presAssocID="{57AC27D6-4EE8-4A38-8C68-10032E1324B3}" presName="compNode" presStyleCnt="0"/>
      <dgm:spPr/>
    </dgm:pt>
    <dgm:pt modelId="{8F955E1E-B4E8-4F94-B23F-85BE38F5BAFE}" type="pres">
      <dgm:prSet presAssocID="{57AC27D6-4EE8-4A38-8C68-10032E1324B3}" presName="pictRect" presStyleLbl="node1" presStyleIdx="8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3C46A7EA-C3ED-4D84-BA0C-DDAF25E161B5}" type="pres">
      <dgm:prSet presAssocID="{57AC27D6-4EE8-4A38-8C68-10032E1324B3}" presName="textRect" presStyleLbl="revTx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2346C-2139-4B03-9751-B49AF40A6193}" type="pres">
      <dgm:prSet presAssocID="{B33713DA-3D69-4190-970D-7C9293FC73D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83C32F-3801-4031-83E8-F662EE9DB483}" type="pres">
      <dgm:prSet presAssocID="{06BC6C8E-6101-4E70-9759-B5D30F155FC0}" presName="compNode" presStyleCnt="0"/>
      <dgm:spPr/>
    </dgm:pt>
    <dgm:pt modelId="{2E3B3E9D-1DE1-40A0-9590-C30C0B3FD70C}" type="pres">
      <dgm:prSet presAssocID="{06BC6C8E-6101-4E70-9759-B5D30F155FC0}" presName="pictRect" presStyleLbl="node1" presStyleIdx="9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586A54C-8355-46FC-BD58-2CEF6565F98C}" type="pres">
      <dgm:prSet presAssocID="{06BC6C8E-6101-4E70-9759-B5D30F155FC0}" presName="textRect" presStyleLbl="revTx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DA571-35AF-47FA-997F-46BF99A368F6}" type="pres">
      <dgm:prSet presAssocID="{18013399-9F1C-4F71-BC4C-D04184637AF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B19B6A1-D062-4A00-8BA6-3D76DCFA2C61}" type="pres">
      <dgm:prSet presAssocID="{FF557AF0-BBAF-48DD-A854-3A2E39D706DD}" presName="compNode" presStyleCnt="0"/>
      <dgm:spPr/>
    </dgm:pt>
    <dgm:pt modelId="{EDFF171A-8D1A-4D11-A7AB-9094762D14B3}" type="pres">
      <dgm:prSet presAssocID="{FF557AF0-BBAF-48DD-A854-3A2E39D706DD}" presName="pictRect" presStyleLbl="node1" presStyleIdx="10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EAB7B5C8-4D1D-4DF2-BDD8-55E2B5B98D7A}" type="pres">
      <dgm:prSet presAssocID="{FF557AF0-BBAF-48DD-A854-3A2E39D706DD}" presName="textRect" presStyleLbl="revTx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B26A8-C2C3-4F14-A0AA-ACC71BB8BCCF}" type="pres">
      <dgm:prSet presAssocID="{5F7AFE47-59FF-43CD-842B-7A617F8262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EB811FD-C139-4599-9E3C-4C073444C4CA}" type="pres">
      <dgm:prSet presAssocID="{6C104419-CD09-4F4E-840A-763855BF42F8}" presName="compNode" presStyleCnt="0"/>
      <dgm:spPr/>
    </dgm:pt>
    <dgm:pt modelId="{C149ED0A-FBA9-4AE6-9AEE-6F73946D53D3}" type="pres">
      <dgm:prSet presAssocID="{6C104419-CD09-4F4E-840A-763855BF42F8}" presName="pictRect" presStyleLbl="node1" presStyleIdx="11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3E0D49D-F6DA-45AD-A6F6-D85AC4F6C27A}" type="pres">
      <dgm:prSet presAssocID="{6C104419-CD09-4F4E-840A-763855BF42F8}" presName="textRect" presStyleLbl="revTx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B13BE-4313-406F-A37C-2CA40F7C2224}" type="pres">
      <dgm:prSet presAssocID="{42C01F41-31B9-4C64-81C9-70E0C9FA711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1D3C927-E7C3-429C-9B43-E11613C25217}" type="pres">
      <dgm:prSet presAssocID="{F09A7DC0-E03C-4C81-A1C2-76379107624B}" presName="compNode" presStyleCnt="0"/>
      <dgm:spPr/>
    </dgm:pt>
    <dgm:pt modelId="{62D7CBFC-9867-43C0-BC3E-0949321EAC48}" type="pres">
      <dgm:prSet presAssocID="{F09A7DC0-E03C-4C81-A1C2-76379107624B}" presName="pictRect" presStyleLbl="node1" presStyleIdx="12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A316D72-6B6D-42ED-BB99-9F7EABE3F0D9}" type="pres">
      <dgm:prSet presAssocID="{F09A7DC0-E03C-4C81-A1C2-76379107624B}" presName="textRect" presStyleLbl="revTx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DA58-6A9B-4821-88A1-72928B3CED16}" type="pres">
      <dgm:prSet presAssocID="{2D890422-9E9F-4E46-8593-184B722FA0B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E5947B4-3750-4468-B855-A14C6B3E5A02}" type="pres">
      <dgm:prSet presAssocID="{9DBE9056-8ECE-4E81-B9E6-4CA302A0B423}" presName="compNode" presStyleCnt="0"/>
      <dgm:spPr/>
    </dgm:pt>
    <dgm:pt modelId="{44BCD4AA-F933-4152-8031-34095D5382B5}" type="pres">
      <dgm:prSet presAssocID="{9DBE9056-8ECE-4E81-B9E6-4CA302A0B423}" presName="pictRect" presStyleLbl="node1" presStyleIdx="13" presStyleCnt="22"/>
      <dgm:spPr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459D1BB4-5E1B-43D0-B37B-7AA1575F3C92}" type="pres">
      <dgm:prSet presAssocID="{9DBE9056-8ECE-4E81-B9E6-4CA302A0B423}" presName="textRect" presStyleLbl="revTx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5EE0-2524-46B0-BCCF-1BE7261A3F20}" type="pres">
      <dgm:prSet presAssocID="{48C9ACDF-39C9-4723-A6C8-B2D49C61270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2DB5381-EF8F-4986-A16C-76B8C80874CC}" type="pres">
      <dgm:prSet presAssocID="{2FABEB41-EF65-45E4-933F-D48C7D86F197}" presName="compNode" presStyleCnt="0"/>
      <dgm:spPr/>
    </dgm:pt>
    <dgm:pt modelId="{DD5012B8-F405-4287-BC51-D928FB54E119}" type="pres">
      <dgm:prSet presAssocID="{2FABEB41-EF65-45E4-933F-D48C7D86F197}" presName="pictRect" presStyleLbl="node1" presStyleIdx="14" presStyleCnt="22"/>
      <dgm:spPr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7244C8-938A-45FC-9923-561C321B7600}" type="pres">
      <dgm:prSet presAssocID="{2FABEB41-EF65-45E4-933F-D48C7D86F197}" presName="textRect" presStyleLbl="revTx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4228E-DBE0-4F85-A860-0F948F70EFEF}" type="pres">
      <dgm:prSet presAssocID="{0541B7A7-6E18-4F12-B721-3F3564E9E4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D9DFAB-9310-4EA5-8C4C-0023D6A5B1D5}" type="pres">
      <dgm:prSet presAssocID="{C26CB417-4A1D-49A7-BCF0-1AF32AEA4B77}" presName="compNode" presStyleCnt="0"/>
      <dgm:spPr/>
    </dgm:pt>
    <dgm:pt modelId="{8658F73F-B6FE-4AD7-9C5A-318E4F078D76}" type="pres">
      <dgm:prSet presAssocID="{C26CB417-4A1D-49A7-BCF0-1AF32AEA4B77}" presName="pictRect" presStyleLbl="node1" presStyleIdx="15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2F2B49D-47D9-4E64-B6FA-DCCCDCCEFAF7}" type="pres">
      <dgm:prSet presAssocID="{C26CB417-4A1D-49A7-BCF0-1AF32AEA4B77}" presName="textRect" presStyleLbl="revTx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A6641-75B2-4EA0-B0A2-583A98935BD3}" type="pres">
      <dgm:prSet presAssocID="{305145B0-FBFF-46E4-826C-C36E9812B7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B95F4EB-BB61-4743-AF80-3716DA2E6AC7}" type="pres">
      <dgm:prSet presAssocID="{E02F5D03-1782-4E0C-952D-21FE38F7516E}" presName="compNode" presStyleCnt="0"/>
      <dgm:spPr/>
    </dgm:pt>
    <dgm:pt modelId="{2558E950-38BA-43EA-9388-FCC789E0F13C}" type="pres">
      <dgm:prSet presAssocID="{E02F5D03-1782-4E0C-952D-21FE38F7516E}" presName="pictRect" presStyleLbl="node1" presStyleIdx="16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3862D8E-32C6-453D-B834-13F2F3DE13D4}" type="pres">
      <dgm:prSet presAssocID="{E02F5D03-1782-4E0C-952D-21FE38F7516E}" presName="textRect" presStyleLbl="revTx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226D8-120C-416F-AB62-34DF47CB9038}" type="pres">
      <dgm:prSet presAssocID="{51071FCE-2355-443E-B2DC-27847F6355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2ADCD1-8651-42D9-A07A-AE48A51B8C54}" type="pres">
      <dgm:prSet presAssocID="{E1EB6862-7B7E-4BBA-A809-17C63AD4EFCA}" presName="compNode" presStyleCnt="0"/>
      <dgm:spPr/>
    </dgm:pt>
    <dgm:pt modelId="{58746099-0FF3-47C9-9ACC-0F0FB19FE6A5}" type="pres">
      <dgm:prSet presAssocID="{E1EB6862-7B7E-4BBA-A809-17C63AD4EFCA}" presName="pictRect" presStyleLbl="node1" presStyleIdx="17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321A648-CAC3-4841-AC1B-8849976A29D8}" type="pres">
      <dgm:prSet presAssocID="{E1EB6862-7B7E-4BBA-A809-17C63AD4EFCA}" presName="textRect" presStyleLbl="revTx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9DFC2-6012-4DCF-9B55-F3EF4DBFF9D0}" type="pres">
      <dgm:prSet presAssocID="{31BADED1-CE5C-4F60-959A-5E270E3E174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CBB8FD1-9E62-444D-BE0A-31E5A48DBC27}" type="pres">
      <dgm:prSet presAssocID="{76C83EBA-E2E8-4622-AC05-EF1C12D7B298}" presName="compNode" presStyleCnt="0"/>
      <dgm:spPr/>
    </dgm:pt>
    <dgm:pt modelId="{A4D0EE71-C004-4E14-B7B8-59625D724824}" type="pres">
      <dgm:prSet presAssocID="{76C83EBA-E2E8-4622-AC05-EF1C12D7B298}" presName="pictRect" presStyleLbl="node1" presStyleIdx="18" presStyleCnt="22" custScaleX="100000" custLinFactX="-100000" custLinFactNeighborX="-174173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D3DCE82-7F27-4EAA-B32D-B12691B9D128}" type="pres">
      <dgm:prSet presAssocID="{76C83EBA-E2E8-4622-AC05-EF1C12D7B298}" presName="textRect" presStyleLbl="revTx" presStyleIdx="18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AFAEA-D72C-472F-8EC9-7A15C71FC5D9}" type="pres">
      <dgm:prSet presAssocID="{EA8ACC3E-40B6-4B0E-9E1D-0DB768F01C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A99AB0-5A57-4FCF-A154-1302E0D0FCC5}" type="pres">
      <dgm:prSet presAssocID="{0288398E-105B-4F84-839A-7E9646EF59F9}" presName="compNode" presStyleCnt="0"/>
      <dgm:spPr/>
    </dgm:pt>
    <dgm:pt modelId="{9E371DA0-E2CA-4D43-B1A8-C1BACC358553}" type="pres">
      <dgm:prSet presAssocID="{0288398E-105B-4F84-839A-7E9646EF59F9}" presName="pictRect" presStyleLbl="node1" presStyleIdx="19" presStyleCnt="22" custScaleX="100000" custLinFactX="-100000" custLinFactNeighborX="-174173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6133A05B-C054-4B17-B789-9DD76EA429AC}" type="pres">
      <dgm:prSet presAssocID="{0288398E-105B-4F84-839A-7E9646EF59F9}" presName="textRect" presStyleLbl="revTx" presStyleIdx="19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A3771-26DF-4E4B-A55D-92A939AA706A}" type="pres">
      <dgm:prSet presAssocID="{8226E1AF-DFBD-49F4-9AA7-30E8F5A2AC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F8FC72-0F12-469D-B7D3-F462D9247085}" type="pres">
      <dgm:prSet presAssocID="{4BAE23CE-AFA8-4894-A798-6CCDB1CC8A26}" presName="compNode" presStyleCnt="0"/>
      <dgm:spPr/>
    </dgm:pt>
    <dgm:pt modelId="{0078F806-4571-4D90-B4D0-C5D05633856D}" type="pres">
      <dgm:prSet presAssocID="{4BAE23CE-AFA8-4894-A798-6CCDB1CC8A26}" presName="pictRect" presStyleLbl="node1" presStyleIdx="20" presStyleCnt="22" custScaleX="100000" custLinFactX="-100000" custLinFactNeighborX="-174173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8E1A7C-026C-42DA-A01A-BC4B9053982F}" type="pres">
      <dgm:prSet presAssocID="{4BAE23CE-AFA8-4894-A798-6CCDB1CC8A26}" presName="textRect" presStyleLbl="revTx" presStyleIdx="20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EFF0D-7C73-4EE6-A12A-567C24074246}" type="pres">
      <dgm:prSet presAssocID="{182F56C6-5D49-458F-88E9-8CE99E224E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93F073-02D2-44D9-BEDA-598B60C94A9F}" type="pres">
      <dgm:prSet presAssocID="{5859E9E9-C2FC-4C84-9A4B-A0EE39D62D51}" presName="compNode" presStyleCnt="0"/>
      <dgm:spPr/>
    </dgm:pt>
    <dgm:pt modelId="{44A758F2-0898-41FB-BF86-6F01698E36F7}" type="pres">
      <dgm:prSet presAssocID="{5859E9E9-C2FC-4C84-9A4B-A0EE39D62D51}" presName="pictRect" presStyleLbl="node1" presStyleIdx="21" presStyleCnt="22" custScaleX="100000" custLinFactX="-100000" custLinFactNeighborX="-174173"/>
      <dgm:spPr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5CD7051-39BC-48AD-A352-B4537D1F4F16}" type="pres">
      <dgm:prSet presAssocID="{5859E9E9-C2FC-4C84-9A4B-A0EE39D62D51}" presName="textRect" presStyleLbl="revTx" presStyleIdx="21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29951-B984-4E2A-B0BF-4BCAC495A434}" type="presOf" srcId="{2D890422-9E9F-4E46-8593-184B722FA0B1}" destId="{DE9DDA58-6A9B-4821-88A1-72928B3CED16}" srcOrd="0" destOrd="0" presId="urn:microsoft.com/office/officeart/2005/8/layout/pList1"/>
    <dgm:cxn modelId="{AECBD583-8C6F-483F-9467-EACC7273A2DA}" srcId="{4151D12A-DFBA-48B5-9E75-AC627BBA8E07}" destId="{76C83EBA-E2E8-4622-AC05-EF1C12D7B298}" srcOrd="18" destOrd="0" parTransId="{45B89A9A-B2C6-4148-B3A7-98717E795E9A}" sibTransId="{EA8ACC3E-40B6-4B0E-9E1D-0DB768F01CFC}"/>
    <dgm:cxn modelId="{7081FDFF-D6DE-4BA0-AC22-AAC918F66A77}" type="presOf" srcId="{4EF152B4-39DB-4CE4-87BE-889B67A2CB97}" destId="{05F9D008-9E0B-4F32-AC33-6FE08FC0E4C2}" srcOrd="0" destOrd="0" presId="urn:microsoft.com/office/officeart/2005/8/layout/pList1"/>
    <dgm:cxn modelId="{DB1DE6C0-3ECC-4802-80C6-DE0F9F2ED8DF}" type="presOf" srcId="{98F9BB29-722C-4717-A130-B8CA94FDAFD1}" destId="{B8FDAD00-5216-47B8-807E-577875B7F6F6}" srcOrd="0" destOrd="0" presId="urn:microsoft.com/office/officeart/2005/8/layout/pList1"/>
    <dgm:cxn modelId="{3768946A-A0B1-44E1-9175-CFF949AF6085}" type="presOf" srcId="{42C01F41-31B9-4C64-81C9-70E0C9FA7112}" destId="{C37B13BE-4313-406F-A37C-2CA40F7C2224}" srcOrd="0" destOrd="0" presId="urn:microsoft.com/office/officeart/2005/8/layout/pList1"/>
    <dgm:cxn modelId="{E3E9B50F-D3BB-4594-BAAE-D43BC8F66258}" type="presOf" srcId="{E02F5D03-1782-4E0C-952D-21FE38F7516E}" destId="{73862D8E-32C6-453D-B834-13F2F3DE13D4}" srcOrd="0" destOrd="0" presId="urn:microsoft.com/office/officeart/2005/8/layout/pList1"/>
    <dgm:cxn modelId="{5EC23866-EBD8-4F54-A61E-0574B6F1AFFA}" type="presOf" srcId="{76C83EBA-E2E8-4622-AC05-EF1C12D7B298}" destId="{BD3DCE82-7F27-4EAA-B32D-B12691B9D128}" srcOrd="0" destOrd="0" presId="urn:microsoft.com/office/officeart/2005/8/layout/pList1"/>
    <dgm:cxn modelId="{0DEDAC2D-23B7-4C75-BBCA-72F5FF548A89}" srcId="{4151D12A-DFBA-48B5-9E75-AC627BBA8E07}" destId="{98F9BB29-722C-4717-A130-B8CA94FDAFD1}" srcOrd="4" destOrd="0" parTransId="{462E62C2-2C23-4546-BC2F-A5D70A416221}" sibTransId="{D9C6351E-1CA0-4C0C-8902-0467BD2F0E0A}"/>
    <dgm:cxn modelId="{FC417774-1478-4339-89F2-68DD80770FC7}" srcId="{4151D12A-DFBA-48B5-9E75-AC627BBA8E07}" destId="{C26CB417-4A1D-49A7-BCF0-1AF32AEA4B77}" srcOrd="15" destOrd="0" parTransId="{99E412D5-344D-4BAB-BA2D-A435AA677753}" sibTransId="{305145B0-FBFF-46E4-826C-C36E9812B77A}"/>
    <dgm:cxn modelId="{CC15A239-8B17-4FB1-AD0E-A8C18DDCC6F2}" type="presOf" srcId="{4EE9126F-6AA3-4978-ABA2-79B02F94133C}" destId="{8C086252-FA8B-44CA-AB7F-DDA833999D8C}" srcOrd="0" destOrd="0" presId="urn:microsoft.com/office/officeart/2005/8/layout/pList1"/>
    <dgm:cxn modelId="{BCF501C9-DA2C-4E48-B587-E608232F0F51}" srcId="{4151D12A-DFBA-48B5-9E75-AC627BBA8E07}" destId="{0288398E-105B-4F84-839A-7E9646EF59F9}" srcOrd="19" destOrd="0" parTransId="{7AAC0AE5-DFFE-4983-BF2A-CFA6DEFDB7A6}" sibTransId="{8226E1AF-DFBD-49F4-9AA7-30E8F5A2AC8D}"/>
    <dgm:cxn modelId="{229D9093-DA6E-4A57-B007-C246103880E4}" type="presOf" srcId="{182F56C6-5D49-458F-88E9-8CE99E224E91}" destId="{4E3EFF0D-7C73-4EE6-A12A-567C24074246}" srcOrd="0" destOrd="0" presId="urn:microsoft.com/office/officeart/2005/8/layout/pList1"/>
    <dgm:cxn modelId="{E6D9EC64-D0B6-4055-98F9-4571D97C8AAF}" srcId="{4151D12A-DFBA-48B5-9E75-AC627BBA8E07}" destId="{F09A7DC0-E03C-4C81-A1C2-76379107624B}" srcOrd="12" destOrd="0" parTransId="{E06304BF-2045-4430-8CDE-6DF34D8B009E}" sibTransId="{2D890422-9E9F-4E46-8593-184B722FA0B1}"/>
    <dgm:cxn modelId="{346A0B16-6599-4BB8-906E-147DFBECF5EE}" srcId="{4151D12A-DFBA-48B5-9E75-AC627BBA8E07}" destId="{889F3FFA-9370-4DD0-BD0C-C5D37026A22A}" srcOrd="0" destOrd="0" parTransId="{CCD299EE-A02F-47A2-B227-93FFACFE6733}" sibTransId="{9FBFC63D-C038-47CB-87C5-7648E79E5E9E}"/>
    <dgm:cxn modelId="{781C3645-A269-4174-A805-5FD198D57C3D}" type="presOf" srcId="{889F3FFA-9370-4DD0-BD0C-C5D37026A22A}" destId="{325C9E5E-404F-4A9D-AA93-E2896EDBAF11}" srcOrd="0" destOrd="0" presId="urn:microsoft.com/office/officeart/2005/8/layout/pList1"/>
    <dgm:cxn modelId="{2A230921-62D7-4980-A64E-671227A82E04}" srcId="{4151D12A-DFBA-48B5-9E75-AC627BBA8E07}" destId="{F73AB1FB-A53D-47F5-A16C-31B5B2C07209}" srcOrd="3" destOrd="0" parTransId="{9B3A4044-11CB-49B9-AEE4-37674FB837A1}" sibTransId="{51D8E6BB-5BBF-4B5A-98D6-D766187F4E77}"/>
    <dgm:cxn modelId="{C151CA3A-8086-4184-BF7A-48821774A0FC}" type="presOf" srcId="{18013399-9F1C-4F71-BC4C-D04184637AFF}" destId="{ACBDA571-35AF-47FA-997F-46BF99A368F6}" srcOrd="0" destOrd="0" presId="urn:microsoft.com/office/officeart/2005/8/layout/pList1"/>
    <dgm:cxn modelId="{E20695FE-AFBF-4E0D-B125-48433711FBC1}" type="presOf" srcId="{F09A7DC0-E03C-4C81-A1C2-76379107624B}" destId="{5A316D72-6B6D-42ED-BB99-9F7EABE3F0D9}" srcOrd="0" destOrd="0" presId="urn:microsoft.com/office/officeart/2005/8/layout/pList1"/>
    <dgm:cxn modelId="{2204E39B-8E9D-4922-9CC3-303BAC070B2C}" type="presOf" srcId="{57AC27D6-4EE8-4A38-8C68-10032E1324B3}" destId="{3C46A7EA-C3ED-4D84-BA0C-DDAF25E161B5}" srcOrd="0" destOrd="0" presId="urn:microsoft.com/office/officeart/2005/8/layout/pList1"/>
    <dgm:cxn modelId="{F48FD186-BF7E-481B-B27E-279191B298CA}" type="presOf" srcId="{8226E1AF-DFBD-49F4-9AA7-30E8F5A2AC8D}" destId="{918A3771-26DF-4E4B-A55D-92A939AA706A}" srcOrd="0" destOrd="0" presId="urn:microsoft.com/office/officeart/2005/8/layout/pList1"/>
    <dgm:cxn modelId="{65AC8C51-3621-43CA-85C8-74C521298145}" type="presOf" srcId="{2FABEB41-EF65-45E4-933F-D48C7D86F197}" destId="{027244C8-938A-45FC-9923-561C321B7600}" srcOrd="0" destOrd="0" presId="urn:microsoft.com/office/officeart/2005/8/layout/pList1"/>
    <dgm:cxn modelId="{604F4523-EB67-4DD1-9839-5E4F44F1DD57}" type="presOf" srcId="{61647BD6-C63D-4D50-B9B6-1345E906B65E}" destId="{07493E4B-9502-496F-9CBA-4B91010B58A8}" srcOrd="0" destOrd="0" presId="urn:microsoft.com/office/officeart/2005/8/layout/pList1"/>
    <dgm:cxn modelId="{A6BCF8E5-E662-44B6-A72C-B7254B9C3E03}" srcId="{4151D12A-DFBA-48B5-9E75-AC627BBA8E07}" destId="{2FABEB41-EF65-45E4-933F-D48C7D86F197}" srcOrd="14" destOrd="0" parTransId="{31DA600B-7BD9-49E9-8A37-28B3DB0D8B9C}" sibTransId="{0541B7A7-6E18-4F12-B721-3F3564E9E495}"/>
    <dgm:cxn modelId="{FE6382A0-EC58-4F72-8EFF-4B2C3C56AEB8}" srcId="{4151D12A-DFBA-48B5-9E75-AC627BBA8E07}" destId="{E02F5D03-1782-4E0C-952D-21FE38F7516E}" srcOrd="16" destOrd="0" parTransId="{1BF340FF-EF65-45CC-804E-02B418BFB6A6}" sibTransId="{51071FCE-2355-443E-B2DC-27847F6355BA}"/>
    <dgm:cxn modelId="{D40A1B44-B2E0-4153-993E-B72A0330F9C2}" type="presOf" srcId="{4BAE23CE-AFA8-4894-A798-6CCDB1CC8A26}" destId="{B78E1A7C-026C-42DA-A01A-BC4B9053982F}" srcOrd="0" destOrd="0" presId="urn:microsoft.com/office/officeart/2005/8/layout/pList1"/>
    <dgm:cxn modelId="{050F9E13-A32F-4831-88BC-3B613856332F}" type="presOf" srcId="{48C9ACDF-39C9-4723-A6C8-B2D49C61270D}" destId="{89595EE0-2524-46B0-BCCF-1BE7261A3F20}" srcOrd="0" destOrd="0" presId="urn:microsoft.com/office/officeart/2005/8/layout/pList1"/>
    <dgm:cxn modelId="{26BEE23F-5F08-464F-A2B9-DB2E15F8C802}" type="presOf" srcId="{5859E9E9-C2FC-4C84-9A4B-A0EE39D62D51}" destId="{55CD7051-39BC-48AD-A352-B4537D1F4F16}" srcOrd="0" destOrd="0" presId="urn:microsoft.com/office/officeart/2005/8/layout/pList1"/>
    <dgm:cxn modelId="{0428F3B4-A7EE-4A05-9542-F797D11FCBC3}" type="presOf" srcId="{0288398E-105B-4F84-839A-7E9646EF59F9}" destId="{6133A05B-C054-4B17-B789-9DD76EA429AC}" srcOrd="0" destOrd="0" presId="urn:microsoft.com/office/officeart/2005/8/layout/pList1"/>
    <dgm:cxn modelId="{184B4329-B361-4F7A-9101-E0D1EC60D2E0}" srcId="{4151D12A-DFBA-48B5-9E75-AC627BBA8E07}" destId="{F6E0440A-E23E-4DA1-9EBA-0A5BB97B85E9}" srcOrd="5" destOrd="0" parTransId="{96975443-484B-4F91-8E35-80E4446122DD}" sibTransId="{4EF152B4-39DB-4CE4-87BE-889B67A2CB97}"/>
    <dgm:cxn modelId="{701672DD-F9D1-41CA-AA02-51A0400FD08C}" srcId="{4151D12A-DFBA-48B5-9E75-AC627BBA8E07}" destId="{0FD6ACCE-50DE-48A3-81D1-257B4A529767}" srcOrd="7" destOrd="0" parTransId="{8CE5BD7A-19BB-43C5-9756-E5D0BFC9A4C9}" sibTransId="{C965A41F-FCBD-442B-BA05-B00E322E4757}"/>
    <dgm:cxn modelId="{2E839486-25E4-4B36-85B5-580ACE9E7863}" type="presOf" srcId="{0FD6ACCE-50DE-48A3-81D1-257B4A529767}" destId="{78FA8E08-5854-4A0A-B6E2-CA47B8324EBA}" srcOrd="0" destOrd="0" presId="urn:microsoft.com/office/officeart/2005/8/layout/pList1"/>
    <dgm:cxn modelId="{1485BF36-FA1B-4180-9C52-00B2317B76F7}" srcId="{4151D12A-DFBA-48B5-9E75-AC627BBA8E07}" destId="{4BAE23CE-AFA8-4894-A798-6CCDB1CC8A26}" srcOrd="20" destOrd="0" parTransId="{0E857CB5-91A1-47C9-AF6A-5897D6B63B9B}" sibTransId="{182F56C6-5D49-458F-88E9-8CE99E224E91}"/>
    <dgm:cxn modelId="{151C228E-26BC-4CA9-9ABA-3B03BDC660E6}" type="presOf" srcId="{06BC6C8E-6101-4E70-9759-B5D30F155FC0}" destId="{F586A54C-8355-46FC-BD58-2CEF6565F98C}" srcOrd="0" destOrd="0" presId="urn:microsoft.com/office/officeart/2005/8/layout/pList1"/>
    <dgm:cxn modelId="{7E1C9531-A1A2-49E6-85E6-0B74201C0FED}" type="presOf" srcId="{5CD242CA-BFB3-42E0-BE31-66AC7BE2BDD1}" destId="{AF0A3BC0-ADDA-46F8-A723-5E7E8C1E8E14}" srcOrd="0" destOrd="0" presId="urn:microsoft.com/office/officeart/2005/8/layout/pList1"/>
    <dgm:cxn modelId="{862F26C0-1A57-46E2-ACED-C6914227D171}" type="presOf" srcId="{51D8E6BB-5BBF-4B5A-98D6-D766187F4E77}" destId="{5899EB3B-B819-4806-B363-DD9E7821616A}" srcOrd="0" destOrd="0" presId="urn:microsoft.com/office/officeart/2005/8/layout/pList1"/>
    <dgm:cxn modelId="{C796311E-7FD7-4FF9-8DFE-728B6FDA7898}" srcId="{4151D12A-DFBA-48B5-9E75-AC627BBA8E07}" destId="{6C104419-CD09-4F4E-840A-763855BF42F8}" srcOrd="11" destOrd="0" parTransId="{786FBF76-09D9-499D-9A48-4AD9FA8589C5}" sibTransId="{42C01F41-31B9-4C64-81C9-70E0C9FA7112}"/>
    <dgm:cxn modelId="{7C0834F0-FC0E-4BBD-AA07-D6060EE766C4}" srcId="{4151D12A-DFBA-48B5-9E75-AC627BBA8E07}" destId="{FF557AF0-BBAF-48DD-A854-3A2E39D706DD}" srcOrd="10" destOrd="0" parTransId="{178807F5-7163-4B53-96AC-61F72322B6D9}" sibTransId="{5F7AFE47-59FF-43CD-842B-7A617F826235}"/>
    <dgm:cxn modelId="{3A966546-A892-4545-BBEF-FA652C706AAA}" type="presOf" srcId="{31BADED1-CE5C-4F60-959A-5E270E3E1743}" destId="{7CD9DFC2-6012-4DCF-9B55-F3EF4DBFF9D0}" srcOrd="0" destOrd="0" presId="urn:microsoft.com/office/officeart/2005/8/layout/pList1"/>
    <dgm:cxn modelId="{C585B39C-5704-400E-8382-DD756FB71B1F}" srcId="{4151D12A-DFBA-48B5-9E75-AC627BBA8E07}" destId="{61647BD6-C63D-4D50-B9B6-1345E906B65E}" srcOrd="2" destOrd="0" parTransId="{DAC3E88C-BEE2-4E7A-B516-4FBBD27AA271}" sibTransId="{5CD242CA-BFB3-42E0-BE31-66AC7BE2BDD1}"/>
    <dgm:cxn modelId="{EFCA3DF0-E460-49B9-A257-5AE271FA5B7A}" srcId="{4151D12A-DFBA-48B5-9E75-AC627BBA8E07}" destId="{06BC6C8E-6101-4E70-9759-B5D30F155FC0}" srcOrd="9" destOrd="0" parTransId="{6A438567-F733-45EF-BD2F-8D61A8801FBA}" sibTransId="{18013399-9F1C-4F71-BC4C-D04184637AFF}"/>
    <dgm:cxn modelId="{9A2892BE-F9D5-452F-B1B1-2565DCB81F35}" type="presOf" srcId="{E1EB6862-7B7E-4BBA-A809-17C63AD4EFCA}" destId="{6321A648-CAC3-4841-AC1B-8849976A29D8}" srcOrd="0" destOrd="0" presId="urn:microsoft.com/office/officeart/2005/8/layout/pList1"/>
    <dgm:cxn modelId="{6E14271D-848E-4FA5-8A44-009ECA0CE9F5}" type="presOf" srcId="{B33713DA-3D69-4190-970D-7C9293FC73D8}" destId="{18E2346C-2139-4B03-9751-B49AF40A6193}" srcOrd="0" destOrd="0" presId="urn:microsoft.com/office/officeart/2005/8/layout/pList1"/>
    <dgm:cxn modelId="{B7BF2ABE-13F1-4E3B-9FC8-CD6FBB145B93}" type="presOf" srcId="{9DBE9056-8ECE-4E81-B9E6-4CA302A0B423}" destId="{459D1BB4-5E1B-43D0-B37B-7AA1575F3C92}" srcOrd="0" destOrd="0" presId="urn:microsoft.com/office/officeart/2005/8/layout/pList1"/>
    <dgm:cxn modelId="{125BDE3A-014A-4640-B7EB-03192296CD99}" type="presOf" srcId="{9FBFC63D-C038-47CB-87C5-7648E79E5E9E}" destId="{AEF7A8FA-16E7-46E1-B6C4-F802A2CAF6E1}" srcOrd="0" destOrd="0" presId="urn:microsoft.com/office/officeart/2005/8/layout/pList1"/>
    <dgm:cxn modelId="{6768CFBA-E604-4EEA-B52A-294596E1D51E}" type="presOf" srcId="{5932D3E0-50FF-4591-97DD-0D4247A947B2}" destId="{DAE95A10-2A40-40EA-A1ED-3E439DB92180}" srcOrd="0" destOrd="0" presId="urn:microsoft.com/office/officeart/2005/8/layout/pList1"/>
    <dgm:cxn modelId="{E6E9A024-4951-46A7-90E5-898D4F0E6297}" type="presOf" srcId="{F6E0440A-E23E-4DA1-9EBA-0A5BB97B85E9}" destId="{C326FF2E-7B0F-4B7F-AD86-FEC9FAA2C1EC}" srcOrd="0" destOrd="0" presId="urn:microsoft.com/office/officeart/2005/8/layout/pList1"/>
    <dgm:cxn modelId="{A37DAC46-E87D-4048-80DB-507D432464E0}" srcId="{4151D12A-DFBA-48B5-9E75-AC627BBA8E07}" destId="{E1EB6862-7B7E-4BBA-A809-17C63AD4EFCA}" srcOrd="17" destOrd="0" parTransId="{27C38699-B82D-4C4E-A3DE-8789B91BF96A}" sibTransId="{31BADED1-CE5C-4F60-959A-5E270E3E1743}"/>
    <dgm:cxn modelId="{6A54EA08-F518-4F12-8ACE-4326382ADCAB}" type="presOf" srcId="{F73AB1FB-A53D-47F5-A16C-31B5B2C07209}" destId="{01043369-1864-4EB7-A803-1D658C1B607A}" srcOrd="0" destOrd="0" presId="urn:microsoft.com/office/officeart/2005/8/layout/pList1"/>
    <dgm:cxn modelId="{275CA6B6-46EE-4B7A-9905-BB06BE7BECA3}" type="presOf" srcId="{D9C6351E-1CA0-4C0C-8902-0467BD2F0E0A}" destId="{6C916CF8-9208-4D8B-A8D2-6F45BA3531D9}" srcOrd="0" destOrd="0" presId="urn:microsoft.com/office/officeart/2005/8/layout/pList1"/>
    <dgm:cxn modelId="{310A6C26-05A8-4AD0-BA4E-632CF128A1ED}" type="presOf" srcId="{EA8ACC3E-40B6-4B0E-9E1D-0DB768F01CFC}" destId="{5A2AFAEA-D72C-472F-8EC9-7A15C71FC5D9}" srcOrd="0" destOrd="0" presId="urn:microsoft.com/office/officeart/2005/8/layout/pList1"/>
    <dgm:cxn modelId="{50C2FDF9-5D65-4400-89B1-4A4BE1A7A86C}" type="presOf" srcId="{0541B7A7-6E18-4F12-B721-3F3564E9E495}" destId="{5E14228E-DBE0-4F85-A860-0F948F70EFEF}" srcOrd="0" destOrd="0" presId="urn:microsoft.com/office/officeart/2005/8/layout/pList1"/>
    <dgm:cxn modelId="{6E52D78E-772E-49F8-8CAA-08E1542D2A8C}" srcId="{4151D12A-DFBA-48B5-9E75-AC627BBA8E07}" destId="{4EE9126F-6AA3-4978-ABA2-79B02F94133C}" srcOrd="1" destOrd="0" parTransId="{649193EC-34EE-40E0-A543-389B85CA1EF5}" sibTransId="{18F33BB7-9FE7-4ACF-951C-F973CE8D37E2}"/>
    <dgm:cxn modelId="{5D50EA00-C8F8-49F6-A453-702531AD7895}" srcId="{4151D12A-DFBA-48B5-9E75-AC627BBA8E07}" destId="{5859E9E9-C2FC-4C84-9A4B-A0EE39D62D51}" srcOrd="21" destOrd="0" parTransId="{5D04BE0B-0D48-4FD4-8FBF-F6CC0133F192}" sibTransId="{9998DF0A-F7EC-4011-AC11-8284314B5752}"/>
    <dgm:cxn modelId="{1BBD179D-B04A-4284-8B7D-600636454810}" type="presOf" srcId="{8D4FD4E9-6D7D-4D8D-B8B2-3B999787AAC2}" destId="{F2DF62CF-6D0B-4ECD-977A-3FF48F88C2BD}" srcOrd="0" destOrd="0" presId="urn:microsoft.com/office/officeart/2005/8/layout/pList1"/>
    <dgm:cxn modelId="{6DE92E38-F818-4838-987A-675AF6EEB862}" srcId="{4151D12A-DFBA-48B5-9E75-AC627BBA8E07}" destId="{8D4FD4E9-6D7D-4D8D-B8B2-3B999787AAC2}" srcOrd="6" destOrd="0" parTransId="{00E631C7-4DA2-4B0C-94A5-FF8E60406D2C}" sibTransId="{5932D3E0-50FF-4591-97DD-0D4247A947B2}"/>
    <dgm:cxn modelId="{901B05E0-D9E0-4D79-9AB1-03F8EB0117AD}" type="presOf" srcId="{4151D12A-DFBA-48B5-9E75-AC627BBA8E07}" destId="{1A811237-F854-45C3-B6C6-E7143658C424}" srcOrd="0" destOrd="0" presId="urn:microsoft.com/office/officeart/2005/8/layout/pList1"/>
    <dgm:cxn modelId="{E5CB3942-D433-4CC4-817B-12AA22B06A16}" type="presOf" srcId="{51071FCE-2355-443E-B2DC-27847F6355BA}" destId="{006226D8-120C-416F-AB62-34DF47CB9038}" srcOrd="0" destOrd="0" presId="urn:microsoft.com/office/officeart/2005/8/layout/pList1"/>
    <dgm:cxn modelId="{8621B53C-1D29-413A-B7B2-5323A9537262}" type="presOf" srcId="{305145B0-FBFF-46E4-826C-C36E9812B77A}" destId="{A98A6641-75B2-4EA0-B0A2-583A98935BD3}" srcOrd="0" destOrd="0" presId="urn:microsoft.com/office/officeart/2005/8/layout/pList1"/>
    <dgm:cxn modelId="{9AA70F91-D2B5-49CC-AF75-7C6B48522016}" srcId="{4151D12A-DFBA-48B5-9E75-AC627BBA8E07}" destId="{9DBE9056-8ECE-4E81-B9E6-4CA302A0B423}" srcOrd="13" destOrd="0" parTransId="{4B19BCE9-A737-4C13-AB5F-56D834EF2768}" sibTransId="{48C9ACDF-39C9-4723-A6C8-B2D49C61270D}"/>
    <dgm:cxn modelId="{AF359A71-04AB-4948-BB18-DEA49B9F372E}" type="presOf" srcId="{6C104419-CD09-4F4E-840A-763855BF42F8}" destId="{D3E0D49D-F6DA-45AD-A6F6-D85AC4F6C27A}" srcOrd="0" destOrd="0" presId="urn:microsoft.com/office/officeart/2005/8/layout/pList1"/>
    <dgm:cxn modelId="{BC69DF7D-77B1-4690-A7EA-B46D153CE409}" srcId="{4151D12A-DFBA-48B5-9E75-AC627BBA8E07}" destId="{57AC27D6-4EE8-4A38-8C68-10032E1324B3}" srcOrd="8" destOrd="0" parTransId="{2944D1F4-8DED-4ED6-829A-81BD7E68229A}" sibTransId="{B33713DA-3D69-4190-970D-7C9293FC73D8}"/>
    <dgm:cxn modelId="{46975240-1FD6-496B-8F9A-C28A0D2F78CB}" type="presOf" srcId="{C26CB417-4A1D-49A7-BCF0-1AF32AEA4B77}" destId="{12F2B49D-47D9-4E64-B6FA-DCCCDCCEFAF7}" srcOrd="0" destOrd="0" presId="urn:microsoft.com/office/officeart/2005/8/layout/pList1"/>
    <dgm:cxn modelId="{A755145C-2A9C-4FFE-8EC6-3DE126B4FBE0}" type="presOf" srcId="{5F7AFE47-59FF-43CD-842B-7A617F826235}" destId="{A1CB26A8-C2C3-4F14-A0AA-ACC71BB8BCCF}" srcOrd="0" destOrd="0" presId="urn:microsoft.com/office/officeart/2005/8/layout/pList1"/>
    <dgm:cxn modelId="{F9B3FAA8-EB98-498D-AF78-107C479A6FE1}" type="presOf" srcId="{C965A41F-FCBD-442B-BA05-B00E322E4757}" destId="{9B7761DF-D67F-4918-8F0A-87172A468BA1}" srcOrd="0" destOrd="0" presId="urn:microsoft.com/office/officeart/2005/8/layout/pList1"/>
    <dgm:cxn modelId="{37F49C7F-39D5-434F-A6BF-3D19454CD25B}" type="presOf" srcId="{18F33BB7-9FE7-4ACF-951C-F973CE8D37E2}" destId="{D611771B-BD21-4EEF-9698-5B970C98ACDB}" srcOrd="0" destOrd="0" presId="urn:microsoft.com/office/officeart/2005/8/layout/pList1"/>
    <dgm:cxn modelId="{D6087F33-F00B-478D-87FA-116F599E5D94}" type="presOf" srcId="{FF557AF0-BBAF-48DD-A854-3A2E39D706DD}" destId="{EAB7B5C8-4D1D-4DF2-BDD8-55E2B5B98D7A}" srcOrd="0" destOrd="0" presId="urn:microsoft.com/office/officeart/2005/8/layout/pList1"/>
    <dgm:cxn modelId="{6A1D4F27-A244-4D6D-B61E-763BF42BCEF9}" type="presParOf" srcId="{1A811237-F854-45C3-B6C6-E7143658C424}" destId="{21B33E24-7556-4FEE-825D-D640940612BB}" srcOrd="0" destOrd="0" presId="urn:microsoft.com/office/officeart/2005/8/layout/pList1"/>
    <dgm:cxn modelId="{A7139497-4912-4D6A-BB98-919B363FB41A}" type="presParOf" srcId="{21B33E24-7556-4FEE-825D-D640940612BB}" destId="{EF8FA37E-DC0A-4EA3-B892-80923C2AFE98}" srcOrd="0" destOrd="0" presId="urn:microsoft.com/office/officeart/2005/8/layout/pList1"/>
    <dgm:cxn modelId="{9935FDC1-75CC-4843-A6F7-B1CB4EE72AEC}" type="presParOf" srcId="{21B33E24-7556-4FEE-825D-D640940612BB}" destId="{325C9E5E-404F-4A9D-AA93-E2896EDBAF11}" srcOrd="1" destOrd="0" presId="urn:microsoft.com/office/officeart/2005/8/layout/pList1"/>
    <dgm:cxn modelId="{52703BDB-590C-4DB7-A9BE-C965386A57BB}" type="presParOf" srcId="{1A811237-F854-45C3-B6C6-E7143658C424}" destId="{AEF7A8FA-16E7-46E1-B6C4-F802A2CAF6E1}" srcOrd="1" destOrd="0" presId="urn:microsoft.com/office/officeart/2005/8/layout/pList1"/>
    <dgm:cxn modelId="{BFCEEC65-3F9D-4E6F-A7D9-FDB15FDB8494}" type="presParOf" srcId="{1A811237-F854-45C3-B6C6-E7143658C424}" destId="{CAC5F004-9C1B-4EA5-98A2-A05191B1172C}" srcOrd="2" destOrd="0" presId="urn:microsoft.com/office/officeart/2005/8/layout/pList1"/>
    <dgm:cxn modelId="{4AA06FB2-3810-430E-A963-5A09AD42C519}" type="presParOf" srcId="{CAC5F004-9C1B-4EA5-98A2-A05191B1172C}" destId="{A16F1C0A-412F-441D-8851-EBFCA0391FE3}" srcOrd="0" destOrd="0" presId="urn:microsoft.com/office/officeart/2005/8/layout/pList1"/>
    <dgm:cxn modelId="{4754C7F3-0A3F-4DAB-835F-F15DEA293021}" type="presParOf" srcId="{CAC5F004-9C1B-4EA5-98A2-A05191B1172C}" destId="{8C086252-FA8B-44CA-AB7F-DDA833999D8C}" srcOrd="1" destOrd="0" presId="urn:microsoft.com/office/officeart/2005/8/layout/pList1"/>
    <dgm:cxn modelId="{4C3C0F20-84AF-46AB-AF25-A6E1BFD068F8}" type="presParOf" srcId="{1A811237-F854-45C3-B6C6-E7143658C424}" destId="{D611771B-BD21-4EEF-9698-5B970C98ACDB}" srcOrd="3" destOrd="0" presId="urn:microsoft.com/office/officeart/2005/8/layout/pList1"/>
    <dgm:cxn modelId="{36709AB4-45EA-4091-867B-E55C98A97E5B}" type="presParOf" srcId="{1A811237-F854-45C3-B6C6-E7143658C424}" destId="{895DBCAE-8897-41CD-BDB9-A4EB8C20EA79}" srcOrd="4" destOrd="0" presId="urn:microsoft.com/office/officeart/2005/8/layout/pList1"/>
    <dgm:cxn modelId="{A30E34A9-E544-45F1-BC48-8241ED4125A9}" type="presParOf" srcId="{895DBCAE-8897-41CD-BDB9-A4EB8C20EA79}" destId="{9D3FDBE3-50BF-414E-9B8F-4AF7B8F7DA9B}" srcOrd="0" destOrd="0" presId="urn:microsoft.com/office/officeart/2005/8/layout/pList1"/>
    <dgm:cxn modelId="{B5EC4CCC-7BCC-4688-B896-889D4CD3132A}" type="presParOf" srcId="{895DBCAE-8897-41CD-BDB9-A4EB8C20EA79}" destId="{07493E4B-9502-496F-9CBA-4B91010B58A8}" srcOrd="1" destOrd="0" presId="urn:microsoft.com/office/officeart/2005/8/layout/pList1"/>
    <dgm:cxn modelId="{07E7F8F3-3504-4FF2-9752-64F936D7A1A8}" type="presParOf" srcId="{1A811237-F854-45C3-B6C6-E7143658C424}" destId="{AF0A3BC0-ADDA-46F8-A723-5E7E8C1E8E14}" srcOrd="5" destOrd="0" presId="urn:microsoft.com/office/officeart/2005/8/layout/pList1"/>
    <dgm:cxn modelId="{F667DE32-A844-4C57-97C4-E3183A3FE5A5}" type="presParOf" srcId="{1A811237-F854-45C3-B6C6-E7143658C424}" destId="{5BBED4D3-2B49-4C98-904C-EDC7FF87C912}" srcOrd="6" destOrd="0" presId="urn:microsoft.com/office/officeart/2005/8/layout/pList1"/>
    <dgm:cxn modelId="{29687F0E-448E-41BF-9ED0-F3A47A5317EE}" type="presParOf" srcId="{5BBED4D3-2B49-4C98-904C-EDC7FF87C912}" destId="{B7F4F45F-52F6-4735-9F5B-4E0B6B4972F1}" srcOrd="0" destOrd="0" presId="urn:microsoft.com/office/officeart/2005/8/layout/pList1"/>
    <dgm:cxn modelId="{1179D616-9155-4635-84BD-E447882F00E8}" type="presParOf" srcId="{5BBED4D3-2B49-4C98-904C-EDC7FF87C912}" destId="{01043369-1864-4EB7-A803-1D658C1B607A}" srcOrd="1" destOrd="0" presId="urn:microsoft.com/office/officeart/2005/8/layout/pList1"/>
    <dgm:cxn modelId="{0C8C0DA0-9C02-4904-AA27-49BFED7C1EB9}" type="presParOf" srcId="{1A811237-F854-45C3-B6C6-E7143658C424}" destId="{5899EB3B-B819-4806-B363-DD9E7821616A}" srcOrd="7" destOrd="0" presId="urn:microsoft.com/office/officeart/2005/8/layout/pList1"/>
    <dgm:cxn modelId="{52616122-837D-4A08-8B06-4F02EE998029}" type="presParOf" srcId="{1A811237-F854-45C3-B6C6-E7143658C424}" destId="{367E5BE0-8FB7-42D1-93A1-F2E7312841FD}" srcOrd="8" destOrd="0" presId="urn:microsoft.com/office/officeart/2005/8/layout/pList1"/>
    <dgm:cxn modelId="{45F150F5-5C63-47E2-95F1-5B9A66A2F6D5}" type="presParOf" srcId="{367E5BE0-8FB7-42D1-93A1-F2E7312841FD}" destId="{670DA032-738F-496E-B705-4B6FD88569C4}" srcOrd="0" destOrd="0" presId="urn:microsoft.com/office/officeart/2005/8/layout/pList1"/>
    <dgm:cxn modelId="{AFF1B39F-3DFC-4AAB-BA8C-2FE5BCA4BDF2}" type="presParOf" srcId="{367E5BE0-8FB7-42D1-93A1-F2E7312841FD}" destId="{B8FDAD00-5216-47B8-807E-577875B7F6F6}" srcOrd="1" destOrd="0" presId="urn:microsoft.com/office/officeart/2005/8/layout/pList1"/>
    <dgm:cxn modelId="{BF47E8C1-3A6E-44C6-AEEC-825D2EDFBEA2}" type="presParOf" srcId="{1A811237-F854-45C3-B6C6-E7143658C424}" destId="{6C916CF8-9208-4D8B-A8D2-6F45BA3531D9}" srcOrd="9" destOrd="0" presId="urn:microsoft.com/office/officeart/2005/8/layout/pList1"/>
    <dgm:cxn modelId="{38B7DB28-EF8E-4DA0-937F-8640CB51C51A}" type="presParOf" srcId="{1A811237-F854-45C3-B6C6-E7143658C424}" destId="{A3458B08-BA38-432F-A6C5-BC879DB0DDA4}" srcOrd="10" destOrd="0" presId="urn:microsoft.com/office/officeart/2005/8/layout/pList1"/>
    <dgm:cxn modelId="{2E6C3211-ABB6-4B2B-B1A3-96D04ED7C75B}" type="presParOf" srcId="{A3458B08-BA38-432F-A6C5-BC879DB0DDA4}" destId="{0CC796FF-5B38-460F-8AB3-CDD81E86F9D5}" srcOrd="0" destOrd="0" presId="urn:microsoft.com/office/officeart/2005/8/layout/pList1"/>
    <dgm:cxn modelId="{7347E9A3-9215-438D-86E4-7EEA31020915}" type="presParOf" srcId="{A3458B08-BA38-432F-A6C5-BC879DB0DDA4}" destId="{C326FF2E-7B0F-4B7F-AD86-FEC9FAA2C1EC}" srcOrd="1" destOrd="0" presId="urn:microsoft.com/office/officeart/2005/8/layout/pList1"/>
    <dgm:cxn modelId="{6A3D2735-B0F9-4F9D-9357-740896B2E30C}" type="presParOf" srcId="{1A811237-F854-45C3-B6C6-E7143658C424}" destId="{05F9D008-9E0B-4F32-AC33-6FE08FC0E4C2}" srcOrd="11" destOrd="0" presId="urn:microsoft.com/office/officeart/2005/8/layout/pList1"/>
    <dgm:cxn modelId="{5DA49410-2676-46FB-9C7F-446E3CB39A07}" type="presParOf" srcId="{1A811237-F854-45C3-B6C6-E7143658C424}" destId="{502E568E-E211-4293-A33A-6AF26DFAD9F9}" srcOrd="12" destOrd="0" presId="urn:microsoft.com/office/officeart/2005/8/layout/pList1"/>
    <dgm:cxn modelId="{C2D8513B-477D-4BDB-A921-8E6A861B41C0}" type="presParOf" srcId="{502E568E-E211-4293-A33A-6AF26DFAD9F9}" destId="{C9D9135F-E7D9-4129-B3BF-2320AE4CF18E}" srcOrd="0" destOrd="0" presId="urn:microsoft.com/office/officeart/2005/8/layout/pList1"/>
    <dgm:cxn modelId="{95CF5171-874C-45A3-A254-EE0881D12C50}" type="presParOf" srcId="{502E568E-E211-4293-A33A-6AF26DFAD9F9}" destId="{F2DF62CF-6D0B-4ECD-977A-3FF48F88C2BD}" srcOrd="1" destOrd="0" presId="urn:microsoft.com/office/officeart/2005/8/layout/pList1"/>
    <dgm:cxn modelId="{F61D2E4B-B2E4-4820-A87C-2EC2D17ECECE}" type="presParOf" srcId="{1A811237-F854-45C3-B6C6-E7143658C424}" destId="{DAE95A10-2A40-40EA-A1ED-3E439DB92180}" srcOrd="13" destOrd="0" presId="urn:microsoft.com/office/officeart/2005/8/layout/pList1"/>
    <dgm:cxn modelId="{01F50096-C1A3-444B-A020-134AA91A70C9}" type="presParOf" srcId="{1A811237-F854-45C3-B6C6-E7143658C424}" destId="{5B2CE3FE-77B0-4652-8970-CD592B848B7D}" srcOrd="14" destOrd="0" presId="urn:microsoft.com/office/officeart/2005/8/layout/pList1"/>
    <dgm:cxn modelId="{44C4B7ED-02D9-452E-87FB-8FAE0BE18D4E}" type="presParOf" srcId="{5B2CE3FE-77B0-4652-8970-CD592B848B7D}" destId="{E45651B0-0736-41CC-9E58-D9824BFEA7D6}" srcOrd="0" destOrd="0" presId="urn:microsoft.com/office/officeart/2005/8/layout/pList1"/>
    <dgm:cxn modelId="{B1A42726-094D-4E2C-952A-8174C3C8AAD8}" type="presParOf" srcId="{5B2CE3FE-77B0-4652-8970-CD592B848B7D}" destId="{78FA8E08-5854-4A0A-B6E2-CA47B8324EBA}" srcOrd="1" destOrd="0" presId="urn:microsoft.com/office/officeart/2005/8/layout/pList1"/>
    <dgm:cxn modelId="{843F09BD-2B42-4981-950F-140AC22F37C6}" type="presParOf" srcId="{1A811237-F854-45C3-B6C6-E7143658C424}" destId="{9B7761DF-D67F-4918-8F0A-87172A468BA1}" srcOrd="15" destOrd="0" presId="urn:microsoft.com/office/officeart/2005/8/layout/pList1"/>
    <dgm:cxn modelId="{49A392BA-78E5-4327-895D-733C4AD0B808}" type="presParOf" srcId="{1A811237-F854-45C3-B6C6-E7143658C424}" destId="{CE7B3D89-92CD-4E81-AA68-8F51D2C18B21}" srcOrd="16" destOrd="0" presId="urn:microsoft.com/office/officeart/2005/8/layout/pList1"/>
    <dgm:cxn modelId="{B1AB190B-3311-43B1-A913-DAD546FED9CA}" type="presParOf" srcId="{CE7B3D89-92CD-4E81-AA68-8F51D2C18B21}" destId="{8F955E1E-B4E8-4F94-B23F-85BE38F5BAFE}" srcOrd="0" destOrd="0" presId="urn:microsoft.com/office/officeart/2005/8/layout/pList1"/>
    <dgm:cxn modelId="{7252E673-F8E4-435E-ACC7-8F2602436260}" type="presParOf" srcId="{CE7B3D89-92CD-4E81-AA68-8F51D2C18B21}" destId="{3C46A7EA-C3ED-4D84-BA0C-DDAF25E161B5}" srcOrd="1" destOrd="0" presId="urn:microsoft.com/office/officeart/2005/8/layout/pList1"/>
    <dgm:cxn modelId="{5164800D-5D52-490B-8F1A-2A76254C41B2}" type="presParOf" srcId="{1A811237-F854-45C3-B6C6-E7143658C424}" destId="{18E2346C-2139-4B03-9751-B49AF40A6193}" srcOrd="17" destOrd="0" presId="urn:microsoft.com/office/officeart/2005/8/layout/pList1"/>
    <dgm:cxn modelId="{82E34F2F-E4CD-490A-AE24-806678F460ED}" type="presParOf" srcId="{1A811237-F854-45C3-B6C6-E7143658C424}" destId="{A483C32F-3801-4031-83E8-F662EE9DB483}" srcOrd="18" destOrd="0" presId="urn:microsoft.com/office/officeart/2005/8/layout/pList1"/>
    <dgm:cxn modelId="{06D3E924-7DBE-4AE5-B0D4-546B2CAD6612}" type="presParOf" srcId="{A483C32F-3801-4031-83E8-F662EE9DB483}" destId="{2E3B3E9D-1DE1-40A0-9590-C30C0B3FD70C}" srcOrd="0" destOrd="0" presId="urn:microsoft.com/office/officeart/2005/8/layout/pList1"/>
    <dgm:cxn modelId="{6C77F573-27A2-4D9B-8278-1C670E9109BF}" type="presParOf" srcId="{A483C32F-3801-4031-83E8-F662EE9DB483}" destId="{F586A54C-8355-46FC-BD58-2CEF6565F98C}" srcOrd="1" destOrd="0" presId="urn:microsoft.com/office/officeart/2005/8/layout/pList1"/>
    <dgm:cxn modelId="{4DC5FBD7-6968-4831-B6B6-88CB59D77D34}" type="presParOf" srcId="{1A811237-F854-45C3-B6C6-E7143658C424}" destId="{ACBDA571-35AF-47FA-997F-46BF99A368F6}" srcOrd="19" destOrd="0" presId="urn:microsoft.com/office/officeart/2005/8/layout/pList1"/>
    <dgm:cxn modelId="{2E6FC496-A724-413D-B35B-A38F05E0152D}" type="presParOf" srcId="{1A811237-F854-45C3-B6C6-E7143658C424}" destId="{DB19B6A1-D062-4A00-8BA6-3D76DCFA2C61}" srcOrd="20" destOrd="0" presId="urn:microsoft.com/office/officeart/2005/8/layout/pList1"/>
    <dgm:cxn modelId="{CDB2EC6F-2293-4AF3-AEA3-E7756BE3AD7A}" type="presParOf" srcId="{DB19B6A1-D062-4A00-8BA6-3D76DCFA2C61}" destId="{EDFF171A-8D1A-4D11-A7AB-9094762D14B3}" srcOrd="0" destOrd="0" presId="urn:microsoft.com/office/officeart/2005/8/layout/pList1"/>
    <dgm:cxn modelId="{51476F24-C516-4C71-84EF-F1B6C8EDAD10}" type="presParOf" srcId="{DB19B6A1-D062-4A00-8BA6-3D76DCFA2C61}" destId="{EAB7B5C8-4D1D-4DF2-BDD8-55E2B5B98D7A}" srcOrd="1" destOrd="0" presId="urn:microsoft.com/office/officeart/2005/8/layout/pList1"/>
    <dgm:cxn modelId="{23438822-4779-4B80-8726-A2632912406B}" type="presParOf" srcId="{1A811237-F854-45C3-B6C6-E7143658C424}" destId="{A1CB26A8-C2C3-4F14-A0AA-ACC71BB8BCCF}" srcOrd="21" destOrd="0" presId="urn:microsoft.com/office/officeart/2005/8/layout/pList1"/>
    <dgm:cxn modelId="{26501FA2-91D7-4DFA-90F0-60D64EB25F4C}" type="presParOf" srcId="{1A811237-F854-45C3-B6C6-E7143658C424}" destId="{1EB811FD-C139-4599-9E3C-4C073444C4CA}" srcOrd="22" destOrd="0" presId="urn:microsoft.com/office/officeart/2005/8/layout/pList1"/>
    <dgm:cxn modelId="{45CDC57A-2BD0-4B74-82BA-F90B126FF1CC}" type="presParOf" srcId="{1EB811FD-C139-4599-9E3C-4C073444C4CA}" destId="{C149ED0A-FBA9-4AE6-9AEE-6F73946D53D3}" srcOrd="0" destOrd="0" presId="urn:microsoft.com/office/officeart/2005/8/layout/pList1"/>
    <dgm:cxn modelId="{090C9430-5482-4CBC-96C3-CC113D06D1A1}" type="presParOf" srcId="{1EB811FD-C139-4599-9E3C-4C073444C4CA}" destId="{D3E0D49D-F6DA-45AD-A6F6-D85AC4F6C27A}" srcOrd="1" destOrd="0" presId="urn:microsoft.com/office/officeart/2005/8/layout/pList1"/>
    <dgm:cxn modelId="{E294367D-2D24-4AD1-AF34-E22B22C1A5B0}" type="presParOf" srcId="{1A811237-F854-45C3-B6C6-E7143658C424}" destId="{C37B13BE-4313-406F-A37C-2CA40F7C2224}" srcOrd="23" destOrd="0" presId="urn:microsoft.com/office/officeart/2005/8/layout/pList1"/>
    <dgm:cxn modelId="{3905155C-C9F4-4838-ABA5-D7FA47549F81}" type="presParOf" srcId="{1A811237-F854-45C3-B6C6-E7143658C424}" destId="{11D3C927-E7C3-429C-9B43-E11613C25217}" srcOrd="24" destOrd="0" presId="urn:microsoft.com/office/officeart/2005/8/layout/pList1"/>
    <dgm:cxn modelId="{D8EFC5DA-ED4E-4DA8-A895-21E06962BD2A}" type="presParOf" srcId="{11D3C927-E7C3-429C-9B43-E11613C25217}" destId="{62D7CBFC-9867-43C0-BC3E-0949321EAC48}" srcOrd="0" destOrd="0" presId="urn:microsoft.com/office/officeart/2005/8/layout/pList1"/>
    <dgm:cxn modelId="{724AA751-E0B9-4E2B-8766-12C460585C6B}" type="presParOf" srcId="{11D3C927-E7C3-429C-9B43-E11613C25217}" destId="{5A316D72-6B6D-42ED-BB99-9F7EABE3F0D9}" srcOrd="1" destOrd="0" presId="urn:microsoft.com/office/officeart/2005/8/layout/pList1"/>
    <dgm:cxn modelId="{BF6F1B0D-1D97-403F-AC82-3F92AA305013}" type="presParOf" srcId="{1A811237-F854-45C3-B6C6-E7143658C424}" destId="{DE9DDA58-6A9B-4821-88A1-72928B3CED16}" srcOrd="25" destOrd="0" presId="urn:microsoft.com/office/officeart/2005/8/layout/pList1"/>
    <dgm:cxn modelId="{00C74249-8B1E-4D1D-9DCD-9A768D263F44}" type="presParOf" srcId="{1A811237-F854-45C3-B6C6-E7143658C424}" destId="{3E5947B4-3750-4468-B855-A14C6B3E5A02}" srcOrd="26" destOrd="0" presId="urn:microsoft.com/office/officeart/2005/8/layout/pList1"/>
    <dgm:cxn modelId="{90D2B0B3-4D40-43AA-8AA4-BA939E69F0FE}" type="presParOf" srcId="{3E5947B4-3750-4468-B855-A14C6B3E5A02}" destId="{44BCD4AA-F933-4152-8031-34095D5382B5}" srcOrd="0" destOrd="0" presId="urn:microsoft.com/office/officeart/2005/8/layout/pList1"/>
    <dgm:cxn modelId="{04456071-7AEA-4826-8A38-EFFF6CEFC72E}" type="presParOf" srcId="{3E5947B4-3750-4468-B855-A14C6B3E5A02}" destId="{459D1BB4-5E1B-43D0-B37B-7AA1575F3C92}" srcOrd="1" destOrd="0" presId="urn:microsoft.com/office/officeart/2005/8/layout/pList1"/>
    <dgm:cxn modelId="{99482CAA-A53B-417D-B6E4-2B5DB62AAF94}" type="presParOf" srcId="{1A811237-F854-45C3-B6C6-E7143658C424}" destId="{89595EE0-2524-46B0-BCCF-1BE7261A3F20}" srcOrd="27" destOrd="0" presId="urn:microsoft.com/office/officeart/2005/8/layout/pList1"/>
    <dgm:cxn modelId="{C8303E88-1889-418C-ACFF-029A27EB1DCC}" type="presParOf" srcId="{1A811237-F854-45C3-B6C6-E7143658C424}" destId="{F2DB5381-EF8F-4986-A16C-76B8C80874CC}" srcOrd="28" destOrd="0" presId="urn:microsoft.com/office/officeart/2005/8/layout/pList1"/>
    <dgm:cxn modelId="{BB8FCB46-2C6C-45E6-96BD-C6948622A3DF}" type="presParOf" srcId="{F2DB5381-EF8F-4986-A16C-76B8C80874CC}" destId="{DD5012B8-F405-4287-BC51-D928FB54E119}" srcOrd="0" destOrd="0" presId="urn:microsoft.com/office/officeart/2005/8/layout/pList1"/>
    <dgm:cxn modelId="{7A600B3F-B37B-4AE0-896C-AB085649A753}" type="presParOf" srcId="{F2DB5381-EF8F-4986-A16C-76B8C80874CC}" destId="{027244C8-938A-45FC-9923-561C321B7600}" srcOrd="1" destOrd="0" presId="urn:microsoft.com/office/officeart/2005/8/layout/pList1"/>
    <dgm:cxn modelId="{8E9D74B2-AEB3-4BFE-BF74-262E8B273E32}" type="presParOf" srcId="{1A811237-F854-45C3-B6C6-E7143658C424}" destId="{5E14228E-DBE0-4F85-A860-0F948F70EFEF}" srcOrd="29" destOrd="0" presId="urn:microsoft.com/office/officeart/2005/8/layout/pList1"/>
    <dgm:cxn modelId="{90FE2156-9E15-4A4A-8BC5-A42954DEF22C}" type="presParOf" srcId="{1A811237-F854-45C3-B6C6-E7143658C424}" destId="{B2D9DFAB-9310-4EA5-8C4C-0023D6A5B1D5}" srcOrd="30" destOrd="0" presId="urn:microsoft.com/office/officeart/2005/8/layout/pList1"/>
    <dgm:cxn modelId="{36C12B41-7262-491F-A1EF-CA366D5C8218}" type="presParOf" srcId="{B2D9DFAB-9310-4EA5-8C4C-0023D6A5B1D5}" destId="{8658F73F-B6FE-4AD7-9C5A-318E4F078D76}" srcOrd="0" destOrd="0" presId="urn:microsoft.com/office/officeart/2005/8/layout/pList1"/>
    <dgm:cxn modelId="{5461B15D-2220-44E9-856D-B42FF0E213E0}" type="presParOf" srcId="{B2D9DFAB-9310-4EA5-8C4C-0023D6A5B1D5}" destId="{12F2B49D-47D9-4E64-B6FA-DCCCDCCEFAF7}" srcOrd="1" destOrd="0" presId="urn:microsoft.com/office/officeart/2005/8/layout/pList1"/>
    <dgm:cxn modelId="{FCAEDBFF-84D0-4C72-953B-5CE4132316FA}" type="presParOf" srcId="{1A811237-F854-45C3-B6C6-E7143658C424}" destId="{A98A6641-75B2-4EA0-B0A2-583A98935BD3}" srcOrd="31" destOrd="0" presId="urn:microsoft.com/office/officeart/2005/8/layout/pList1"/>
    <dgm:cxn modelId="{5B108C59-9610-4FD3-9C0F-69375D106462}" type="presParOf" srcId="{1A811237-F854-45C3-B6C6-E7143658C424}" destId="{6B95F4EB-BB61-4743-AF80-3716DA2E6AC7}" srcOrd="32" destOrd="0" presId="urn:microsoft.com/office/officeart/2005/8/layout/pList1"/>
    <dgm:cxn modelId="{3D02CD5A-AF34-418F-8118-BC4AFC87D1B1}" type="presParOf" srcId="{6B95F4EB-BB61-4743-AF80-3716DA2E6AC7}" destId="{2558E950-38BA-43EA-9388-FCC789E0F13C}" srcOrd="0" destOrd="0" presId="urn:microsoft.com/office/officeart/2005/8/layout/pList1"/>
    <dgm:cxn modelId="{F1752845-6AB2-4F59-A5CF-EBF3AE70F022}" type="presParOf" srcId="{6B95F4EB-BB61-4743-AF80-3716DA2E6AC7}" destId="{73862D8E-32C6-453D-B834-13F2F3DE13D4}" srcOrd="1" destOrd="0" presId="urn:microsoft.com/office/officeart/2005/8/layout/pList1"/>
    <dgm:cxn modelId="{CDE3EA1B-4D89-48FA-AC98-7A1ACC60691C}" type="presParOf" srcId="{1A811237-F854-45C3-B6C6-E7143658C424}" destId="{006226D8-120C-416F-AB62-34DF47CB9038}" srcOrd="33" destOrd="0" presId="urn:microsoft.com/office/officeart/2005/8/layout/pList1"/>
    <dgm:cxn modelId="{29CC143E-E71E-4FDA-BC64-B2A9FD92E85A}" type="presParOf" srcId="{1A811237-F854-45C3-B6C6-E7143658C424}" destId="{BE2ADCD1-8651-42D9-A07A-AE48A51B8C54}" srcOrd="34" destOrd="0" presId="urn:microsoft.com/office/officeart/2005/8/layout/pList1"/>
    <dgm:cxn modelId="{4CB302F5-6C31-48DB-8A7B-13A07502DA45}" type="presParOf" srcId="{BE2ADCD1-8651-42D9-A07A-AE48A51B8C54}" destId="{58746099-0FF3-47C9-9ACC-0F0FB19FE6A5}" srcOrd="0" destOrd="0" presId="urn:microsoft.com/office/officeart/2005/8/layout/pList1"/>
    <dgm:cxn modelId="{939E65BE-167D-4258-B483-1790BFAC874B}" type="presParOf" srcId="{BE2ADCD1-8651-42D9-A07A-AE48A51B8C54}" destId="{6321A648-CAC3-4841-AC1B-8849976A29D8}" srcOrd="1" destOrd="0" presId="urn:microsoft.com/office/officeart/2005/8/layout/pList1"/>
    <dgm:cxn modelId="{9C09CBAA-B5D4-476A-A251-7AAB2056091A}" type="presParOf" srcId="{1A811237-F854-45C3-B6C6-E7143658C424}" destId="{7CD9DFC2-6012-4DCF-9B55-F3EF4DBFF9D0}" srcOrd="35" destOrd="0" presId="urn:microsoft.com/office/officeart/2005/8/layout/pList1"/>
    <dgm:cxn modelId="{726AFB45-5156-4F95-8BF6-91DBFC976B72}" type="presParOf" srcId="{1A811237-F854-45C3-B6C6-E7143658C424}" destId="{2CBB8FD1-9E62-444D-BE0A-31E5A48DBC27}" srcOrd="36" destOrd="0" presId="urn:microsoft.com/office/officeart/2005/8/layout/pList1"/>
    <dgm:cxn modelId="{BA7DE2D1-81DF-4C72-A667-57CF56AF5983}" type="presParOf" srcId="{2CBB8FD1-9E62-444D-BE0A-31E5A48DBC27}" destId="{A4D0EE71-C004-4E14-B7B8-59625D724824}" srcOrd="0" destOrd="0" presId="urn:microsoft.com/office/officeart/2005/8/layout/pList1"/>
    <dgm:cxn modelId="{46597196-E69E-4C85-8D57-C627B8F36EFC}" type="presParOf" srcId="{2CBB8FD1-9E62-444D-BE0A-31E5A48DBC27}" destId="{BD3DCE82-7F27-4EAA-B32D-B12691B9D128}" srcOrd="1" destOrd="0" presId="urn:microsoft.com/office/officeart/2005/8/layout/pList1"/>
    <dgm:cxn modelId="{1AFD6775-5ED1-49C1-8FC8-84965874A826}" type="presParOf" srcId="{1A811237-F854-45C3-B6C6-E7143658C424}" destId="{5A2AFAEA-D72C-472F-8EC9-7A15C71FC5D9}" srcOrd="37" destOrd="0" presId="urn:microsoft.com/office/officeart/2005/8/layout/pList1"/>
    <dgm:cxn modelId="{23DD0BCE-F420-4568-BAB3-5029434E4718}" type="presParOf" srcId="{1A811237-F854-45C3-B6C6-E7143658C424}" destId="{58A99AB0-5A57-4FCF-A154-1302E0D0FCC5}" srcOrd="38" destOrd="0" presId="urn:microsoft.com/office/officeart/2005/8/layout/pList1"/>
    <dgm:cxn modelId="{13DDA5ED-7B40-471D-8387-6CF890A57FE4}" type="presParOf" srcId="{58A99AB0-5A57-4FCF-A154-1302E0D0FCC5}" destId="{9E371DA0-E2CA-4D43-B1A8-C1BACC358553}" srcOrd="0" destOrd="0" presId="urn:microsoft.com/office/officeart/2005/8/layout/pList1"/>
    <dgm:cxn modelId="{A3CEDD6F-74CA-4289-B791-46ECB9A23B63}" type="presParOf" srcId="{58A99AB0-5A57-4FCF-A154-1302E0D0FCC5}" destId="{6133A05B-C054-4B17-B789-9DD76EA429AC}" srcOrd="1" destOrd="0" presId="urn:microsoft.com/office/officeart/2005/8/layout/pList1"/>
    <dgm:cxn modelId="{C6C62909-3FE5-425A-9649-2210EAB3DBFD}" type="presParOf" srcId="{1A811237-F854-45C3-B6C6-E7143658C424}" destId="{918A3771-26DF-4E4B-A55D-92A939AA706A}" srcOrd="39" destOrd="0" presId="urn:microsoft.com/office/officeart/2005/8/layout/pList1"/>
    <dgm:cxn modelId="{5B49EFC5-8525-4B6F-91FB-66FA86B55367}" type="presParOf" srcId="{1A811237-F854-45C3-B6C6-E7143658C424}" destId="{5AF8FC72-0F12-469D-B7D3-F462D9247085}" srcOrd="40" destOrd="0" presId="urn:microsoft.com/office/officeart/2005/8/layout/pList1"/>
    <dgm:cxn modelId="{A77A7379-FFEE-4DE7-B072-183621D8B149}" type="presParOf" srcId="{5AF8FC72-0F12-469D-B7D3-F462D9247085}" destId="{0078F806-4571-4D90-B4D0-C5D05633856D}" srcOrd="0" destOrd="0" presId="urn:microsoft.com/office/officeart/2005/8/layout/pList1"/>
    <dgm:cxn modelId="{57EE0A92-0FC3-4F35-97BD-4078478C26DB}" type="presParOf" srcId="{5AF8FC72-0F12-469D-B7D3-F462D9247085}" destId="{B78E1A7C-026C-42DA-A01A-BC4B9053982F}" srcOrd="1" destOrd="0" presId="urn:microsoft.com/office/officeart/2005/8/layout/pList1"/>
    <dgm:cxn modelId="{B5DA8194-DA52-4232-AA1D-EAEDCF0ACA7A}" type="presParOf" srcId="{1A811237-F854-45C3-B6C6-E7143658C424}" destId="{4E3EFF0D-7C73-4EE6-A12A-567C24074246}" srcOrd="41" destOrd="0" presId="urn:microsoft.com/office/officeart/2005/8/layout/pList1"/>
    <dgm:cxn modelId="{D2BE7030-AE60-4073-9E46-C54136D288FB}" type="presParOf" srcId="{1A811237-F854-45C3-B6C6-E7143658C424}" destId="{6993F073-02D2-44D9-BEDA-598B60C94A9F}" srcOrd="42" destOrd="0" presId="urn:microsoft.com/office/officeart/2005/8/layout/pList1"/>
    <dgm:cxn modelId="{8D7DE0C5-2893-4C35-8B5D-CFAB0DE0BC0A}" type="presParOf" srcId="{6993F073-02D2-44D9-BEDA-598B60C94A9F}" destId="{44A758F2-0898-41FB-BF86-6F01698E36F7}" srcOrd="0" destOrd="0" presId="urn:microsoft.com/office/officeart/2005/8/layout/pList1"/>
    <dgm:cxn modelId="{9BABDB87-DA53-40A5-B0BC-26BCF5FB414B}" type="presParOf" srcId="{6993F073-02D2-44D9-BEDA-598B60C94A9F}" destId="{55CD7051-39BC-48AD-A352-B4537D1F4F1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99FBC-2815-4B6E-BD01-71DCA4A6F99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CDCA4-E019-4D10-A1FB-929F7AD986BE}">
      <dgm:prSet phldrT="[Texte]" custT="1"/>
      <dgm:spPr/>
      <dgm:t>
        <a:bodyPr/>
        <a:lstStyle/>
        <a:p>
          <a:r>
            <a:rPr lang="en-US" sz="1100" b="1" dirty="0" smtClean="0"/>
            <a:t>BACK</a:t>
          </a:r>
          <a:endParaRPr lang="en-US" sz="1100" b="1" dirty="0"/>
        </a:p>
      </dgm:t>
    </dgm:pt>
    <dgm:pt modelId="{EE5FEC12-DB09-44B1-B9F1-F5D893247214}" type="parTrans" cxnId="{C68798F2-21DD-4AF3-854E-4D3A5165A95E}">
      <dgm:prSet/>
      <dgm:spPr/>
      <dgm:t>
        <a:bodyPr/>
        <a:lstStyle/>
        <a:p>
          <a:endParaRPr lang="en-US" b="1"/>
        </a:p>
      </dgm:t>
    </dgm:pt>
    <dgm:pt modelId="{C932254E-9355-4B2D-84DA-B55CC6182ADF}" type="sibTrans" cxnId="{C68798F2-21DD-4AF3-854E-4D3A5165A95E}">
      <dgm:prSet/>
      <dgm:spPr/>
      <dgm:t>
        <a:bodyPr/>
        <a:lstStyle/>
        <a:p>
          <a:endParaRPr lang="en-US" b="1"/>
        </a:p>
      </dgm:t>
    </dgm:pt>
    <dgm:pt modelId="{36458FDC-EC8A-4984-840A-217611416CAE}">
      <dgm:prSet custT="1"/>
      <dgm:spPr/>
      <dgm:t>
        <a:bodyPr/>
        <a:lstStyle/>
        <a:p>
          <a:r>
            <a:rPr lang="en-US" sz="1100" b="1" smtClean="0"/>
            <a:t>PG</a:t>
          </a:r>
          <a:endParaRPr lang="en-US" sz="1100" b="1" dirty="0"/>
        </a:p>
      </dgm:t>
    </dgm:pt>
    <dgm:pt modelId="{E08B4575-211C-48F3-8323-CCFF25DDA5CF}" type="parTrans" cxnId="{C6A3FB26-332C-4F0A-811F-AFF89EB103D3}">
      <dgm:prSet/>
      <dgm:spPr/>
      <dgm:t>
        <a:bodyPr/>
        <a:lstStyle/>
        <a:p>
          <a:endParaRPr lang="en-US" b="1"/>
        </a:p>
      </dgm:t>
    </dgm:pt>
    <dgm:pt modelId="{39F154D5-7E4E-4CED-949B-6E4D8C5E844C}" type="sibTrans" cxnId="{C6A3FB26-332C-4F0A-811F-AFF89EB103D3}">
      <dgm:prSet/>
      <dgm:spPr/>
      <dgm:t>
        <a:bodyPr/>
        <a:lstStyle/>
        <a:p>
          <a:endParaRPr lang="en-US" b="1"/>
        </a:p>
      </dgm:t>
    </dgm:pt>
    <dgm:pt modelId="{CE0C308A-26E4-467C-A4B7-20DD4A230881}">
      <dgm:prSet custT="1"/>
      <dgm:spPr/>
      <dgm:t>
        <a:bodyPr/>
        <a:lstStyle/>
        <a:p>
          <a:r>
            <a:rPr lang="en-US" sz="1100" b="1" dirty="0" smtClean="0"/>
            <a:t>MOCHAJS</a:t>
          </a:r>
          <a:endParaRPr lang="en-US" sz="1100" b="1" dirty="0"/>
        </a:p>
      </dgm:t>
    </dgm:pt>
    <dgm:pt modelId="{8FDC400A-088F-4862-9B67-25E723D8B537}" type="parTrans" cxnId="{811153B9-77E6-42D0-877A-19BB4083AEE0}">
      <dgm:prSet/>
      <dgm:spPr/>
      <dgm:t>
        <a:bodyPr/>
        <a:lstStyle/>
        <a:p>
          <a:endParaRPr lang="en-US" b="1"/>
        </a:p>
      </dgm:t>
    </dgm:pt>
    <dgm:pt modelId="{51892350-113C-4FFE-A854-11DEF604D95E}" type="sibTrans" cxnId="{811153B9-77E6-42D0-877A-19BB4083AEE0}">
      <dgm:prSet/>
      <dgm:spPr/>
      <dgm:t>
        <a:bodyPr/>
        <a:lstStyle/>
        <a:p>
          <a:endParaRPr lang="en-US" b="1"/>
        </a:p>
      </dgm:t>
    </dgm:pt>
    <dgm:pt modelId="{0ED23717-9F3E-40FE-946C-3D1B40F3281B}">
      <dgm:prSet custT="1"/>
      <dgm:spPr/>
      <dgm:t>
        <a:bodyPr/>
        <a:lstStyle/>
        <a:p>
          <a:r>
            <a:rPr lang="en-US" sz="1100" b="1" dirty="0" smtClean="0"/>
            <a:t>CUCUMBER</a:t>
          </a:r>
          <a:endParaRPr lang="en-US" sz="1100" b="1" dirty="0"/>
        </a:p>
      </dgm:t>
    </dgm:pt>
    <dgm:pt modelId="{FDA8F0F8-9A68-4D73-A9CE-D3930D304F80}" type="parTrans" cxnId="{7E13A3ED-C92E-410E-AA94-C38361354FAD}">
      <dgm:prSet/>
      <dgm:spPr/>
      <dgm:t>
        <a:bodyPr/>
        <a:lstStyle/>
        <a:p>
          <a:endParaRPr lang="en-US" b="1"/>
        </a:p>
      </dgm:t>
    </dgm:pt>
    <dgm:pt modelId="{947B0D50-2BFC-4827-8B92-F5D421F21FDF}" type="sibTrans" cxnId="{7E13A3ED-C92E-410E-AA94-C38361354FAD}">
      <dgm:prSet/>
      <dgm:spPr/>
      <dgm:t>
        <a:bodyPr/>
        <a:lstStyle/>
        <a:p>
          <a:endParaRPr lang="en-US" b="1"/>
        </a:p>
      </dgm:t>
    </dgm:pt>
    <dgm:pt modelId="{8D8329C4-399F-4C54-9DE9-FDFC5C2D7422}">
      <dgm:prSet custT="1"/>
      <dgm:spPr/>
      <dgm:t>
        <a:bodyPr/>
        <a:lstStyle/>
        <a:p>
          <a:r>
            <a:rPr lang="en-US" sz="1100" b="1" dirty="0" smtClean="0"/>
            <a:t>DOCKER</a:t>
          </a:r>
          <a:endParaRPr lang="en-US" sz="1100" b="1" dirty="0"/>
        </a:p>
      </dgm:t>
    </dgm:pt>
    <dgm:pt modelId="{A2913A86-BC79-4DBC-B55C-9B1459737AE8}" type="parTrans" cxnId="{0BF63069-6F31-47ED-A40A-41199F520610}">
      <dgm:prSet/>
      <dgm:spPr/>
      <dgm:t>
        <a:bodyPr/>
        <a:lstStyle/>
        <a:p>
          <a:endParaRPr lang="en-US"/>
        </a:p>
      </dgm:t>
    </dgm:pt>
    <dgm:pt modelId="{951606D5-F0FE-4ABD-B3FA-709BF2FBA2D3}" type="sibTrans" cxnId="{0BF63069-6F31-47ED-A40A-41199F520610}">
      <dgm:prSet/>
      <dgm:spPr/>
      <dgm:t>
        <a:bodyPr/>
        <a:lstStyle/>
        <a:p>
          <a:endParaRPr lang="en-US"/>
        </a:p>
      </dgm:t>
    </dgm:pt>
    <dgm:pt modelId="{9006F248-3A10-4CC2-8347-E1451E1183B2}">
      <dgm:prSet custT="1"/>
      <dgm:spPr/>
      <dgm:t>
        <a:bodyPr/>
        <a:lstStyle/>
        <a:p>
          <a:r>
            <a:rPr lang="en-US" sz="1100" b="1" dirty="0" smtClean="0"/>
            <a:t>GIT</a:t>
          </a:r>
          <a:endParaRPr lang="en-US" sz="1100" b="1" dirty="0"/>
        </a:p>
      </dgm:t>
    </dgm:pt>
    <dgm:pt modelId="{3AF6172C-4FB3-4B28-8D4F-936C7D795108}" type="parTrans" cxnId="{1A16C24F-7B57-4DDA-91E5-32540B03A7E8}">
      <dgm:prSet/>
      <dgm:spPr/>
      <dgm:t>
        <a:bodyPr/>
        <a:lstStyle/>
        <a:p>
          <a:endParaRPr lang="en-US"/>
        </a:p>
      </dgm:t>
    </dgm:pt>
    <dgm:pt modelId="{E13FCA58-267D-421F-8B53-3E7E41DB7A86}" type="sibTrans" cxnId="{1A16C24F-7B57-4DDA-91E5-32540B03A7E8}">
      <dgm:prSet/>
      <dgm:spPr/>
      <dgm:t>
        <a:bodyPr/>
        <a:lstStyle/>
        <a:p>
          <a:endParaRPr lang="en-US"/>
        </a:p>
      </dgm:t>
    </dgm:pt>
    <dgm:pt modelId="{0CB1041C-D735-4018-967E-5DF28622825C}">
      <dgm:prSet custT="1"/>
      <dgm:spPr/>
      <dgm:t>
        <a:bodyPr/>
        <a:lstStyle/>
        <a:p>
          <a:r>
            <a:rPr lang="en-US" sz="1100" b="1" dirty="0" smtClean="0"/>
            <a:t>POSTGRES</a:t>
          </a:r>
          <a:endParaRPr lang="en-US" sz="1100" b="1" dirty="0"/>
        </a:p>
      </dgm:t>
    </dgm:pt>
    <dgm:pt modelId="{87B2305B-D764-4259-AD95-09787BB7119E}" type="parTrans" cxnId="{16DCF9D1-D73C-4D14-8FD0-6F1FB19B6929}">
      <dgm:prSet/>
      <dgm:spPr/>
      <dgm:t>
        <a:bodyPr/>
        <a:lstStyle/>
        <a:p>
          <a:endParaRPr lang="en-US"/>
        </a:p>
      </dgm:t>
    </dgm:pt>
    <dgm:pt modelId="{16B2EA05-D4EA-4C57-8662-6775C7007A53}" type="sibTrans" cxnId="{16DCF9D1-D73C-4D14-8FD0-6F1FB19B6929}">
      <dgm:prSet/>
      <dgm:spPr/>
      <dgm:t>
        <a:bodyPr/>
        <a:lstStyle/>
        <a:p>
          <a:endParaRPr lang="en-US"/>
        </a:p>
      </dgm:t>
    </dgm:pt>
    <dgm:pt modelId="{2FCD25FF-AB9E-43A5-AF58-E6CA9BB1985A}">
      <dgm:prSet custT="1"/>
      <dgm:spPr/>
      <dgm:t>
        <a:bodyPr/>
        <a:lstStyle/>
        <a:p>
          <a:r>
            <a:rPr lang="en-US" sz="1100" b="1" dirty="0" smtClean="0"/>
            <a:t>SQL</a:t>
          </a:r>
          <a:endParaRPr lang="en-US" sz="1100" b="1" dirty="0"/>
        </a:p>
      </dgm:t>
    </dgm:pt>
    <dgm:pt modelId="{75A512AE-B346-4529-8642-303DA217FB83}" type="parTrans" cxnId="{2A0F1E1E-BB94-4AA3-AC5C-DDBA70BB83A9}">
      <dgm:prSet/>
      <dgm:spPr/>
      <dgm:t>
        <a:bodyPr/>
        <a:lstStyle/>
        <a:p>
          <a:endParaRPr lang="en-US"/>
        </a:p>
      </dgm:t>
    </dgm:pt>
    <dgm:pt modelId="{7AAF9753-6F32-4D27-A7F2-6E93286CCF13}" type="sibTrans" cxnId="{2A0F1E1E-BB94-4AA3-AC5C-DDBA70BB83A9}">
      <dgm:prSet/>
      <dgm:spPr/>
      <dgm:t>
        <a:bodyPr/>
        <a:lstStyle/>
        <a:p>
          <a:endParaRPr lang="en-US"/>
        </a:p>
      </dgm:t>
    </dgm:pt>
    <dgm:pt modelId="{D4866DE5-303A-4D9E-9E73-65619E656EF7}">
      <dgm:prSet custT="1"/>
      <dgm:spPr/>
      <dgm:t>
        <a:bodyPr/>
        <a:lstStyle/>
        <a:p>
          <a:r>
            <a:rPr lang="en-US" sz="1100" b="1" dirty="0" smtClean="0"/>
            <a:t>ENV-VAR</a:t>
          </a:r>
          <a:endParaRPr lang="en-US" sz="1100" b="1" dirty="0"/>
        </a:p>
      </dgm:t>
    </dgm:pt>
    <dgm:pt modelId="{13BCAFDE-0636-4EC9-BCC2-7C46F8C28536}" type="parTrans" cxnId="{59399B66-A96B-4F38-90F7-9D9F351CB187}">
      <dgm:prSet/>
      <dgm:spPr/>
      <dgm:t>
        <a:bodyPr/>
        <a:lstStyle/>
        <a:p>
          <a:endParaRPr lang="en-US"/>
        </a:p>
      </dgm:t>
    </dgm:pt>
    <dgm:pt modelId="{88D75651-EBC2-42EC-A4EA-B7C8BC9D7B5B}" type="sibTrans" cxnId="{59399B66-A96B-4F38-90F7-9D9F351CB187}">
      <dgm:prSet/>
      <dgm:spPr/>
      <dgm:t>
        <a:bodyPr/>
        <a:lstStyle/>
        <a:p>
          <a:endParaRPr lang="en-US"/>
        </a:p>
      </dgm:t>
    </dgm:pt>
    <dgm:pt modelId="{6856DDA4-F747-4347-976A-A01B23548F7F}">
      <dgm:prSet custT="1"/>
      <dgm:spPr/>
      <dgm:t>
        <a:bodyPr/>
        <a:lstStyle/>
        <a:p>
          <a:r>
            <a:rPr lang="en-US" sz="1100" b="1" dirty="0" smtClean="0"/>
            <a:t>SEQUELIZE</a:t>
          </a:r>
          <a:endParaRPr lang="en-US" sz="1100" b="1" dirty="0"/>
        </a:p>
      </dgm:t>
    </dgm:pt>
    <dgm:pt modelId="{77C27810-5346-4CA4-AFA7-02956BDD91C4}" type="parTrans" cxnId="{8EF3697B-E4BD-4779-892F-87C4AA81C6DF}">
      <dgm:prSet/>
      <dgm:spPr/>
      <dgm:t>
        <a:bodyPr/>
        <a:lstStyle/>
        <a:p>
          <a:endParaRPr lang="en-US"/>
        </a:p>
      </dgm:t>
    </dgm:pt>
    <dgm:pt modelId="{C68588EA-A76E-4E3E-BD17-337E5032FC8C}" type="sibTrans" cxnId="{8EF3697B-E4BD-4779-892F-87C4AA81C6DF}">
      <dgm:prSet/>
      <dgm:spPr/>
      <dgm:t>
        <a:bodyPr/>
        <a:lstStyle/>
        <a:p>
          <a:endParaRPr lang="en-US"/>
        </a:p>
      </dgm:t>
    </dgm:pt>
    <dgm:pt modelId="{E7C83054-B8D4-42A7-8BC6-C372B2DA2953}">
      <dgm:prSet custT="1"/>
      <dgm:spPr/>
      <dgm:t>
        <a:bodyPr/>
        <a:lstStyle/>
        <a:p>
          <a:r>
            <a:rPr lang="en-US" sz="1100" b="1" dirty="0" smtClean="0"/>
            <a:t>DOTENV</a:t>
          </a:r>
          <a:endParaRPr lang="en-US" sz="1100" b="1" dirty="0"/>
        </a:p>
      </dgm:t>
    </dgm:pt>
    <dgm:pt modelId="{E09C21FF-4C31-41C0-A997-D7A8E9883D43}" type="parTrans" cxnId="{9182E61E-E273-40D3-8041-70AB1EA940AA}">
      <dgm:prSet/>
      <dgm:spPr/>
      <dgm:t>
        <a:bodyPr/>
        <a:lstStyle/>
        <a:p>
          <a:endParaRPr lang="en-US"/>
        </a:p>
      </dgm:t>
    </dgm:pt>
    <dgm:pt modelId="{957472D8-FF96-40F2-AF2D-8578757F74F5}" type="sibTrans" cxnId="{9182E61E-E273-40D3-8041-70AB1EA940AA}">
      <dgm:prSet/>
      <dgm:spPr/>
      <dgm:t>
        <a:bodyPr/>
        <a:lstStyle/>
        <a:p>
          <a:endParaRPr lang="en-US"/>
        </a:p>
      </dgm:t>
    </dgm:pt>
    <dgm:pt modelId="{91641213-A6A8-400E-8F4B-54725F8DA6F7}">
      <dgm:prSet custT="1"/>
      <dgm:spPr/>
      <dgm:t>
        <a:bodyPr/>
        <a:lstStyle/>
        <a:p>
          <a:r>
            <a:rPr lang="en-US" sz="1100" b="1" dirty="0" smtClean="0"/>
            <a:t>NODEJS</a:t>
          </a:r>
          <a:endParaRPr lang="en-US" sz="1100" b="1" dirty="0"/>
        </a:p>
      </dgm:t>
    </dgm:pt>
    <dgm:pt modelId="{42C8114E-30A8-4CD2-8845-D8A79674173D}" type="parTrans" cxnId="{0332AFE5-C03C-4985-86E7-A847014C69F6}">
      <dgm:prSet/>
      <dgm:spPr/>
      <dgm:t>
        <a:bodyPr/>
        <a:lstStyle/>
        <a:p>
          <a:endParaRPr lang="en-US"/>
        </a:p>
      </dgm:t>
    </dgm:pt>
    <dgm:pt modelId="{51D1E913-4C7B-477E-8E48-84376A794B8F}" type="sibTrans" cxnId="{0332AFE5-C03C-4985-86E7-A847014C69F6}">
      <dgm:prSet/>
      <dgm:spPr/>
      <dgm:t>
        <a:bodyPr/>
        <a:lstStyle/>
        <a:p>
          <a:endParaRPr lang="en-US"/>
        </a:p>
      </dgm:t>
    </dgm:pt>
    <dgm:pt modelId="{C41F1CEE-47B4-455A-80DF-D2BDD1C875E8}">
      <dgm:prSet custT="1"/>
      <dgm:spPr/>
      <dgm:t>
        <a:bodyPr/>
        <a:lstStyle/>
        <a:p>
          <a:r>
            <a:rPr lang="en-US" sz="1100" b="1" dirty="0" smtClean="0"/>
            <a:t>JAVASCRIPT</a:t>
          </a:r>
          <a:endParaRPr lang="en-US" sz="1100" b="1" dirty="0"/>
        </a:p>
      </dgm:t>
    </dgm:pt>
    <dgm:pt modelId="{90A9B6D6-842B-4F55-9A84-97E4D151F9DD}" type="parTrans" cxnId="{1DE4AB3E-CBB7-41E2-8812-804F9B0BCD2D}">
      <dgm:prSet/>
      <dgm:spPr/>
      <dgm:t>
        <a:bodyPr/>
        <a:lstStyle/>
        <a:p>
          <a:endParaRPr lang="en-US"/>
        </a:p>
      </dgm:t>
    </dgm:pt>
    <dgm:pt modelId="{62E22A54-73DF-443C-AB98-4FB564ABFB8D}" type="sibTrans" cxnId="{1DE4AB3E-CBB7-41E2-8812-804F9B0BCD2D}">
      <dgm:prSet/>
      <dgm:spPr/>
      <dgm:t>
        <a:bodyPr/>
        <a:lstStyle/>
        <a:p>
          <a:endParaRPr lang="en-US"/>
        </a:p>
      </dgm:t>
    </dgm:pt>
    <dgm:pt modelId="{294FC7E2-31ED-4928-8EBF-9006D5116135}">
      <dgm:prSet custT="1"/>
      <dgm:spPr/>
      <dgm:t>
        <a:bodyPr/>
        <a:lstStyle/>
        <a:p>
          <a:r>
            <a:rPr lang="en-US" sz="1100" b="1" dirty="0" smtClean="0"/>
            <a:t>TYPESCRIPT</a:t>
          </a:r>
          <a:endParaRPr lang="en-US" sz="1100" b="1" dirty="0"/>
        </a:p>
      </dgm:t>
    </dgm:pt>
    <dgm:pt modelId="{4F1A42E6-3F07-4992-BDB0-AF8A41287B30}" type="parTrans" cxnId="{9999EBB2-CBA4-4A60-8E5D-3A5B0E086F9A}">
      <dgm:prSet/>
      <dgm:spPr/>
      <dgm:t>
        <a:bodyPr/>
        <a:lstStyle/>
        <a:p>
          <a:endParaRPr lang="en-US"/>
        </a:p>
      </dgm:t>
    </dgm:pt>
    <dgm:pt modelId="{6386B44E-B283-4E82-A760-B329B4529E1C}" type="sibTrans" cxnId="{9999EBB2-CBA4-4A60-8E5D-3A5B0E086F9A}">
      <dgm:prSet/>
      <dgm:spPr/>
      <dgm:t>
        <a:bodyPr/>
        <a:lstStyle/>
        <a:p>
          <a:endParaRPr lang="en-US"/>
        </a:p>
      </dgm:t>
    </dgm:pt>
    <dgm:pt modelId="{C79F2B18-CC4F-4505-9CF0-3BA158D6B64C}">
      <dgm:prSet custT="1"/>
      <dgm:spPr/>
      <dgm:t>
        <a:bodyPr/>
        <a:lstStyle/>
        <a:p>
          <a:r>
            <a:rPr lang="en-US" sz="1100" b="1" dirty="0" smtClean="0"/>
            <a:t>LODASH</a:t>
          </a:r>
          <a:endParaRPr lang="en-US" sz="1100" b="1" dirty="0"/>
        </a:p>
      </dgm:t>
    </dgm:pt>
    <dgm:pt modelId="{DA99EE83-9C71-49E0-9414-DA0F004B1428}" type="parTrans" cxnId="{3EEF4CDD-C148-44AA-968D-66EC32242CD6}">
      <dgm:prSet/>
      <dgm:spPr/>
      <dgm:t>
        <a:bodyPr/>
        <a:lstStyle/>
        <a:p>
          <a:endParaRPr lang="en-US"/>
        </a:p>
      </dgm:t>
    </dgm:pt>
    <dgm:pt modelId="{5B2828DA-1855-4336-BE32-EAA054D39D6F}" type="sibTrans" cxnId="{3EEF4CDD-C148-44AA-968D-66EC32242CD6}">
      <dgm:prSet/>
      <dgm:spPr/>
      <dgm:t>
        <a:bodyPr/>
        <a:lstStyle/>
        <a:p>
          <a:endParaRPr lang="en-US"/>
        </a:p>
      </dgm:t>
    </dgm:pt>
    <dgm:pt modelId="{5487190E-4D1A-41AA-BC8E-29481B802078}">
      <dgm:prSet custT="1"/>
      <dgm:spPr/>
      <dgm:t>
        <a:bodyPr/>
        <a:lstStyle/>
        <a:p>
          <a:r>
            <a:rPr lang="en-US" sz="1100" b="1" smtClean="0"/>
            <a:t>EXPRESS</a:t>
          </a:r>
          <a:endParaRPr lang="en-US" sz="1100" b="1" dirty="0"/>
        </a:p>
      </dgm:t>
    </dgm:pt>
    <dgm:pt modelId="{D67E2E26-16CC-42EB-B49A-05B761E30368}" type="parTrans" cxnId="{73F42C54-DF13-45B1-8BEE-BB62E4E083C5}">
      <dgm:prSet/>
      <dgm:spPr/>
      <dgm:t>
        <a:bodyPr/>
        <a:lstStyle/>
        <a:p>
          <a:endParaRPr lang="en-US"/>
        </a:p>
      </dgm:t>
    </dgm:pt>
    <dgm:pt modelId="{84797C6F-F921-453A-A59F-2F760CDE7654}" type="sibTrans" cxnId="{73F42C54-DF13-45B1-8BEE-BB62E4E083C5}">
      <dgm:prSet/>
      <dgm:spPr/>
      <dgm:t>
        <a:bodyPr/>
        <a:lstStyle/>
        <a:p>
          <a:endParaRPr lang="en-US"/>
        </a:p>
      </dgm:t>
    </dgm:pt>
    <dgm:pt modelId="{43814EBB-326B-47F2-898B-4DDE4E9EDF51}">
      <dgm:prSet custT="1"/>
      <dgm:spPr/>
      <dgm:t>
        <a:bodyPr/>
        <a:lstStyle/>
        <a:p>
          <a:r>
            <a:rPr lang="en-US" sz="1100" b="1" dirty="0" smtClean="0"/>
            <a:t>PASSPORT</a:t>
          </a:r>
          <a:endParaRPr lang="en-US" sz="1100" b="1" dirty="0"/>
        </a:p>
      </dgm:t>
    </dgm:pt>
    <dgm:pt modelId="{A5C0B799-00DF-4982-AB80-9587F0A4E786}" type="parTrans" cxnId="{31FECB9B-77DC-4B89-9BD1-33C482D92423}">
      <dgm:prSet/>
      <dgm:spPr/>
      <dgm:t>
        <a:bodyPr/>
        <a:lstStyle/>
        <a:p>
          <a:endParaRPr lang="en-US"/>
        </a:p>
      </dgm:t>
    </dgm:pt>
    <dgm:pt modelId="{6E389350-E097-48E2-A7B2-8F995E65D8A1}" type="sibTrans" cxnId="{31FECB9B-77DC-4B89-9BD1-33C482D92423}">
      <dgm:prSet/>
      <dgm:spPr/>
      <dgm:t>
        <a:bodyPr/>
        <a:lstStyle/>
        <a:p>
          <a:endParaRPr lang="en-US"/>
        </a:p>
      </dgm:t>
    </dgm:pt>
    <dgm:pt modelId="{41913617-6E89-4F08-81B4-37CF53662232}">
      <dgm:prSet custT="1"/>
      <dgm:spPr/>
      <dgm:t>
        <a:bodyPr/>
        <a:lstStyle/>
        <a:p>
          <a:r>
            <a:rPr lang="en-US" sz="1100" b="1" dirty="0" smtClean="0"/>
            <a:t>NPM</a:t>
          </a:r>
          <a:endParaRPr lang="en-US" sz="1100" b="1" dirty="0"/>
        </a:p>
      </dgm:t>
    </dgm:pt>
    <dgm:pt modelId="{3E93E1AC-532F-4567-AC55-5D8684F8DC52}" type="parTrans" cxnId="{E62B0E5A-78A3-450F-B8C7-B9A690622298}">
      <dgm:prSet/>
      <dgm:spPr/>
      <dgm:t>
        <a:bodyPr/>
        <a:lstStyle/>
        <a:p>
          <a:endParaRPr lang="en-US"/>
        </a:p>
      </dgm:t>
    </dgm:pt>
    <dgm:pt modelId="{CC408FED-8B31-440D-B9EB-784C8E2FB39A}" type="sibTrans" cxnId="{E62B0E5A-78A3-450F-B8C7-B9A690622298}">
      <dgm:prSet/>
      <dgm:spPr/>
      <dgm:t>
        <a:bodyPr/>
        <a:lstStyle/>
        <a:p>
          <a:endParaRPr lang="en-US"/>
        </a:p>
      </dgm:t>
    </dgm:pt>
    <dgm:pt modelId="{489C9110-7221-4628-BD2F-978077366167}" type="pres">
      <dgm:prSet presAssocID="{1C699FBC-2815-4B6E-BD01-71DCA4A6F9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52922-EAB9-4A4B-AEDB-2E32EA6FD768}" type="pres">
      <dgm:prSet presAssocID="{C92CDCA4-E019-4D10-A1FB-929F7AD986BE}" presName="compNode" presStyleCnt="0"/>
      <dgm:spPr/>
    </dgm:pt>
    <dgm:pt modelId="{E1C0C584-8336-4278-B74A-2C47D5AB0468}" type="pres">
      <dgm:prSet presAssocID="{C92CDCA4-E019-4D10-A1FB-929F7AD986BE}" presName="pictRect" presStyleLbl="node1" presStyleIdx="0" presStyleCnt="18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1AEEF75-4954-49EA-884B-E31B33256E12}" type="pres">
      <dgm:prSet presAssocID="{C92CDCA4-E019-4D10-A1FB-929F7AD986BE}" presName="textRect" presStyleLbl="revTx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1B2AF-92B8-4F4F-A1DC-8EA4CB49A131}" type="pres">
      <dgm:prSet presAssocID="{C932254E-9355-4B2D-84DA-B55CC6182A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EDE2F0-B452-409B-ACC2-69BEE50EFF0C}" type="pres">
      <dgm:prSet presAssocID="{D4866DE5-303A-4D9E-9E73-65619E656EF7}" presName="compNode" presStyleCnt="0"/>
      <dgm:spPr/>
    </dgm:pt>
    <dgm:pt modelId="{B1B1A907-AC90-4A54-96E8-637C2C3506EE}" type="pres">
      <dgm:prSet presAssocID="{D4866DE5-303A-4D9E-9E73-65619E656EF7}" presName="pictRect" presStyleLbl="node1" presStyleIdx="1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00EA2A0-18B3-4D19-B9A0-C0D56CE427C0}" type="pres">
      <dgm:prSet presAssocID="{D4866DE5-303A-4D9E-9E73-65619E656EF7}" presName="textRect" presStyleLbl="revTx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E2E15-43B9-4DA9-A31C-9DE81E29A97E}" type="pres">
      <dgm:prSet presAssocID="{88D75651-EBC2-42EC-A4EA-B7C8BC9D7B5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D9F077-66E6-4F8E-9667-A3B926B937FD}" type="pres">
      <dgm:prSet presAssocID="{E7C83054-B8D4-42A7-8BC6-C372B2DA2953}" presName="compNode" presStyleCnt="0"/>
      <dgm:spPr/>
    </dgm:pt>
    <dgm:pt modelId="{F5AB74DB-C9C8-40E8-8650-F6212D92F32A}" type="pres">
      <dgm:prSet presAssocID="{E7C83054-B8D4-42A7-8BC6-C372B2DA2953}" presName="pictRect" presStyleLbl="node1" presStyleIdx="2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A257DFB8-8F14-4FE3-85AC-A95B5D8EE879}" type="pres">
      <dgm:prSet presAssocID="{E7C83054-B8D4-42A7-8BC6-C372B2DA2953}" presName="textRect" presStyleLbl="revTx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7D35B-4243-4C3E-93FD-6A1BC1F67D8E}" type="pres">
      <dgm:prSet presAssocID="{957472D8-FF96-40F2-AF2D-8578757F74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FC009A4-C76E-4ECC-A7D2-69A18F74D391}" type="pres">
      <dgm:prSet presAssocID="{91641213-A6A8-400E-8F4B-54725F8DA6F7}" presName="compNode" presStyleCnt="0"/>
      <dgm:spPr/>
    </dgm:pt>
    <dgm:pt modelId="{4367B269-4ACD-4FE4-A22C-9369F3FB6F78}" type="pres">
      <dgm:prSet presAssocID="{91641213-A6A8-400E-8F4B-54725F8DA6F7}" presName="pictRect" presStyleLbl="node1" presStyleIdx="3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88A81FCE-935C-4D09-BC63-81EB83DB330C}" type="pres">
      <dgm:prSet presAssocID="{91641213-A6A8-400E-8F4B-54725F8DA6F7}" presName="textRect" presStyleLbl="revTx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AC0C4-30BD-4B81-9185-9679AC8D29A2}" type="pres">
      <dgm:prSet presAssocID="{51D1E913-4C7B-477E-8E48-84376A794B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C808F2-23C7-4593-B9D7-91181FE8B517}" type="pres">
      <dgm:prSet presAssocID="{C41F1CEE-47B4-455A-80DF-D2BDD1C875E8}" presName="compNode" presStyleCnt="0"/>
      <dgm:spPr/>
    </dgm:pt>
    <dgm:pt modelId="{AE2B38BD-1AF7-485E-99F0-974ECAC87B21}" type="pres">
      <dgm:prSet presAssocID="{C41F1CEE-47B4-455A-80DF-D2BDD1C875E8}" presName="pictRect" presStyleLbl="node1" presStyleIdx="4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C059140-2D15-4788-9C78-108A414E1969}" type="pres">
      <dgm:prSet presAssocID="{C41F1CEE-47B4-455A-80DF-D2BDD1C875E8}" presName="textRect" presStyleLbl="revTx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F9938-86BE-446A-BA4E-43E88BD89AA6}" type="pres">
      <dgm:prSet presAssocID="{62E22A54-73DF-443C-AB98-4FB564ABFB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41EFE8-873B-4F7E-BA78-4DB29702184D}" type="pres">
      <dgm:prSet presAssocID="{294FC7E2-31ED-4928-8EBF-9006D5116135}" presName="compNode" presStyleCnt="0"/>
      <dgm:spPr/>
    </dgm:pt>
    <dgm:pt modelId="{6F9C1E88-868F-4DE3-BED3-F0E92C9B4C02}" type="pres">
      <dgm:prSet presAssocID="{294FC7E2-31ED-4928-8EBF-9006D5116135}" presName="pictRect" presStyleLbl="node1" presStyleIdx="5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CF21F0D2-6805-44FA-86E8-65568F15EA4E}" type="pres">
      <dgm:prSet presAssocID="{294FC7E2-31ED-4928-8EBF-9006D5116135}" presName="textRect" presStyleLbl="revTx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7739-893B-4D18-ADD1-037D5C76CE27}" type="pres">
      <dgm:prSet presAssocID="{6386B44E-B283-4E82-A760-B329B4529E1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20B18BE-EB4B-44E5-9638-CDE22008A371}" type="pres">
      <dgm:prSet presAssocID="{C79F2B18-CC4F-4505-9CF0-3BA158D6B64C}" presName="compNode" presStyleCnt="0"/>
      <dgm:spPr/>
    </dgm:pt>
    <dgm:pt modelId="{12F1CEB4-6E1F-43B8-B1E9-46A8F288FF41}" type="pres">
      <dgm:prSet presAssocID="{C79F2B18-CC4F-4505-9CF0-3BA158D6B64C}" presName="pictRect" presStyleLbl="node1" presStyleIdx="6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AFE09B3-288E-4244-AA4F-FF4E4DB612F9}" type="pres">
      <dgm:prSet presAssocID="{C79F2B18-CC4F-4505-9CF0-3BA158D6B64C}" presName="textRect" presStyleLbl="revTx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E913E-E1F1-443C-8AED-FDBA50D887BE}" type="pres">
      <dgm:prSet presAssocID="{5B2828DA-1855-4336-BE32-EAA054D39D6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0246667-255E-43D8-B1B6-BD0EEE8644EC}" type="pres">
      <dgm:prSet presAssocID="{5487190E-4D1A-41AA-BC8E-29481B802078}" presName="compNode" presStyleCnt="0"/>
      <dgm:spPr/>
    </dgm:pt>
    <dgm:pt modelId="{579721E6-4ABA-4F1C-880A-6C23FE6D1375}" type="pres">
      <dgm:prSet presAssocID="{5487190E-4D1A-41AA-BC8E-29481B802078}" presName="pictRect" presStyleLbl="node1" presStyleIdx="7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B1D33F4-7FDC-4A97-9B57-941CF6B7D66E}" type="pres">
      <dgm:prSet presAssocID="{5487190E-4D1A-41AA-BC8E-29481B802078}" presName="textRect" presStyleLbl="revTx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C1034-51B3-4034-B4DE-673CC534679F}" type="pres">
      <dgm:prSet presAssocID="{84797C6F-F921-453A-A59F-2F760CDE76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1BFD0E-4344-4CAF-82F4-4F0AF5329234}" type="pres">
      <dgm:prSet presAssocID="{43814EBB-326B-47F2-898B-4DDE4E9EDF51}" presName="compNode" presStyleCnt="0"/>
      <dgm:spPr/>
    </dgm:pt>
    <dgm:pt modelId="{BFD3CBE6-BB4D-447A-979C-745DE79B2258}" type="pres">
      <dgm:prSet presAssocID="{43814EBB-326B-47F2-898B-4DDE4E9EDF51}" presName="pictRect" presStyleLbl="node1" presStyleIdx="8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6CFEE3F-74A7-435D-938D-16000177C1CC}" type="pres">
      <dgm:prSet presAssocID="{43814EBB-326B-47F2-898B-4DDE4E9EDF51}" presName="textRect" presStyleLbl="revTx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1B703-ACC2-4584-BF29-D8745833BBCC}" type="pres">
      <dgm:prSet presAssocID="{6E389350-E097-48E2-A7B2-8F995E65D8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A0CC26-B28D-43ED-9B62-D9C5F527493F}" type="pres">
      <dgm:prSet presAssocID="{0CB1041C-D735-4018-967E-5DF28622825C}" presName="compNode" presStyleCnt="0"/>
      <dgm:spPr/>
    </dgm:pt>
    <dgm:pt modelId="{31BEF360-B9EB-4BBA-822E-72CC985F9B79}" type="pres">
      <dgm:prSet presAssocID="{0CB1041C-D735-4018-967E-5DF28622825C}" presName="pictRect" presStyleLbl="node1" presStyleIdx="9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F7555F2-6EA9-49EA-882A-69811FF5424D}" type="pres">
      <dgm:prSet presAssocID="{0CB1041C-D735-4018-967E-5DF28622825C}" presName="textRect" presStyleLbl="revTx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F793-C717-463F-A7CD-8A39A03D62AC}" type="pres">
      <dgm:prSet presAssocID="{16B2EA05-D4EA-4C57-8662-6775C7007A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F7DA063-1196-44AE-9A26-EF0E026F0FF4}" type="pres">
      <dgm:prSet presAssocID="{2FCD25FF-AB9E-43A5-AF58-E6CA9BB1985A}" presName="compNode" presStyleCnt="0"/>
      <dgm:spPr/>
    </dgm:pt>
    <dgm:pt modelId="{41FC23AA-CB2B-47E2-9048-1D0B223980DA}" type="pres">
      <dgm:prSet presAssocID="{2FCD25FF-AB9E-43A5-AF58-E6CA9BB1985A}" presName="pictRect" presStyleLbl="node1" presStyleIdx="10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273AE85-EFDE-43D8-8107-7E4889574F9E}" type="pres">
      <dgm:prSet presAssocID="{2FCD25FF-AB9E-43A5-AF58-E6CA9BB1985A}" presName="textRect" presStyleLbl="revTx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B34C-12B3-4CF4-8CC2-425C85EDF0C6}" type="pres">
      <dgm:prSet presAssocID="{7AAF9753-6F32-4D27-A7F2-6E93286CCF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674705-22FD-4F5D-B990-F051DBC58641}" type="pres">
      <dgm:prSet presAssocID="{36458FDC-EC8A-4984-840A-217611416CAE}" presName="compNode" presStyleCnt="0"/>
      <dgm:spPr/>
    </dgm:pt>
    <dgm:pt modelId="{0D8024A8-A6CC-4E1D-821F-0D3119AF46B6}" type="pres">
      <dgm:prSet presAssocID="{36458FDC-EC8A-4984-840A-217611416CAE}" presName="pictRect" presStyleLbl="node1" presStyleIdx="11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0BE4088-0255-464D-8402-FF2DD094A699}" type="pres">
      <dgm:prSet presAssocID="{36458FDC-EC8A-4984-840A-217611416CAE}" presName="textRect" presStyleLbl="revTx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1B434-3269-4096-A9C5-1F2BB80A59E2}" type="pres">
      <dgm:prSet presAssocID="{39F154D5-7E4E-4CED-949B-6E4D8C5E84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C7D8AA0-1A23-4F8F-BEA6-BEAAD5547D95}" type="pres">
      <dgm:prSet presAssocID="{6856DDA4-F747-4347-976A-A01B23548F7F}" presName="compNode" presStyleCnt="0"/>
      <dgm:spPr/>
    </dgm:pt>
    <dgm:pt modelId="{14B93F99-5111-44E8-8585-9CA7984F8FC6}" type="pres">
      <dgm:prSet presAssocID="{6856DDA4-F747-4347-976A-A01B23548F7F}" presName="pictRect" presStyleLbl="node1" presStyleIdx="12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E019142-6561-4F1A-AF63-558A07001DEC}" type="pres">
      <dgm:prSet presAssocID="{6856DDA4-F747-4347-976A-A01B23548F7F}" presName="textRect" presStyleLbl="revTx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2A1F1-E92D-4755-96C7-FE2F2D538EEC}" type="pres">
      <dgm:prSet presAssocID="{C68588EA-A76E-4E3E-BD17-337E5032FC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429C167-F399-4B4C-9512-58FFD95E1188}" type="pres">
      <dgm:prSet presAssocID="{41913617-6E89-4F08-81B4-37CF53662232}" presName="compNode" presStyleCnt="0"/>
      <dgm:spPr/>
    </dgm:pt>
    <dgm:pt modelId="{E55F8305-7639-4EBE-8D2D-5B5C7176544C}" type="pres">
      <dgm:prSet presAssocID="{41913617-6E89-4F08-81B4-37CF53662232}" presName="pictRect" presStyleLbl="node1" presStyleIdx="13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C8E6B5E-21CE-45D7-9F83-CF2A03EECFDD}" type="pres">
      <dgm:prSet presAssocID="{41913617-6E89-4F08-81B4-37CF53662232}" presName="textRect" presStyleLbl="revTx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5590F-700C-43D6-91E0-9E3D19076381}" type="pres">
      <dgm:prSet presAssocID="{CC408FED-8B31-440D-B9EB-784C8E2FB39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24B53A-55F2-49A8-B036-037F8E0C229E}" type="pres">
      <dgm:prSet presAssocID="{CE0C308A-26E4-467C-A4B7-20DD4A230881}" presName="compNode" presStyleCnt="0"/>
      <dgm:spPr/>
    </dgm:pt>
    <dgm:pt modelId="{475C1A56-144E-4C33-87B0-7850A0353A92}" type="pres">
      <dgm:prSet presAssocID="{CE0C308A-26E4-467C-A4B7-20DD4A230881}" presName="pictRect" presStyleLbl="node1" presStyleIdx="14" presStyleCnt="18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EF5747A-9763-40C6-A59D-24CB3664365F}" type="pres">
      <dgm:prSet presAssocID="{CE0C308A-26E4-467C-A4B7-20DD4A230881}" presName="textRect" presStyleLbl="revTx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2162-DEB3-4D03-B2F3-9A77ACBA1720}" type="pres">
      <dgm:prSet presAssocID="{51892350-113C-4FFE-A854-11DEF604D9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8BB600-CFBC-4AE2-9609-B64FA52B6C25}" type="pres">
      <dgm:prSet presAssocID="{0ED23717-9F3E-40FE-946C-3D1B40F3281B}" presName="compNode" presStyleCnt="0"/>
      <dgm:spPr/>
    </dgm:pt>
    <dgm:pt modelId="{13A826EE-47E0-4927-8C72-40309E7102A9}" type="pres">
      <dgm:prSet presAssocID="{0ED23717-9F3E-40FE-946C-3D1B40F3281B}" presName="pictRect" presStyleLbl="node1" presStyleIdx="15" presStyleCnt="18"/>
      <dgm:spPr>
        <a:blipFill rotWithShape="0"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5EEA535-AF18-44BA-912A-484F81EFBC70}" type="pres">
      <dgm:prSet presAssocID="{0ED23717-9F3E-40FE-946C-3D1B40F3281B}" presName="textRect" presStyleLbl="revTx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CB90B-AFCD-4EED-A6A5-7B9A2C7C6A6A}" type="pres">
      <dgm:prSet presAssocID="{947B0D50-2BFC-4827-8B92-F5D421F21F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CB6C593-3126-4384-B316-3C87A266C759}" type="pres">
      <dgm:prSet presAssocID="{9006F248-3A10-4CC2-8347-E1451E1183B2}" presName="compNode" presStyleCnt="0"/>
      <dgm:spPr/>
    </dgm:pt>
    <dgm:pt modelId="{633967FD-A129-424D-8F88-89B7EB603BC1}" type="pres">
      <dgm:prSet presAssocID="{9006F248-3A10-4CC2-8347-E1451E1183B2}" presName="pictRect" presStyleLbl="node1" presStyleIdx="16" presStyleCnt="18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38D6F981-42C2-4834-BFA4-B0BDCDFD7DA0}" type="pres">
      <dgm:prSet presAssocID="{9006F248-3A10-4CC2-8347-E1451E1183B2}" presName="textRect" presStyleLbl="revTx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857EF-A4DE-48AD-AD18-3BEEC2DF1BAA}" type="pres">
      <dgm:prSet presAssocID="{E13FCA58-267D-421F-8B53-3E7E41DB7A8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CE3DBC8-5959-4172-B2A5-B1E33F87E0CF}" type="pres">
      <dgm:prSet presAssocID="{8D8329C4-399F-4C54-9DE9-FDFC5C2D7422}" presName="compNode" presStyleCnt="0"/>
      <dgm:spPr/>
    </dgm:pt>
    <dgm:pt modelId="{77B549F8-1CF2-4EE7-981B-631959034F77}" type="pres">
      <dgm:prSet presAssocID="{8D8329C4-399F-4C54-9DE9-FDFC5C2D7422}" presName="pictRect" presStyleLbl="node1" presStyleIdx="17" presStyleCnt="18"/>
      <dgm:spPr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6B3618-0D50-4C36-A1AB-358A6A6C3DF0}" type="pres">
      <dgm:prSet presAssocID="{8D8329C4-399F-4C54-9DE9-FDFC5C2D7422}" presName="textRect" presStyleLbl="revTx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6C24F-7B57-4DDA-91E5-32540B03A7E8}" srcId="{1C699FBC-2815-4B6E-BD01-71DCA4A6F994}" destId="{9006F248-3A10-4CC2-8347-E1451E1183B2}" srcOrd="16" destOrd="0" parTransId="{3AF6172C-4FB3-4B28-8D4F-936C7D795108}" sibTransId="{E13FCA58-267D-421F-8B53-3E7E41DB7A86}"/>
    <dgm:cxn modelId="{C68798F2-21DD-4AF3-854E-4D3A5165A95E}" srcId="{1C699FBC-2815-4B6E-BD01-71DCA4A6F994}" destId="{C92CDCA4-E019-4D10-A1FB-929F7AD986BE}" srcOrd="0" destOrd="0" parTransId="{EE5FEC12-DB09-44B1-B9F1-F5D893247214}" sibTransId="{C932254E-9355-4B2D-84DA-B55CC6182ADF}"/>
    <dgm:cxn modelId="{0BF63069-6F31-47ED-A40A-41199F520610}" srcId="{1C699FBC-2815-4B6E-BD01-71DCA4A6F994}" destId="{8D8329C4-399F-4C54-9DE9-FDFC5C2D7422}" srcOrd="17" destOrd="0" parTransId="{A2913A86-BC79-4DBC-B55C-9B1459737AE8}" sibTransId="{951606D5-F0FE-4ABD-B3FA-709BF2FBA2D3}"/>
    <dgm:cxn modelId="{13E251BB-2A3E-447C-8E1B-17A9CEFCF058}" type="presOf" srcId="{E7C83054-B8D4-42A7-8BC6-C372B2DA2953}" destId="{A257DFB8-8F14-4FE3-85AC-A95B5D8EE879}" srcOrd="0" destOrd="0" presId="urn:microsoft.com/office/officeart/2005/8/layout/pList1"/>
    <dgm:cxn modelId="{B30018B3-513F-4913-B7E8-92000ABB0854}" type="presOf" srcId="{39F154D5-7E4E-4CED-949B-6E4D8C5E844C}" destId="{F951B434-3269-4096-A9C5-1F2BB80A59E2}" srcOrd="0" destOrd="0" presId="urn:microsoft.com/office/officeart/2005/8/layout/pList1"/>
    <dgm:cxn modelId="{19DA92AB-023A-4339-9A7C-45C923F80162}" type="presOf" srcId="{62E22A54-73DF-443C-AB98-4FB564ABFB8D}" destId="{E7BF9938-86BE-446A-BA4E-43E88BD89AA6}" srcOrd="0" destOrd="0" presId="urn:microsoft.com/office/officeart/2005/8/layout/pList1"/>
    <dgm:cxn modelId="{9182E61E-E273-40D3-8041-70AB1EA940AA}" srcId="{1C699FBC-2815-4B6E-BD01-71DCA4A6F994}" destId="{E7C83054-B8D4-42A7-8BC6-C372B2DA2953}" srcOrd="2" destOrd="0" parTransId="{E09C21FF-4C31-41C0-A997-D7A8E9883D43}" sibTransId="{957472D8-FF96-40F2-AF2D-8578757F74F5}"/>
    <dgm:cxn modelId="{D0B3AF4C-1219-4C16-B612-CA72157EE375}" type="presOf" srcId="{41913617-6E89-4F08-81B4-37CF53662232}" destId="{DC8E6B5E-21CE-45D7-9F83-CF2A03EECFDD}" srcOrd="0" destOrd="0" presId="urn:microsoft.com/office/officeart/2005/8/layout/pList1"/>
    <dgm:cxn modelId="{25B25FD9-5B47-4A0D-9052-D9C72D185A1D}" type="presOf" srcId="{C41F1CEE-47B4-455A-80DF-D2BDD1C875E8}" destId="{9C059140-2D15-4788-9C78-108A414E1969}" srcOrd="0" destOrd="0" presId="urn:microsoft.com/office/officeart/2005/8/layout/pList1"/>
    <dgm:cxn modelId="{A32F65EA-ACDD-48BD-B65F-AFD1A3B9C423}" type="presOf" srcId="{51892350-113C-4FFE-A854-11DEF604D95E}" destId="{9E222162-DEB3-4D03-B2F3-9A77ACBA1720}" srcOrd="0" destOrd="0" presId="urn:microsoft.com/office/officeart/2005/8/layout/pList1"/>
    <dgm:cxn modelId="{8AE6F7AC-E904-41A4-9AAB-08818011A1E7}" type="presOf" srcId="{5487190E-4D1A-41AA-BC8E-29481B802078}" destId="{BB1D33F4-7FDC-4A97-9B57-941CF6B7D66E}" srcOrd="0" destOrd="0" presId="urn:microsoft.com/office/officeart/2005/8/layout/pList1"/>
    <dgm:cxn modelId="{1DE4AB3E-CBB7-41E2-8812-804F9B0BCD2D}" srcId="{1C699FBC-2815-4B6E-BD01-71DCA4A6F994}" destId="{C41F1CEE-47B4-455A-80DF-D2BDD1C875E8}" srcOrd="4" destOrd="0" parTransId="{90A9B6D6-842B-4F55-9A84-97E4D151F9DD}" sibTransId="{62E22A54-73DF-443C-AB98-4FB564ABFB8D}"/>
    <dgm:cxn modelId="{46CDFEA8-EF4A-4820-819A-2E4790094C5F}" type="presOf" srcId="{2FCD25FF-AB9E-43A5-AF58-E6CA9BB1985A}" destId="{5273AE85-EFDE-43D8-8107-7E4889574F9E}" srcOrd="0" destOrd="0" presId="urn:microsoft.com/office/officeart/2005/8/layout/pList1"/>
    <dgm:cxn modelId="{8EF3697B-E4BD-4779-892F-87C4AA81C6DF}" srcId="{1C699FBC-2815-4B6E-BD01-71DCA4A6F994}" destId="{6856DDA4-F747-4347-976A-A01B23548F7F}" srcOrd="12" destOrd="0" parTransId="{77C27810-5346-4CA4-AFA7-02956BDD91C4}" sibTransId="{C68588EA-A76E-4E3E-BD17-337E5032FC8C}"/>
    <dgm:cxn modelId="{DA0AD1F4-10B9-4C59-B675-1E63AA791A50}" type="presOf" srcId="{6E389350-E097-48E2-A7B2-8F995E65D8A1}" destId="{3CE1B703-ACC2-4584-BF29-D8745833BBCC}" srcOrd="0" destOrd="0" presId="urn:microsoft.com/office/officeart/2005/8/layout/pList1"/>
    <dgm:cxn modelId="{73F42C54-DF13-45B1-8BEE-BB62E4E083C5}" srcId="{1C699FBC-2815-4B6E-BD01-71DCA4A6F994}" destId="{5487190E-4D1A-41AA-BC8E-29481B802078}" srcOrd="7" destOrd="0" parTransId="{D67E2E26-16CC-42EB-B49A-05B761E30368}" sibTransId="{84797C6F-F921-453A-A59F-2F760CDE7654}"/>
    <dgm:cxn modelId="{C3522BDF-D6E4-4D9E-B117-BC687C480DA6}" type="presOf" srcId="{6386B44E-B283-4E82-A760-B329B4529E1C}" destId="{36707739-893B-4D18-ADD1-037D5C76CE27}" srcOrd="0" destOrd="0" presId="urn:microsoft.com/office/officeart/2005/8/layout/pList1"/>
    <dgm:cxn modelId="{B7E05C25-472D-4AD2-B128-3142D41EAF0C}" type="presOf" srcId="{D4866DE5-303A-4D9E-9E73-65619E656EF7}" destId="{D00EA2A0-18B3-4D19-B9A0-C0D56CE427C0}" srcOrd="0" destOrd="0" presId="urn:microsoft.com/office/officeart/2005/8/layout/pList1"/>
    <dgm:cxn modelId="{0332AFE5-C03C-4985-86E7-A847014C69F6}" srcId="{1C699FBC-2815-4B6E-BD01-71DCA4A6F994}" destId="{91641213-A6A8-400E-8F4B-54725F8DA6F7}" srcOrd="3" destOrd="0" parTransId="{42C8114E-30A8-4CD2-8845-D8A79674173D}" sibTransId="{51D1E913-4C7B-477E-8E48-84376A794B8F}"/>
    <dgm:cxn modelId="{3EEF4CDD-C148-44AA-968D-66EC32242CD6}" srcId="{1C699FBC-2815-4B6E-BD01-71DCA4A6F994}" destId="{C79F2B18-CC4F-4505-9CF0-3BA158D6B64C}" srcOrd="6" destOrd="0" parTransId="{DA99EE83-9C71-49E0-9414-DA0F004B1428}" sibTransId="{5B2828DA-1855-4336-BE32-EAA054D39D6F}"/>
    <dgm:cxn modelId="{8046FA96-A4C1-44A6-AF96-15A89086180A}" type="presOf" srcId="{CE0C308A-26E4-467C-A4B7-20DD4A230881}" destId="{DEF5747A-9763-40C6-A59D-24CB3664365F}" srcOrd="0" destOrd="0" presId="urn:microsoft.com/office/officeart/2005/8/layout/pList1"/>
    <dgm:cxn modelId="{B51711FD-DE7A-4C9A-BF26-B5688E08D6FC}" type="presOf" srcId="{6856DDA4-F747-4347-976A-A01B23548F7F}" destId="{9E019142-6561-4F1A-AF63-558A07001DEC}" srcOrd="0" destOrd="0" presId="urn:microsoft.com/office/officeart/2005/8/layout/pList1"/>
    <dgm:cxn modelId="{811153B9-77E6-42D0-877A-19BB4083AEE0}" srcId="{1C699FBC-2815-4B6E-BD01-71DCA4A6F994}" destId="{CE0C308A-26E4-467C-A4B7-20DD4A230881}" srcOrd="14" destOrd="0" parTransId="{8FDC400A-088F-4862-9B67-25E723D8B537}" sibTransId="{51892350-113C-4FFE-A854-11DEF604D95E}"/>
    <dgm:cxn modelId="{55C47019-B723-4814-953B-857FA923262D}" type="presOf" srcId="{51D1E913-4C7B-477E-8E48-84376A794B8F}" destId="{D89AC0C4-30BD-4B81-9185-9679AC8D29A2}" srcOrd="0" destOrd="0" presId="urn:microsoft.com/office/officeart/2005/8/layout/pList1"/>
    <dgm:cxn modelId="{7474CDA7-BDA8-485E-81BC-AD180D62C486}" type="presOf" srcId="{43814EBB-326B-47F2-898B-4DDE4E9EDF51}" destId="{76CFEE3F-74A7-435D-938D-16000177C1CC}" srcOrd="0" destOrd="0" presId="urn:microsoft.com/office/officeart/2005/8/layout/pList1"/>
    <dgm:cxn modelId="{31FECB9B-77DC-4B89-9BD1-33C482D92423}" srcId="{1C699FBC-2815-4B6E-BD01-71DCA4A6F994}" destId="{43814EBB-326B-47F2-898B-4DDE4E9EDF51}" srcOrd="8" destOrd="0" parTransId="{A5C0B799-00DF-4982-AB80-9587F0A4E786}" sibTransId="{6E389350-E097-48E2-A7B2-8F995E65D8A1}"/>
    <dgm:cxn modelId="{839A5905-BEF6-4E38-A9C6-C57A97CAE262}" type="presOf" srcId="{CC408FED-8B31-440D-B9EB-784C8E2FB39A}" destId="{A615590F-700C-43D6-91E0-9E3D19076381}" srcOrd="0" destOrd="0" presId="urn:microsoft.com/office/officeart/2005/8/layout/pList1"/>
    <dgm:cxn modelId="{B5CA3A6F-3594-4A5F-8AB9-29229302D1A6}" type="presOf" srcId="{0ED23717-9F3E-40FE-946C-3D1B40F3281B}" destId="{55EEA535-AF18-44BA-912A-484F81EFBC70}" srcOrd="0" destOrd="0" presId="urn:microsoft.com/office/officeart/2005/8/layout/pList1"/>
    <dgm:cxn modelId="{9999EBB2-CBA4-4A60-8E5D-3A5B0E086F9A}" srcId="{1C699FBC-2815-4B6E-BD01-71DCA4A6F994}" destId="{294FC7E2-31ED-4928-8EBF-9006D5116135}" srcOrd="5" destOrd="0" parTransId="{4F1A42E6-3F07-4992-BDB0-AF8A41287B30}" sibTransId="{6386B44E-B283-4E82-A760-B329B4529E1C}"/>
    <dgm:cxn modelId="{06ED9DA0-DDCD-4BB9-85C8-0ACDD53C38BD}" type="presOf" srcId="{8D8329C4-399F-4C54-9DE9-FDFC5C2D7422}" destId="{766B3618-0D50-4C36-A1AB-358A6A6C3DF0}" srcOrd="0" destOrd="0" presId="urn:microsoft.com/office/officeart/2005/8/layout/pList1"/>
    <dgm:cxn modelId="{CEF5E130-77F4-4CB0-B005-2FA00240929C}" type="presOf" srcId="{16B2EA05-D4EA-4C57-8662-6775C7007A53}" destId="{9AA8F793-C717-463F-A7CD-8A39A03D62AC}" srcOrd="0" destOrd="0" presId="urn:microsoft.com/office/officeart/2005/8/layout/pList1"/>
    <dgm:cxn modelId="{002BB0BE-3197-464F-966F-C904CA48F015}" type="presOf" srcId="{947B0D50-2BFC-4827-8B92-F5D421F21FDF}" destId="{01CCB90B-AFCD-4EED-A6A5-7B9A2C7C6A6A}" srcOrd="0" destOrd="0" presId="urn:microsoft.com/office/officeart/2005/8/layout/pList1"/>
    <dgm:cxn modelId="{59399B66-A96B-4F38-90F7-9D9F351CB187}" srcId="{1C699FBC-2815-4B6E-BD01-71DCA4A6F994}" destId="{D4866DE5-303A-4D9E-9E73-65619E656EF7}" srcOrd="1" destOrd="0" parTransId="{13BCAFDE-0636-4EC9-BCC2-7C46F8C28536}" sibTransId="{88D75651-EBC2-42EC-A4EA-B7C8BC9D7B5B}"/>
    <dgm:cxn modelId="{57DA2953-93FC-4400-9F80-9743E231BC0C}" type="presOf" srcId="{C932254E-9355-4B2D-84DA-B55CC6182ADF}" destId="{C4F1B2AF-92B8-4F4F-A1DC-8EA4CB49A131}" srcOrd="0" destOrd="0" presId="urn:microsoft.com/office/officeart/2005/8/layout/pList1"/>
    <dgm:cxn modelId="{A8E29DBC-EE82-40B7-9A99-5B529D132C01}" type="presOf" srcId="{7AAF9753-6F32-4D27-A7F2-6E93286CCF13}" destId="{D99AB34C-12B3-4CF4-8CC2-425C85EDF0C6}" srcOrd="0" destOrd="0" presId="urn:microsoft.com/office/officeart/2005/8/layout/pList1"/>
    <dgm:cxn modelId="{B8379D70-996B-470A-94BE-EDACB22654C4}" type="presOf" srcId="{C68588EA-A76E-4E3E-BD17-337E5032FC8C}" destId="{F1F2A1F1-E92D-4755-96C7-FE2F2D538EEC}" srcOrd="0" destOrd="0" presId="urn:microsoft.com/office/officeart/2005/8/layout/pList1"/>
    <dgm:cxn modelId="{6FDDCFBB-BE84-4DF5-AF2C-9C4A90978F65}" type="presOf" srcId="{36458FDC-EC8A-4984-840A-217611416CAE}" destId="{F0BE4088-0255-464D-8402-FF2DD094A699}" srcOrd="0" destOrd="0" presId="urn:microsoft.com/office/officeart/2005/8/layout/pList1"/>
    <dgm:cxn modelId="{B15F3D4C-954E-415E-BA49-3052CCBC9589}" type="presOf" srcId="{5B2828DA-1855-4336-BE32-EAA054D39D6F}" destId="{89DE913E-E1F1-443C-8AED-FDBA50D887BE}" srcOrd="0" destOrd="0" presId="urn:microsoft.com/office/officeart/2005/8/layout/pList1"/>
    <dgm:cxn modelId="{47F7B05D-DD70-4467-943F-314665E0DD34}" type="presOf" srcId="{C92CDCA4-E019-4D10-A1FB-929F7AD986BE}" destId="{F1AEEF75-4954-49EA-884B-E31B33256E12}" srcOrd="0" destOrd="0" presId="urn:microsoft.com/office/officeart/2005/8/layout/pList1"/>
    <dgm:cxn modelId="{1D19EFB0-3196-4C23-8D95-9FAE55AA364C}" type="presOf" srcId="{1C699FBC-2815-4B6E-BD01-71DCA4A6F994}" destId="{489C9110-7221-4628-BD2F-978077366167}" srcOrd="0" destOrd="0" presId="urn:microsoft.com/office/officeart/2005/8/layout/pList1"/>
    <dgm:cxn modelId="{E62B0E5A-78A3-450F-B8C7-B9A690622298}" srcId="{1C699FBC-2815-4B6E-BD01-71DCA4A6F994}" destId="{41913617-6E89-4F08-81B4-37CF53662232}" srcOrd="13" destOrd="0" parTransId="{3E93E1AC-532F-4567-AC55-5D8684F8DC52}" sibTransId="{CC408FED-8B31-440D-B9EB-784C8E2FB39A}"/>
    <dgm:cxn modelId="{3F0E7249-F8E4-4FBA-A05F-2FD71295F204}" type="presOf" srcId="{84797C6F-F921-453A-A59F-2F760CDE7654}" destId="{7B4C1034-51B3-4034-B4DE-673CC534679F}" srcOrd="0" destOrd="0" presId="urn:microsoft.com/office/officeart/2005/8/layout/pList1"/>
    <dgm:cxn modelId="{9D244E47-CCD1-43E0-8F72-C445CB8E2B08}" type="presOf" srcId="{C79F2B18-CC4F-4505-9CF0-3BA158D6B64C}" destId="{7AFE09B3-288E-4244-AA4F-FF4E4DB612F9}" srcOrd="0" destOrd="0" presId="urn:microsoft.com/office/officeart/2005/8/layout/pList1"/>
    <dgm:cxn modelId="{3442D48E-77D3-4A29-955B-71A1BB9316DF}" type="presOf" srcId="{91641213-A6A8-400E-8F4B-54725F8DA6F7}" destId="{88A81FCE-935C-4D09-BC63-81EB83DB330C}" srcOrd="0" destOrd="0" presId="urn:microsoft.com/office/officeart/2005/8/layout/pList1"/>
    <dgm:cxn modelId="{296D8CCB-B81E-4AE3-93F1-F5E0CC45C538}" type="presOf" srcId="{88D75651-EBC2-42EC-A4EA-B7C8BC9D7B5B}" destId="{FA4E2E15-43B9-4DA9-A31C-9DE81E29A97E}" srcOrd="0" destOrd="0" presId="urn:microsoft.com/office/officeart/2005/8/layout/pList1"/>
    <dgm:cxn modelId="{2A0F1E1E-BB94-4AA3-AC5C-DDBA70BB83A9}" srcId="{1C699FBC-2815-4B6E-BD01-71DCA4A6F994}" destId="{2FCD25FF-AB9E-43A5-AF58-E6CA9BB1985A}" srcOrd="10" destOrd="0" parTransId="{75A512AE-B346-4529-8642-303DA217FB83}" sibTransId="{7AAF9753-6F32-4D27-A7F2-6E93286CCF13}"/>
    <dgm:cxn modelId="{C6A3FB26-332C-4F0A-811F-AFF89EB103D3}" srcId="{1C699FBC-2815-4B6E-BD01-71DCA4A6F994}" destId="{36458FDC-EC8A-4984-840A-217611416CAE}" srcOrd="11" destOrd="0" parTransId="{E08B4575-211C-48F3-8323-CCFF25DDA5CF}" sibTransId="{39F154D5-7E4E-4CED-949B-6E4D8C5E844C}"/>
    <dgm:cxn modelId="{87E709F8-F349-4A87-B4AB-287393183E95}" type="presOf" srcId="{E13FCA58-267D-421F-8B53-3E7E41DB7A86}" destId="{E27857EF-A4DE-48AD-AD18-3BEEC2DF1BAA}" srcOrd="0" destOrd="0" presId="urn:microsoft.com/office/officeart/2005/8/layout/pList1"/>
    <dgm:cxn modelId="{1F5D486D-0E71-4BDE-87F0-CD5AE42A2C0C}" type="presOf" srcId="{0CB1041C-D735-4018-967E-5DF28622825C}" destId="{5F7555F2-6EA9-49EA-882A-69811FF5424D}" srcOrd="0" destOrd="0" presId="urn:microsoft.com/office/officeart/2005/8/layout/pList1"/>
    <dgm:cxn modelId="{16DCF9D1-D73C-4D14-8FD0-6F1FB19B6929}" srcId="{1C699FBC-2815-4B6E-BD01-71DCA4A6F994}" destId="{0CB1041C-D735-4018-967E-5DF28622825C}" srcOrd="9" destOrd="0" parTransId="{87B2305B-D764-4259-AD95-09787BB7119E}" sibTransId="{16B2EA05-D4EA-4C57-8662-6775C7007A53}"/>
    <dgm:cxn modelId="{688FF089-16CF-4620-948B-78002079A629}" type="presOf" srcId="{9006F248-3A10-4CC2-8347-E1451E1183B2}" destId="{38D6F981-42C2-4834-BFA4-B0BDCDFD7DA0}" srcOrd="0" destOrd="0" presId="urn:microsoft.com/office/officeart/2005/8/layout/pList1"/>
    <dgm:cxn modelId="{B2A08D39-AC22-4AF7-9311-075CA8C125EC}" type="presOf" srcId="{294FC7E2-31ED-4928-8EBF-9006D5116135}" destId="{CF21F0D2-6805-44FA-86E8-65568F15EA4E}" srcOrd="0" destOrd="0" presId="urn:microsoft.com/office/officeart/2005/8/layout/pList1"/>
    <dgm:cxn modelId="{DA99508D-747D-463B-81B8-9020572466AD}" type="presOf" srcId="{957472D8-FF96-40F2-AF2D-8578757F74F5}" destId="{84C7D35B-4243-4C3E-93FD-6A1BC1F67D8E}" srcOrd="0" destOrd="0" presId="urn:microsoft.com/office/officeart/2005/8/layout/pList1"/>
    <dgm:cxn modelId="{7E13A3ED-C92E-410E-AA94-C38361354FAD}" srcId="{1C699FBC-2815-4B6E-BD01-71DCA4A6F994}" destId="{0ED23717-9F3E-40FE-946C-3D1B40F3281B}" srcOrd="15" destOrd="0" parTransId="{FDA8F0F8-9A68-4D73-A9CE-D3930D304F80}" sibTransId="{947B0D50-2BFC-4827-8B92-F5D421F21FDF}"/>
    <dgm:cxn modelId="{63AE586B-5FC6-4F4E-BE51-E1A651B454E6}" type="presParOf" srcId="{489C9110-7221-4628-BD2F-978077366167}" destId="{44152922-EAB9-4A4B-AEDB-2E32EA6FD768}" srcOrd="0" destOrd="0" presId="urn:microsoft.com/office/officeart/2005/8/layout/pList1"/>
    <dgm:cxn modelId="{13B302B7-8543-43E2-93E2-27D9E0B0B164}" type="presParOf" srcId="{44152922-EAB9-4A4B-AEDB-2E32EA6FD768}" destId="{E1C0C584-8336-4278-B74A-2C47D5AB0468}" srcOrd="0" destOrd="0" presId="urn:microsoft.com/office/officeart/2005/8/layout/pList1"/>
    <dgm:cxn modelId="{BD096515-9C52-45C4-B63F-EEE5B723E0B9}" type="presParOf" srcId="{44152922-EAB9-4A4B-AEDB-2E32EA6FD768}" destId="{F1AEEF75-4954-49EA-884B-E31B33256E12}" srcOrd="1" destOrd="0" presId="urn:microsoft.com/office/officeart/2005/8/layout/pList1"/>
    <dgm:cxn modelId="{88ABA245-B2F3-47F2-AB7E-1C187EAB47C6}" type="presParOf" srcId="{489C9110-7221-4628-BD2F-978077366167}" destId="{C4F1B2AF-92B8-4F4F-A1DC-8EA4CB49A131}" srcOrd="1" destOrd="0" presId="urn:microsoft.com/office/officeart/2005/8/layout/pList1"/>
    <dgm:cxn modelId="{A88B1816-7984-4DC2-8D55-22A0959647D9}" type="presParOf" srcId="{489C9110-7221-4628-BD2F-978077366167}" destId="{2AEDE2F0-B452-409B-ACC2-69BEE50EFF0C}" srcOrd="2" destOrd="0" presId="urn:microsoft.com/office/officeart/2005/8/layout/pList1"/>
    <dgm:cxn modelId="{DCD7D2BC-E0DE-41C0-B586-255EAF6A0097}" type="presParOf" srcId="{2AEDE2F0-B452-409B-ACC2-69BEE50EFF0C}" destId="{B1B1A907-AC90-4A54-96E8-637C2C3506EE}" srcOrd="0" destOrd="0" presId="urn:microsoft.com/office/officeart/2005/8/layout/pList1"/>
    <dgm:cxn modelId="{6E5426D8-7931-435F-ADB8-A7123276BEBE}" type="presParOf" srcId="{2AEDE2F0-B452-409B-ACC2-69BEE50EFF0C}" destId="{D00EA2A0-18B3-4D19-B9A0-C0D56CE427C0}" srcOrd="1" destOrd="0" presId="urn:microsoft.com/office/officeart/2005/8/layout/pList1"/>
    <dgm:cxn modelId="{458046B2-B0C5-462F-9307-CDBB11D7AC10}" type="presParOf" srcId="{489C9110-7221-4628-BD2F-978077366167}" destId="{FA4E2E15-43B9-4DA9-A31C-9DE81E29A97E}" srcOrd="3" destOrd="0" presId="urn:microsoft.com/office/officeart/2005/8/layout/pList1"/>
    <dgm:cxn modelId="{D3E4C21E-4C07-4184-9461-08BE5A0C3672}" type="presParOf" srcId="{489C9110-7221-4628-BD2F-978077366167}" destId="{98D9F077-66E6-4F8E-9667-A3B926B937FD}" srcOrd="4" destOrd="0" presId="urn:microsoft.com/office/officeart/2005/8/layout/pList1"/>
    <dgm:cxn modelId="{54E45C33-8910-4D1E-96FD-4FF48A40E806}" type="presParOf" srcId="{98D9F077-66E6-4F8E-9667-A3B926B937FD}" destId="{F5AB74DB-C9C8-40E8-8650-F6212D92F32A}" srcOrd="0" destOrd="0" presId="urn:microsoft.com/office/officeart/2005/8/layout/pList1"/>
    <dgm:cxn modelId="{99109EFE-DE24-477B-BBF6-2F0334C59E77}" type="presParOf" srcId="{98D9F077-66E6-4F8E-9667-A3B926B937FD}" destId="{A257DFB8-8F14-4FE3-85AC-A95B5D8EE879}" srcOrd="1" destOrd="0" presId="urn:microsoft.com/office/officeart/2005/8/layout/pList1"/>
    <dgm:cxn modelId="{76C60924-B09F-48D9-9C43-202656D26E07}" type="presParOf" srcId="{489C9110-7221-4628-BD2F-978077366167}" destId="{84C7D35B-4243-4C3E-93FD-6A1BC1F67D8E}" srcOrd="5" destOrd="0" presId="urn:microsoft.com/office/officeart/2005/8/layout/pList1"/>
    <dgm:cxn modelId="{85BB4320-29CA-4807-B391-892FFA0BB0A1}" type="presParOf" srcId="{489C9110-7221-4628-BD2F-978077366167}" destId="{5FC009A4-C76E-4ECC-A7D2-69A18F74D391}" srcOrd="6" destOrd="0" presId="urn:microsoft.com/office/officeart/2005/8/layout/pList1"/>
    <dgm:cxn modelId="{06BBED97-083A-4539-9289-B3DEF54F6038}" type="presParOf" srcId="{5FC009A4-C76E-4ECC-A7D2-69A18F74D391}" destId="{4367B269-4ACD-4FE4-A22C-9369F3FB6F78}" srcOrd="0" destOrd="0" presId="urn:microsoft.com/office/officeart/2005/8/layout/pList1"/>
    <dgm:cxn modelId="{1C2B9B44-362B-4EDA-AB13-273CCACE0595}" type="presParOf" srcId="{5FC009A4-C76E-4ECC-A7D2-69A18F74D391}" destId="{88A81FCE-935C-4D09-BC63-81EB83DB330C}" srcOrd="1" destOrd="0" presId="urn:microsoft.com/office/officeart/2005/8/layout/pList1"/>
    <dgm:cxn modelId="{6E59C813-C000-4DBA-AA89-DDCF023700B9}" type="presParOf" srcId="{489C9110-7221-4628-BD2F-978077366167}" destId="{D89AC0C4-30BD-4B81-9185-9679AC8D29A2}" srcOrd="7" destOrd="0" presId="urn:microsoft.com/office/officeart/2005/8/layout/pList1"/>
    <dgm:cxn modelId="{76BEB579-DA57-4F36-B11B-BCD7C5C09C57}" type="presParOf" srcId="{489C9110-7221-4628-BD2F-978077366167}" destId="{B1C808F2-23C7-4593-B9D7-91181FE8B517}" srcOrd="8" destOrd="0" presId="urn:microsoft.com/office/officeart/2005/8/layout/pList1"/>
    <dgm:cxn modelId="{B4F29BFB-612A-4462-BC14-7D358438E861}" type="presParOf" srcId="{B1C808F2-23C7-4593-B9D7-91181FE8B517}" destId="{AE2B38BD-1AF7-485E-99F0-974ECAC87B21}" srcOrd="0" destOrd="0" presId="urn:microsoft.com/office/officeart/2005/8/layout/pList1"/>
    <dgm:cxn modelId="{A605935F-84E2-4394-9122-8E417EAACAE6}" type="presParOf" srcId="{B1C808F2-23C7-4593-B9D7-91181FE8B517}" destId="{9C059140-2D15-4788-9C78-108A414E1969}" srcOrd="1" destOrd="0" presId="urn:microsoft.com/office/officeart/2005/8/layout/pList1"/>
    <dgm:cxn modelId="{54A12775-32FC-47BA-B350-8FA1A2361600}" type="presParOf" srcId="{489C9110-7221-4628-BD2F-978077366167}" destId="{E7BF9938-86BE-446A-BA4E-43E88BD89AA6}" srcOrd="9" destOrd="0" presId="urn:microsoft.com/office/officeart/2005/8/layout/pList1"/>
    <dgm:cxn modelId="{FEE3561B-4635-47BF-8CF9-0D5F4996D338}" type="presParOf" srcId="{489C9110-7221-4628-BD2F-978077366167}" destId="{2D41EFE8-873B-4F7E-BA78-4DB29702184D}" srcOrd="10" destOrd="0" presId="urn:microsoft.com/office/officeart/2005/8/layout/pList1"/>
    <dgm:cxn modelId="{A7742232-8CE2-4558-B812-C52FB276D27D}" type="presParOf" srcId="{2D41EFE8-873B-4F7E-BA78-4DB29702184D}" destId="{6F9C1E88-868F-4DE3-BED3-F0E92C9B4C02}" srcOrd="0" destOrd="0" presId="urn:microsoft.com/office/officeart/2005/8/layout/pList1"/>
    <dgm:cxn modelId="{5371E904-5696-4E70-BC2F-43C463511E00}" type="presParOf" srcId="{2D41EFE8-873B-4F7E-BA78-4DB29702184D}" destId="{CF21F0D2-6805-44FA-86E8-65568F15EA4E}" srcOrd="1" destOrd="0" presId="urn:microsoft.com/office/officeart/2005/8/layout/pList1"/>
    <dgm:cxn modelId="{5DFA7B0B-EB3B-4E1C-BCB3-FD4FE3F13D44}" type="presParOf" srcId="{489C9110-7221-4628-BD2F-978077366167}" destId="{36707739-893B-4D18-ADD1-037D5C76CE27}" srcOrd="11" destOrd="0" presId="urn:microsoft.com/office/officeart/2005/8/layout/pList1"/>
    <dgm:cxn modelId="{5E4F38D4-A0ED-4EDA-A69E-4E3AD2AB8E3D}" type="presParOf" srcId="{489C9110-7221-4628-BD2F-978077366167}" destId="{D20B18BE-EB4B-44E5-9638-CDE22008A371}" srcOrd="12" destOrd="0" presId="urn:microsoft.com/office/officeart/2005/8/layout/pList1"/>
    <dgm:cxn modelId="{7F6B92D9-E8BE-47A7-8BA2-5F1D443EA4A7}" type="presParOf" srcId="{D20B18BE-EB4B-44E5-9638-CDE22008A371}" destId="{12F1CEB4-6E1F-43B8-B1E9-46A8F288FF41}" srcOrd="0" destOrd="0" presId="urn:microsoft.com/office/officeart/2005/8/layout/pList1"/>
    <dgm:cxn modelId="{D09EEF04-EA94-4B50-9B4C-479C9FF78255}" type="presParOf" srcId="{D20B18BE-EB4B-44E5-9638-CDE22008A371}" destId="{7AFE09B3-288E-4244-AA4F-FF4E4DB612F9}" srcOrd="1" destOrd="0" presId="urn:microsoft.com/office/officeart/2005/8/layout/pList1"/>
    <dgm:cxn modelId="{6182A2F6-3658-4CA7-9CBD-2FBAEC6F40AF}" type="presParOf" srcId="{489C9110-7221-4628-BD2F-978077366167}" destId="{89DE913E-E1F1-443C-8AED-FDBA50D887BE}" srcOrd="13" destOrd="0" presId="urn:microsoft.com/office/officeart/2005/8/layout/pList1"/>
    <dgm:cxn modelId="{418A5392-9AD6-4436-9C0D-756BE9E2C181}" type="presParOf" srcId="{489C9110-7221-4628-BD2F-978077366167}" destId="{C0246667-255E-43D8-B1B6-BD0EEE8644EC}" srcOrd="14" destOrd="0" presId="urn:microsoft.com/office/officeart/2005/8/layout/pList1"/>
    <dgm:cxn modelId="{54CED0D8-258A-4AE4-9B9A-1BA19CF8459A}" type="presParOf" srcId="{C0246667-255E-43D8-B1B6-BD0EEE8644EC}" destId="{579721E6-4ABA-4F1C-880A-6C23FE6D1375}" srcOrd="0" destOrd="0" presId="urn:microsoft.com/office/officeart/2005/8/layout/pList1"/>
    <dgm:cxn modelId="{C263EC33-A47F-4E52-A1CC-2E3FC4BE7855}" type="presParOf" srcId="{C0246667-255E-43D8-B1B6-BD0EEE8644EC}" destId="{BB1D33F4-7FDC-4A97-9B57-941CF6B7D66E}" srcOrd="1" destOrd="0" presId="urn:microsoft.com/office/officeart/2005/8/layout/pList1"/>
    <dgm:cxn modelId="{5070FE52-9C8E-4AC1-9011-21E6B7A00E5E}" type="presParOf" srcId="{489C9110-7221-4628-BD2F-978077366167}" destId="{7B4C1034-51B3-4034-B4DE-673CC534679F}" srcOrd="15" destOrd="0" presId="urn:microsoft.com/office/officeart/2005/8/layout/pList1"/>
    <dgm:cxn modelId="{0E60536A-C8A1-410F-A204-219B82C9FFF4}" type="presParOf" srcId="{489C9110-7221-4628-BD2F-978077366167}" destId="{EF1BFD0E-4344-4CAF-82F4-4F0AF5329234}" srcOrd="16" destOrd="0" presId="urn:microsoft.com/office/officeart/2005/8/layout/pList1"/>
    <dgm:cxn modelId="{0229B394-E129-40FB-A2CD-D406EC9DEEAB}" type="presParOf" srcId="{EF1BFD0E-4344-4CAF-82F4-4F0AF5329234}" destId="{BFD3CBE6-BB4D-447A-979C-745DE79B2258}" srcOrd="0" destOrd="0" presId="urn:microsoft.com/office/officeart/2005/8/layout/pList1"/>
    <dgm:cxn modelId="{93FFC3BE-F2D6-4C30-BB3B-591646971296}" type="presParOf" srcId="{EF1BFD0E-4344-4CAF-82F4-4F0AF5329234}" destId="{76CFEE3F-74A7-435D-938D-16000177C1CC}" srcOrd="1" destOrd="0" presId="urn:microsoft.com/office/officeart/2005/8/layout/pList1"/>
    <dgm:cxn modelId="{15E0D4E5-4DF2-4AF1-A178-82FDCC19C782}" type="presParOf" srcId="{489C9110-7221-4628-BD2F-978077366167}" destId="{3CE1B703-ACC2-4584-BF29-D8745833BBCC}" srcOrd="17" destOrd="0" presId="urn:microsoft.com/office/officeart/2005/8/layout/pList1"/>
    <dgm:cxn modelId="{DC7481F5-46B5-4EB5-83D9-BA6EC81CF6B2}" type="presParOf" srcId="{489C9110-7221-4628-BD2F-978077366167}" destId="{14A0CC26-B28D-43ED-9B62-D9C5F527493F}" srcOrd="18" destOrd="0" presId="urn:microsoft.com/office/officeart/2005/8/layout/pList1"/>
    <dgm:cxn modelId="{8372CDC0-96B4-4CCC-9E53-67935991D840}" type="presParOf" srcId="{14A0CC26-B28D-43ED-9B62-D9C5F527493F}" destId="{31BEF360-B9EB-4BBA-822E-72CC985F9B79}" srcOrd="0" destOrd="0" presId="urn:microsoft.com/office/officeart/2005/8/layout/pList1"/>
    <dgm:cxn modelId="{9D25A9CB-638A-450B-981B-6116864D056D}" type="presParOf" srcId="{14A0CC26-B28D-43ED-9B62-D9C5F527493F}" destId="{5F7555F2-6EA9-49EA-882A-69811FF5424D}" srcOrd="1" destOrd="0" presId="urn:microsoft.com/office/officeart/2005/8/layout/pList1"/>
    <dgm:cxn modelId="{617867B2-DED4-4270-9E02-9E1E3E58CF7F}" type="presParOf" srcId="{489C9110-7221-4628-BD2F-978077366167}" destId="{9AA8F793-C717-463F-A7CD-8A39A03D62AC}" srcOrd="19" destOrd="0" presId="urn:microsoft.com/office/officeart/2005/8/layout/pList1"/>
    <dgm:cxn modelId="{A188E028-7A1E-4F89-A12F-C303CA3E5688}" type="presParOf" srcId="{489C9110-7221-4628-BD2F-978077366167}" destId="{8F7DA063-1196-44AE-9A26-EF0E026F0FF4}" srcOrd="20" destOrd="0" presId="urn:microsoft.com/office/officeart/2005/8/layout/pList1"/>
    <dgm:cxn modelId="{CF95FDAF-1AA7-4097-8F68-6CC9C501A263}" type="presParOf" srcId="{8F7DA063-1196-44AE-9A26-EF0E026F0FF4}" destId="{41FC23AA-CB2B-47E2-9048-1D0B223980DA}" srcOrd="0" destOrd="0" presId="urn:microsoft.com/office/officeart/2005/8/layout/pList1"/>
    <dgm:cxn modelId="{D436C817-9123-4E80-BA66-2009F07D7F18}" type="presParOf" srcId="{8F7DA063-1196-44AE-9A26-EF0E026F0FF4}" destId="{5273AE85-EFDE-43D8-8107-7E4889574F9E}" srcOrd="1" destOrd="0" presId="urn:microsoft.com/office/officeart/2005/8/layout/pList1"/>
    <dgm:cxn modelId="{03C7C871-5C94-4DC5-96CA-F64BDF552B58}" type="presParOf" srcId="{489C9110-7221-4628-BD2F-978077366167}" destId="{D99AB34C-12B3-4CF4-8CC2-425C85EDF0C6}" srcOrd="21" destOrd="0" presId="urn:microsoft.com/office/officeart/2005/8/layout/pList1"/>
    <dgm:cxn modelId="{55001A01-6426-40D2-B75C-7BADC4F4E192}" type="presParOf" srcId="{489C9110-7221-4628-BD2F-978077366167}" destId="{B3674705-22FD-4F5D-B990-F051DBC58641}" srcOrd="22" destOrd="0" presId="urn:microsoft.com/office/officeart/2005/8/layout/pList1"/>
    <dgm:cxn modelId="{65D7E808-8AF9-436E-8B73-A8A0999A8E9D}" type="presParOf" srcId="{B3674705-22FD-4F5D-B990-F051DBC58641}" destId="{0D8024A8-A6CC-4E1D-821F-0D3119AF46B6}" srcOrd="0" destOrd="0" presId="urn:microsoft.com/office/officeart/2005/8/layout/pList1"/>
    <dgm:cxn modelId="{E6BF2879-46C6-4BCB-8C12-7B664E80DE88}" type="presParOf" srcId="{B3674705-22FD-4F5D-B990-F051DBC58641}" destId="{F0BE4088-0255-464D-8402-FF2DD094A699}" srcOrd="1" destOrd="0" presId="urn:microsoft.com/office/officeart/2005/8/layout/pList1"/>
    <dgm:cxn modelId="{2FED1F1E-0D59-4DE9-B7DF-CE8F86B76309}" type="presParOf" srcId="{489C9110-7221-4628-BD2F-978077366167}" destId="{F951B434-3269-4096-A9C5-1F2BB80A59E2}" srcOrd="23" destOrd="0" presId="urn:microsoft.com/office/officeart/2005/8/layout/pList1"/>
    <dgm:cxn modelId="{736CF10A-A3FC-493F-B8F9-DAE6B8CAE6E5}" type="presParOf" srcId="{489C9110-7221-4628-BD2F-978077366167}" destId="{FC7D8AA0-1A23-4F8F-BEA6-BEAAD5547D95}" srcOrd="24" destOrd="0" presId="urn:microsoft.com/office/officeart/2005/8/layout/pList1"/>
    <dgm:cxn modelId="{84016B38-06C9-462A-8AD0-70785DE7FF0F}" type="presParOf" srcId="{FC7D8AA0-1A23-4F8F-BEA6-BEAAD5547D95}" destId="{14B93F99-5111-44E8-8585-9CA7984F8FC6}" srcOrd="0" destOrd="0" presId="urn:microsoft.com/office/officeart/2005/8/layout/pList1"/>
    <dgm:cxn modelId="{B50D9289-189E-4D0C-ACCD-317700E6E6C5}" type="presParOf" srcId="{FC7D8AA0-1A23-4F8F-BEA6-BEAAD5547D95}" destId="{9E019142-6561-4F1A-AF63-558A07001DEC}" srcOrd="1" destOrd="0" presId="urn:microsoft.com/office/officeart/2005/8/layout/pList1"/>
    <dgm:cxn modelId="{2E9F83DC-C3F6-4F55-9FAE-68ECF22F2CA0}" type="presParOf" srcId="{489C9110-7221-4628-BD2F-978077366167}" destId="{F1F2A1F1-E92D-4755-96C7-FE2F2D538EEC}" srcOrd="25" destOrd="0" presId="urn:microsoft.com/office/officeart/2005/8/layout/pList1"/>
    <dgm:cxn modelId="{161D36A5-7D6F-4869-9539-7BF532455315}" type="presParOf" srcId="{489C9110-7221-4628-BD2F-978077366167}" destId="{8429C167-F399-4B4C-9512-58FFD95E1188}" srcOrd="26" destOrd="0" presId="urn:microsoft.com/office/officeart/2005/8/layout/pList1"/>
    <dgm:cxn modelId="{E80A4043-C7A8-4F06-B77E-82718219F311}" type="presParOf" srcId="{8429C167-F399-4B4C-9512-58FFD95E1188}" destId="{E55F8305-7639-4EBE-8D2D-5B5C7176544C}" srcOrd="0" destOrd="0" presId="urn:microsoft.com/office/officeart/2005/8/layout/pList1"/>
    <dgm:cxn modelId="{E874137B-B23F-41BA-8281-CAF5534033C6}" type="presParOf" srcId="{8429C167-F399-4B4C-9512-58FFD95E1188}" destId="{DC8E6B5E-21CE-45D7-9F83-CF2A03EECFDD}" srcOrd="1" destOrd="0" presId="urn:microsoft.com/office/officeart/2005/8/layout/pList1"/>
    <dgm:cxn modelId="{B5BB7628-BCBD-4F8C-9DB8-6809968D6675}" type="presParOf" srcId="{489C9110-7221-4628-BD2F-978077366167}" destId="{A615590F-700C-43D6-91E0-9E3D19076381}" srcOrd="27" destOrd="0" presId="urn:microsoft.com/office/officeart/2005/8/layout/pList1"/>
    <dgm:cxn modelId="{0103454E-8286-43CE-8ABC-317A45852528}" type="presParOf" srcId="{489C9110-7221-4628-BD2F-978077366167}" destId="{C524B53A-55F2-49A8-B036-037F8E0C229E}" srcOrd="28" destOrd="0" presId="urn:microsoft.com/office/officeart/2005/8/layout/pList1"/>
    <dgm:cxn modelId="{8721491C-8334-48F0-95E9-E9291DEE603A}" type="presParOf" srcId="{C524B53A-55F2-49A8-B036-037F8E0C229E}" destId="{475C1A56-144E-4C33-87B0-7850A0353A92}" srcOrd="0" destOrd="0" presId="urn:microsoft.com/office/officeart/2005/8/layout/pList1"/>
    <dgm:cxn modelId="{C0B9C38B-8A49-4192-9A23-BAF95159E898}" type="presParOf" srcId="{C524B53A-55F2-49A8-B036-037F8E0C229E}" destId="{DEF5747A-9763-40C6-A59D-24CB3664365F}" srcOrd="1" destOrd="0" presId="urn:microsoft.com/office/officeart/2005/8/layout/pList1"/>
    <dgm:cxn modelId="{655D5930-C173-4010-8FDB-EAE7709A75BC}" type="presParOf" srcId="{489C9110-7221-4628-BD2F-978077366167}" destId="{9E222162-DEB3-4D03-B2F3-9A77ACBA1720}" srcOrd="29" destOrd="0" presId="urn:microsoft.com/office/officeart/2005/8/layout/pList1"/>
    <dgm:cxn modelId="{A4619CF5-6F9C-4700-8CAA-3E2323151A1F}" type="presParOf" srcId="{489C9110-7221-4628-BD2F-978077366167}" destId="{AC8BB600-CFBC-4AE2-9609-B64FA52B6C25}" srcOrd="30" destOrd="0" presId="urn:microsoft.com/office/officeart/2005/8/layout/pList1"/>
    <dgm:cxn modelId="{3D2D398C-ECF8-434C-A7B2-9E8325A15E46}" type="presParOf" srcId="{AC8BB600-CFBC-4AE2-9609-B64FA52B6C25}" destId="{13A826EE-47E0-4927-8C72-40309E7102A9}" srcOrd="0" destOrd="0" presId="urn:microsoft.com/office/officeart/2005/8/layout/pList1"/>
    <dgm:cxn modelId="{84E2EE6D-33EB-4E4A-868D-A80737EA4753}" type="presParOf" srcId="{AC8BB600-CFBC-4AE2-9609-B64FA52B6C25}" destId="{55EEA535-AF18-44BA-912A-484F81EFBC70}" srcOrd="1" destOrd="0" presId="urn:microsoft.com/office/officeart/2005/8/layout/pList1"/>
    <dgm:cxn modelId="{040FC835-5BEF-4801-8938-DD7C102AAACA}" type="presParOf" srcId="{489C9110-7221-4628-BD2F-978077366167}" destId="{01CCB90B-AFCD-4EED-A6A5-7B9A2C7C6A6A}" srcOrd="31" destOrd="0" presId="urn:microsoft.com/office/officeart/2005/8/layout/pList1"/>
    <dgm:cxn modelId="{719A7867-3656-4F57-98DA-14EE30354DF7}" type="presParOf" srcId="{489C9110-7221-4628-BD2F-978077366167}" destId="{8CB6C593-3126-4384-B316-3C87A266C759}" srcOrd="32" destOrd="0" presId="urn:microsoft.com/office/officeart/2005/8/layout/pList1"/>
    <dgm:cxn modelId="{32EB85DC-3865-4A9C-96A3-32C2D69FD34C}" type="presParOf" srcId="{8CB6C593-3126-4384-B316-3C87A266C759}" destId="{633967FD-A129-424D-8F88-89B7EB603BC1}" srcOrd="0" destOrd="0" presId="urn:microsoft.com/office/officeart/2005/8/layout/pList1"/>
    <dgm:cxn modelId="{7D6B7BB7-9D03-4648-943E-EAA30154B40C}" type="presParOf" srcId="{8CB6C593-3126-4384-B316-3C87A266C759}" destId="{38D6F981-42C2-4834-BFA4-B0BDCDFD7DA0}" srcOrd="1" destOrd="0" presId="urn:microsoft.com/office/officeart/2005/8/layout/pList1"/>
    <dgm:cxn modelId="{3BCFA8DC-7365-4C8F-A2F9-91ACFD4A43EF}" type="presParOf" srcId="{489C9110-7221-4628-BD2F-978077366167}" destId="{E27857EF-A4DE-48AD-AD18-3BEEC2DF1BAA}" srcOrd="33" destOrd="0" presId="urn:microsoft.com/office/officeart/2005/8/layout/pList1"/>
    <dgm:cxn modelId="{075B6550-1DA2-4619-A35B-CFFE75AFBE83}" type="presParOf" srcId="{489C9110-7221-4628-BD2F-978077366167}" destId="{CCE3DBC8-5959-4172-B2A5-B1E33F87E0CF}" srcOrd="34" destOrd="0" presId="urn:microsoft.com/office/officeart/2005/8/layout/pList1"/>
    <dgm:cxn modelId="{2B59A007-ED2A-481C-B4CE-9E83D8C23DD0}" type="presParOf" srcId="{CCE3DBC8-5959-4172-B2A5-B1E33F87E0CF}" destId="{77B549F8-1CF2-4EE7-981B-631959034F77}" srcOrd="0" destOrd="0" presId="urn:microsoft.com/office/officeart/2005/8/layout/pList1"/>
    <dgm:cxn modelId="{C8D7AD2D-34CB-4EBF-86DE-CDDD4A42D98C}" type="presParOf" srcId="{CCE3DBC8-5959-4172-B2A5-B1E33F87E0CF}" destId="{766B3618-0D50-4C36-A1AB-358A6A6C3DF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1D12A-DFBA-48B5-9E75-AC627BBA8E0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57AF0-BBAF-48DD-A854-3A2E39D706DD}">
      <dgm:prSet custT="1"/>
      <dgm:spPr/>
      <dgm:t>
        <a:bodyPr/>
        <a:lstStyle/>
        <a:p>
          <a:r>
            <a:rPr lang="en-US" sz="1100" b="1" dirty="0" smtClean="0"/>
            <a:t>R-ROUTER</a:t>
          </a:r>
          <a:endParaRPr lang="en-US" sz="1100" b="1" dirty="0"/>
        </a:p>
      </dgm:t>
    </dgm:pt>
    <dgm:pt modelId="{178807F5-7163-4B53-96AC-61F72322B6D9}" type="parTrans" cxnId="{7C0834F0-FC0E-4BBD-AA07-D6060EE766C4}">
      <dgm:prSet/>
      <dgm:spPr/>
      <dgm:t>
        <a:bodyPr/>
        <a:lstStyle/>
        <a:p>
          <a:endParaRPr lang="en-US"/>
        </a:p>
      </dgm:t>
    </dgm:pt>
    <dgm:pt modelId="{5F7AFE47-59FF-43CD-842B-7A617F826235}" type="sibTrans" cxnId="{7C0834F0-FC0E-4BBD-AA07-D6060EE766C4}">
      <dgm:prSet/>
      <dgm:spPr/>
      <dgm:t>
        <a:bodyPr/>
        <a:lstStyle/>
        <a:p>
          <a:endParaRPr lang="en-US"/>
        </a:p>
      </dgm:t>
    </dgm:pt>
    <dgm:pt modelId="{E1EB6862-7B7E-4BBA-A809-17C63AD4EFCA}">
      <dgm:prSet custT="1"/>
      <dgm:spPr/>
      <dgm:t>
        <a:bodyPr/>
        <a:lstStyle/>
        <a:p>
          <a:r>
            <a:rPr lang="en-US" sz="1100" b="1" dirty="0" smtClean="0"/>
            <a:t>SELENIUM</a:t>
          </a:r>
          <a:endParaRPr lang="en-US" sz="1100" b="1" dirty="0"/>
        </a:p>
      </dgm:t>
    </dgm:pt>
    <dgm:pt modelId="{27C38699-B82D-4C4E-A3DE-8789B91BF96A}" type="parTrans" cxnId="{A37DAC46-E87D-4048-80DB-507D432464E0}">
      <dgm:prSet/>
      <dgm:spPr/>
      <dgm:t>
        <a:bodyPr/>
        <a:lstStyle/>
        <a:p>
          <a:endParaRPr lang="en-US"/>
        </a:p>
      </dgm:t>
    </dgm:pt>
    <dgm:pt modelId="{31BADED1-CE5C-4F60-959A-5E270E3E1743}" type="sibTrans" cxnId="{A37DAC46-E87D-4048-80DB-507D432464E0}">
      <dgm:prSet/>
      <dgm:spPr/>
      <dgm:t>
        <a:bodyPr/>
        <a:lstStyle/>
        <a:p>
          <a:endParaRPr lang="en-US"/>
        </a:p>
      </dgm:t>
    </dgm:pt>
    <dgm:pt modelId="{889F3FFA-9370-4DD0-BD0C-C5D37026A22A}">
      <dgm:prSet custT="1"/>
      <dgm:spPr/>
      <dgm:t>
        <a:bodyPr/>
        <a:lstStyle/>
        <a:p>
          <a:r>
            <a:rPr lang="en-US" sz="1100" b="1" dirty="0" smtClean="0"/>
            <a:t>FRONT </a:t>
          </a:r>
          <a:endParaRPr lang="en-US" sz="1100" b="1" dirty="0"/>
        </a:p>
      </dgm:t>
    </dgm:pt>
    <dgm:pt modelId="{9FBFC63D-C038-47CB-87C5-7648E79E5E9E}" type="sibTrans" cxnId="{346A0B16-6599-4BB8-906E-147DFBECF5EE}">
      <dgm:prSet/>
      <dgm:spPr/>
      <dgm:t>
        <a:bodyPr/>
        <a:lstStyle/>
        <a:p>
          <a:endParaRPr lang="en-US"/>
        </a:p>
      </dgm:t>
    </dgm:pt>
    <dgm:pt modelId="{CCD299EE-A02F-47A2-B227-93FFACFE6733}" type="parTrans" cxnId="{346A0B16-6599-4BB8-906E-147DFBECF5EE}">
      <dgm:prSet/>
      <dgm:spPr/>
      <dgm:t>
        <a:bodyPr/>
        <a:lstStyle/>
        <a:p>
          <a:endParaRPr lang="en-US"/>
        </a:p>
      </dgm:t>
    </dgm:pt>
    <dgm:pt modelId="{E02F5D03-1782-4E0C-952D-21FE38F7516E}">
      <dgm:prSet custT="1"/>
      <dgm:spPr/>
      <dgm:t>
        <a:bodyPr/>
        <a:lstStyle/>
        <a:p>
          <a:r>
            <a:rPr lang="en-US" sz="1100" b="1" dirty="0" smtClean="0"/>
            <a:t>MOCHAJS</a:t>
          </a:r>
          <a:endParaRPr lang="en-US" sz="1100" b="1" dirty="0"/>
        </a:p>
      </dgm:t>
    </dgm:pt>
    <dgm:pt modelId="{1BF340FF-EF65-45CC-804E-02B418BFB6A6}" type="parTrans" cxnId="{FE6382A0-EC58-4F72-8EFF-4B2C3C56AEB8}">
      <dgm:prSet/>
      <dgm:spPr/>
      <dgm:t>
        <a:bodyPr/>
        <a:lstStyle/>
        <a:p>
          <a:endParaRPr lang="en-US"/>
        </a:p>
      </dgm:t>
    </dgm:pt>
    <dgm:pt modelId="{51071FCE-2355-443E-B2DC-27847F6355BA}" type="sibTrans" cxnId="{FE6382A0-EC58-4F72-8EFF-4B2C3C56AEB8}">
      <dgm:prSet/>
      <dgm:spPr/>
      <dgm:t>
        <a:bodyPr/>
        <a:lstStyle/>
        <a:p>
          <a:endParaRPr lang="en-US"/>
        </a:p>
      </dgm:t>
    </dgm:pt>
    <dgm:pt modelId="{C26CB417-4A1D-49A7-BCF0-1AF32AEA4B77}">
      <dgm:prSet custT="1"/>
      <dgm:spPr/>
      <dgm:t>
        <a:bodyPr/>
        <a:lstStyle/>
        <a:p>
          <a:r>
            <a:rPr lang="en-US" sz="1100" b="1" dirty="0" smtClean="0"/>
            <a:t>WEBPACK</a:t>
          </a:r>
          <a:endParaRPr lang="en-US" sz="1100" b="1" dirty="0"/>
        </a:p>
      </dgm:t>
    </dgm:pt>
    <dgm:pt modelId="{99E412D5-344D-4BAB-BA2D-A435AA677753}" type="parTrans" cxnId="{FC417774-1478-4339-89F2-68DD80770FC7}">
      <dgm:prSet/>
      <dgm:spPr/>
      <dgm:t>
        <a:bodyPr/>
        <a:lstStyle/>
        <a:p>
          <a:endParaRPr lang="en-US"/>
        </a:p>
      </dgm:t>
    </dgm:pt>
    <dgm:pt modelId="{305145B0-FBFF-46E4-826C-C36E9812B77A}" type="sibTrans" cxnId="{FC417774-1478-4339-89F2-68DD80770FC7}">
      <dgm:prSet/>
      <dgm:spPr/>
      <dgm:t>
        <a:bodyPr/>
        <a:lstStyle/>
        <a:p>
          <a:endParaRPr lang="en-US"/>
        </a:p>
      </dgm:t>
    </dgm:pt>
    <dgm:pt modelId="{61647BD6-C63D-4D50-B9B6-1345E906B65E}">
      <dgm:prSet custT="1"/>
      <dgm:spPr/>
      <dgm:t>
        <a:bodyPr/>
        <a:lstStyle/>
        <a:p>
          <a:r>
            <a:rPr lang="en-US" sz="1050" b="1" dirty="0" smtClean="0"/>
            <a:t>BOOTSTRAP</a:t>
          </a:r>
          <a:endParaRPr lang="en-US" sz="1050" b="1" dirty="0"/>
        </a:p>
      </dgm:t>
    </dgm:pt>
    <dgm:pt modelId="{DAC3E88C-BEE2-4E7A-B516-4FBBD27AA271}" type="parTrans" cxnId="{C585B39C-5704-400E-8382-DD756FB71B1F}">
      <dgm:prSet/>
      <dgm:spPr/>
      <dgm:t>
        <a:bodyPr/>
        <a:lstStyle/>
        <a:p>
          <a:endParaRPr lang="en-US"/>
        </a:p>
      </dgm:t>
    </dgm:pt>
    <dgm:pt modelId="{5CD242CA-BFB3-42E0-BE31-66AC7BE2BDD1}" type="sibTrans" cxnId="{C585B39C-5704-400E-8382-DD756FB71B1F}">
      <dgm:prSet/>
      <dgm:spPr/>
      <dgm:t>
        <a:bodyPr/>
        <a:lstStyle/>
        <a:p>
          <a:endParaRPr lang="en-US"/>
        </a:p>
      </dgm:t>
    </dgm:pt>
    <dgm:pt modelId="{8D4FD4E9-6D7D-4D8D-B8B2-3B999787AAC2}">
      <dgm:prSet custT="1"/>
      <dgm:spPr/>
      <dgm:t>
        <a:bodyPr/>
        <a:lstStyle/>
        <a:p>
          <a:r>
            <a:rPr lang="en-US" sz="1050" b="1" dirty="0" smtClean="0"/>
            <a:t>JAVASCRIPT</a:t>
          </a:r>
          <a:endParaRPr lang="en-US" sz="1050" b="1" dirty="0"/>
        </a:p>
      </dgm:t>
    </dgm:pt>
    <dgm:pt modelId="{00E631C7-4DA2-4B0C-94A5-FF8E60406D2C}" type="parTrans" cxnId="{6DE92E38-F818-4838-987A-675AF6EEB862}">
      <dgm:prSet/>
      <dgm:spPr/>
      <dgm:t>
        <a:bodyPr/>
        <a:lstStyle/>
        <a:p>
          <a:endParaRPr lang="en-US"/>
        </a:p>
      </dgm:t>
    </dgm:pt>
    <dgm:pt modelId="{5932D3E0-50FF-4591-97DD-0D4247A947B2}" type="sibTrans" cxnId="{6DE92E38-F818-4838-987A-675AF6EEB862}">
      <dgm:prSet/>
      <dgm:spPr/>
      <dgm:t>
        <a:bodyPr/>
        <a:lstStyle/>
        <a:p>
          <a:endParaRPr lang="en-US"/>
        </a:p>
      </dgm:t>
    </dgm:pt>
    <dgm:pt modelId="{57AC27D6-4EE8-4A38-8C68-10032E1324B3}">
      <dgm:prSet custT="1"/>
      <dgm:spPr/>
      <dgm:t>
        <a:bodyPr/>
        <a:lstStyle/>
        <a:p>
          <a:r>
            <a:rPr lang="en-US" sz="1100" b="1" dirty="0" smtClean="0"/>
            <a:t>LODASH</a:t>
          </a:r>
          <a:endParaRPr lang="en-US" sz="1100" b="1" dirty="0"/>
        </a:p>
      </dgm:t>
    </dgm:pt>
    <dgm:pt modelId="{2944D1F4-8DED-4ED6-829A-81BD7E68229A}" type="parTrans" cxnId="{BC69DF7D-77B1-4690-A7EA-B46D153CE409}">
      <dgm:prSet/>
      <dgm:spPr/>
      <dgm:t>
        <a:bodyPr/>
        <a:lstStyle/>
        <a:p>
          <a:endParaRPr lang="en-US"/>
        </a:p>
      </dgm:t>
    </dgm:pt>
    <dgm:pt modelId="{B33713DA-3D69-4190-970D-7C9293FC73D8}" type="sibTrans" cxnId="{BC69DF7D-77B1-4690-A7EA-B46D153CE409}">
      <dgm:prSet/>
      <dgm:spPr/>
      <dgm:t>
        <a:bodyPr/>
        <a:lstStyle/>
        <a:p>
          <a:endParaRPr lang="en-US"/>
        </a:p>
      </dgm:t>
    </dgm:pt>
    <dgm:pt modelId="{06BC6C8E-6101-4E70-9759-B5D30F155FC0}">
      <dgm:prSet custT="1"/>
      <dgm:spPr/>
      <dgm:t>
        <a:bodyPr/>
        <a:lstStyle/>
        <a:p>
          <a:r>
            <a:rPr lang="en-US" sz="1100" b="1" dirty="0" smtClean="0"/>
            <a:t>REACT</a:t>
          </a:r>
          <a:endParaRPr lang="en-US" sz="1100" b="1" dirty="0"/>
        </a:p>
      </dgm:t>
    </dgm:pt>
    <dgm:pt modelId="{6A438567-F733-45EF-BD2F-8D61A8801FBA}" type="parTrans" cxnId="{EFCA3DF0-E460-49B9-A257-5AE271FA5B7A}">
      <dgm:prSet/>
      <dgm:spPr/>
      <dgm:t>
        <a:bodyPr/>
        <a:lstStyle/>
        <a:p>
          <a:endParaRPr lang="en-US"/>
        </a:p>
      </dgm:t>
    </dgm:pt>
    <dgm:pt modelId="{18013399-9F1C-4F71-BC4C-D04184637AFF}" type="sibTrans" cxnId="{EFCA3DF0-E460-49B9-A257-5AE271FA5B7A}">
      <dgm:prSet/>
      <dgm:spPr/>
      <dgm:t>
        <a:bodyPr/>
        <a:lstStyle/>
        <a:p>
          <a:endParaRPr lang="en-US"/>
        </a:p>
      </dgm:t>
    </dgm:pt>
    <dgm:pt modelId="{4EE9126F-6AA3-4978-ABA2-79B02F94133C}">
      <dgm:prSet custT="1"/>
      <dgm:spPr/>
      <dgm:t>
        <a:bodyPr/>
        <a:lstStyle/>
        <a:p>
          <a:r>
            <a:rPr lang="en-US" sz="1100" b="1" dirty="0" smtClean="0"/>
            <a:t>HTML</a:t>
          </a:r>
          <a:endParaRPr lang="en-US" sz="1100" b="1" dirty="0"/>
        </a:p>
      </dgm:t>
    </dgm:pt>
    <dgm:pt modelId="{649193EC-34EE-40E0-A543-389B85CA1EF5}" type="parTrans" cxnId="{6E52D78E-772E-49F8-8CAA-08E1542D2A8C}">
      <dgm:prSet/>
      <dgm:spPr/>
      <dgm:t>
        <a:bodyPr/>
        <a:lstStyle/>
        <a:p>
          <a:endParaRPr lang="en-US"/>
        </a:p>
      </dgm:t>
    </dgm:pt>
    <dgm:pt modelId="{18F33BB7-9FE7-4ACF-951C-F973CE8D37E2}" type="sibTrans" cxnId="{6E52D78E-772E-49F8-8CAA-08E1542D2A8C}">
      <dgm:prSet/>
      <dgm:spPr/>
      <dgm:t>
        <a:bodyPr/>
        <a:lstStyle/>
        <a:p>
          <a:endParaRPr lang="en-US"/>
        </a:p>
      </dgm:t>
    </dgm:pt>
    <dgm:pt modelId="{9DBE9056-8ECE-4E81-B9E6-4CA302A0B423}">
      <dgm:prSet custT="1"/>
      <dgm:spPr/>
      <dgm:t>
        <a:bodyPr/>
        <a:lstStyle/>
        <a:p>
          <a:r>
            <a:rPr lang="en-US" sz="1100" b="1" dirty="0" smtClean="0"/>
            <a:t>AXIOS</a:t>
          </a:r>
          <a:endParaRPr lang="en-US" sz="1100" b="1" dirty="0"/>
        </a:p>
      </dgm:t>
    </dgm:pt>
    <dgm:pt modelId="{4B19BCE9-A737-4C13-AB5F-56D834EF2768}" type="parTrans" cxnId="{9AA70F91-D2B5-49CC-AF75-7C6B48522016}">
      <dgm:prSet/>
      <dgm:spPr/>
      <dgm:t>
        <a:bodyPr/>
        <a:lstStyle/>
        <a:p>
          <a:endParaRPr lang="en-US"/>
        </a:p>
      </dgm:t>
    </dgm:pt>
    <dgm:pt modelId="{48C9ACDF-39C9-4723-A6C8-B2D49C61270D}" type="sibTrans" cxnId="{9AA70F91-D2B5-49CC-AF75-7C6B48522016}">
      <dgm:prSet/>
      <dgm:spPr/>
      <dgm:t>
        <a:bodyPr/>
        <a:lstStyle/>
        <a:p>
          <a:endParaRPr lang="en-US"/>
        </a:p>
      </dgm:t>
    </dgm:pt>
    <dgm:pt modelId="{F09A7DC0-E03C-4C81-A1C2-76379107624B}">
      <dgm:prSet custT="1"/>
      <dgm:spPr/>
      <dgm:t>
        <a:bodyPr/>
        <a:lstStyle/>
        <a:p>
          <a:r>
            <a:rPr lang="en-US" sz="1100" b="1" dirty="0" smtClean="0"/>
            <a:t>R-INTL</a:t>
          </a:r>
          <a:endParaRPr lang="en-US" sz="1100" b="1" dirty="0"/>
        </a:p>
      </dgm:t>
    </dgm:pt>
    <dgm:pt modelId="{E06304BF-2045-4430-8CDE-6DF34D8B009E}" type="parTrans" cxnId="{E6D9EC64-D0B6-4055-98F9-4571D97C8AAF}">
      <dgm:prSet/>
      <dgm:spPr/>
      <dgm:t>
        <a:bodyPr/>
        <a:lstStyle/>
        <a:p>
          <a:endParaRPr lang="en-US"/>
        </a:p>
      </dgm:t>
    </dgm:pt>
    <dgm:pt modelId="{2D890422-9E9F-4E46-8593-184B722FA0B1}" type="sibTrans" cxnId="{E6D9EC64-D0B6-4055-98F9-4571D97C8AAF}">
      <dgm:prSet/>
      <dgm:spPr/>
      <dgm:t>
        <a:bodyPr/>
        <a:lstStyle/>
        <a:p>
          <a:endParaRPr lang="en-US"/>
        </a:p>
      </dgm:t>
    </dgm:pt>
    <dgm:pt modelId="{6C104419-CD09-4F4E-840A-763855BF42F8}">
      <dgm:prSet custT="1"/>
      <dgm:spPr/>
      <dgm:t>
        <a:bodyPr/>
        <a:lstStyle/>
        <a:p>
          <a:r>
            <a:rPr lang="en-US" sz="1100" b="1" dirty="0" smtClean="0"/>
            <a:t>R-STRAP</a:t>
          </a:r>
          <a:endParaRPr lang="en-US" sz="1100" b="1" dirty="0"/>
        </a:p>
      </dgm:t>
    </dgm:pt>
    <dgm:pt modelId="{786FBF76-09D9-499D-9A48-4AD9FA8589C5}" type="parTrans" cxnId="{C796311E-7FD7-4FF9-8DFE-728B6FDA7898}">
      <dgm:prSet/>
      <dgm:spPr/>
      <dgm:t>
        <a:bodyPr/>
        <a:lstStyle/>
        <a:p>
          <a:endParaRPr lang="en-US"/>
        </a:p>
      </dgm:t>
    </dgm:pt>
    <dgm:pt modelId="{42C01F41-31B9-4C64-81C9-70E0C9FA7112}" type="sibTrans" cxnId="{C796311E-7FD7-4FF9-8DFE-728B6FDA7898}">
      <dgm:prSet/>
      <dgm:spPr/>
      <dgm:t>
        <a:bodyPr/>
        <a:lstStyle/>
        <a:p>
          <a:endParaRPr lang="en-US"/>
        </a:p>
      </dgm:t>
    </dgm:pt>
    <dgm:pt modelId="{F6E0440A-E23E-4DA1-9EBA-0A5BB97B85E9}">
      <dgm:prSet custT="1"/>
      <dgm:spPr/>
      <dgm:t>
        <a:bodyPr/>
        <a:lstStyle/>
        <a:p>
          <a:r>
            <a:rPr lang="en-US" sz="1100" b="1" dirty="0" smtClean="0"/>
            <a:t>FONT-AW</a:t>
          </a:r>
          <a:endParaRPr lang="en-US" sz="1100" b="1" dirty="0"/>
        </a:p>
      </dgm:t>
    </dgm:pt>
    <dgm:pt modelId="{96975443-484B-4F91-8E35-80E4446122DD}" type="parTrans" cxnId="{184B4329-B361-4F7A-9101-E0D1EC60D2E0}">
      <dgm:prSet/>
      <dgm:spPr/>
      <dgm:t>
        <a:bodyPr/>
        <a:lstStyle/>
        <a:p>
          <a:endParaRPr lang="en-US"/>
        </a:p>
      </dgm:t>
    </dgm:pt>
    <dgm:pt modelId="{4EF152B4-39DB-4CE4-87BE-889B67A2CB97}" type="sibTrans" cxnId="{184B4329-B361-4F7A-9101-E0D1EC60D2E0}">
      <dgm:prSet/>
      <dgm:spPr/>
      <dgm:t>
        <a:bodyPr/>
        <a:lstStyle/>
        <a:p>
          <a:endParaRPr lang="en-US"/>
        </a:p>
      </dgm:t>
    </dgm:pt>
    <dgm:pt modelId="{2FABEB41-EF65-45E4-933F-D48C7D86F197}">
      <dgm:prSet custT="1"/>
      <dgm:spPr/>
      <dgm:t>
        <a:bodyPr/>
        <a:lstStyle/>
        <a:p>
          <a:r>
            <a:rPr lang="en-US" sz="1100" b="1" dirty="0" smtClean="0"/>
            <a:t>NPM</a:t>
          </a:r>
          <a:endParaRPr lang="en-US" sz="1100" b="1" dirty="0"/>
        </a:p>
      </dgm:t>
    </dgm:pt>
    <dgm:pt modelId="{31DA600B-7BD9-49E9-8A37-28B3DB0D8B9C}" type="parTrans" cxnId="{A6BCF8E5-E662-44B6-A72C-B7254B9C3E03}">
      <dgm:prSet/>
      <dgm:spPr/>
      <dgm:t>
        <a:bodyPr/>
        <a:lstStyle/>
        <a:p>
          <a:endParaRPr lang="en-US"/>
        </a:p>
      </dgm:t>
    </dgm:pt>
    <dgm:pt modelId="{0541B7A7-6E18-4F12-B721-3F3564E9E495}" type="sibTrans" cxnId="{A6BCF8E5-E662-44B6-A72C-B7254B9C3E03}">
      <dgm:prSet/>
      <dgm:spPr/>
      <dgm:t>
        <a:bodyPr/>
        <a:lstStyle/>
        <a:p>
          <a:endParaRPr lang="en-US"/>
        </a:p>
      </dgm:t>
    </dgm:pt>
    <dgm:pt modelId="{98F9BB29-722C-4717-A130-B8CA94FDAFD1}">
      <dgm:prSet custT="1"/>
      <dgm:spPr/>
      <dgm:t>
        <a:bodyPr/>
        <a:lstStyle/>
        <a:p>
          <a:r>
            <a:rPr lang="en-US" sz="1100" b="1" dirty="0" smtClean="0"/>
            <a:t>SASS</a:t>
          </a:r>
          <a:endParaRPr lang="en-US" sz="1100" b="1" dirty="0"/>
        </a:p>
      </dgm:t>
    </dgm:pt>
    <dgm:pt modelId="{462E62C2-2C23-4546-BC2F-A5D70A416221}" type="parTrans" cxnId="{0DEDAC2D-23B7-4C75-BBCA-72F5FF548A89}">
      <dgm:prSet/>
      <dgm:spPr/>
      <dgm:t>
        <a:bodyPr/>
        <a:lstStyle/>
        <a:p>
          <a:endParaRPr lang="en-US"/>
        </a:p>
      </dgm:t>
    </dgm:pt>
    <dgm:pt modelId="{D9C6351E-1CA0-4C0C-8902-0467BD2F0E0A}" type="sibTrans" cxnId="{0DEDAC2D-23B7-4C75-BBCA-72F5FF548A89}">
      <dgm:prSet/>
      <dgm:spPr/>
      <dgm:t>
        <a:bodyPr/>
        <a:lstStyle/>
        <a:p>
          <a:endParaRPr lang="en-US"/>
        </a:p>
      </dgm:t>
    </dgm:pt>
    <dgm:pt modelId="{0FD6ACCE-50DE-48A3-81D1-257B4A529767}">
      <dgm:prSet custT="1"/>
      <dgm:spPr/>
      <dgm:t>
        <a:bodyPr/>
        <a:lstStyle/>
        <a:p>
          <a:r>
            <a:rPr lang="en-US" sz="1100" b="1" dirty="0" smtClean="0"/>
            <a:t>TYPESCRIPT</a:t>
          </a:r>
          <a:endParaRPr lang="en-US" sz="1100" b="1" dirty="0"/>
        </a:p>
      </dgm:t>
    </dgm:pt>
    <dgm:pt modelId="{8CE5BD7A-19BB-43C5-9756-E5D0BFC9A4C9}" type="parTrans" cxnId="{701672DD-F9D1-41CA-AA02-51A0400FD08C}">
      <dgm:prSet/>
      <dgm:spPr/>
      <dgm:t>
        <a:bodyPr/>
        <a:lstStyle/>
        <a:p>
          <a:endParaRPr lang="en-US"/>
        </a:p>
      </dgm:t>
    </dgm:pt>
    <dgm:pt modelId="{C965A41F-FCBD-442B-BA05-B00E322E4757}" type="sibTrans" cxnId="{701672DD-F9D1-41CA-AA02-51A0400FD08C}">
      <dgm:prSet/>
      <dgm:spPr/>
      <dgm:t>
        <a:bodyPr/>
        <a:lstStyle/>
        <a:p>
          <a:endParaRPr lang="en-US"/>
        </a:p>
      </dgm:t>
    </dgm:pt>
    <dgm:pt modelId="{F73AB1FB-A53D-47F5-A16C-31B5B2C07209}">
      <dgm:prSet custT="1"/>
      <dgm:spPr/>
      <dgm:t>
        <a:bodyPr/>
        <a:lstStyle/>
        <a:p>
          <a:r>
            <a:rPr lang="en-US" sz="1050" b="1" dirty="0" smtClean="0"/>
            <a:t>CSS</a:t>
          </a:r>
          <a:endParaRPr lang="en-US" sz="1050" b="1" dirty="0"/>
        </a:p>
      </dgm:t>
    </dgm:pt>
    <dgm:pt modelId="{9B3A4044-11CB-49B9-AEE4-37674FB837A1}" type="parTrans" cxnId="{2A230921-62D7-4980-A64E-671227A82E04}">
      <dgm:prSet/>
      <dgm:spPr/>
      <dgm:t>
        <a:bodyPr/>
        <a:lstStyle/>
        <a:p>
          <a:endParaRPr lang="en-US"/>
        </a:p>
      </dgm:t>
    </dgm:pt>
    <dgm:pt modelId="{51D8E6BB-5BBF-4B5A-98D6-D766187F4E77}" type="sibTrans" cxnId="{2A230921-62D7-4980-A64E-671227A82E04}">
      <dgm:prSet/>
      <dgm:spPr/>
      <dgm:t>
        <a:bodyPr/>
        <a:lstStyle/>
        <a:p>
          <a:endParaRPr lang="en-US"/>
        </a:p>
      </dgm:t>
    </dgm:pt>
    <dgm:pt modelId="{76C83EBA-E2E8-4622-AC05-EF1C12D7B298}">
      <dgm:prSet custT="1"/>
      <dgm:spPr/>
      <dgm:t>
        <a:bodyPr/>
        <a:lstStyle/>
        <a:p>
          <a:r>
            <a:rPr lang="en-US" sz="900" b="1" dirty="0" smtClean="0"/>
            <a:t>PROTRACTOR</a:t>
          </a:r>
          <a:endParaRPr lang="en-US" sz="1100" b="1" dirty="0"/>
        </a:p>
      </dgm:t>
    </dgm:pt>
    <dgm:pt modelId="{45B89A9A-B2C6-4148-B3A7-98717E795E9A}" type="parTrans" cxnId="{AECBD583-8C6F-483F-9467-EACC7273A2DA}">
      <dgm:prSet/>
      <dgm:spPr/>
      <dgm:t>
        <a:bodyPr/>
        <a:lstStyle/>
        <a:p>
          <a:endParaRPr lang="en-US"/>
        </a:p>
      </dgm:t>
    </dgm:pt>
    <dgm:pt modelId="{EA8ACC3E-40B6-4B0E-9E1D-0DB768F01CFC}" type="sibTrans" cxnId="{AECBD583-8C6F-483F-9467-EACC7273A2DA}">
      <dgm:prSet/>
      <dgm:spPr/>
      <dgm:t>
        <a:bodyPr/>
        <a:lstStyle/>
        <a:p>
          <a:endParaRPr lang="en-US"/>
        </a:p>
      </dgm:t>
    </dgm:pt>
    <dgm:pt modelId="{0288398E-105B-4F84-839A-7E9646EF59F9}">
      <dgm:prSet custT="1"/>
      <dgm:spPr/>
      <dgm:t>
        <a:bodyPr/>
        <a:lstStyle/>
        <a:p>
          <a:r>
            <a:rPr lang="en-US" sz="1100" b="1" dirty="0" smtClean="0"/>
            <a:t>CUCUMBER</a:t>
          </a:r>
          <a:endParaRPr lang="en-US" sz="1100" b="1" dirty="0"/>
        </a:p>
      </dgm:t>
    </dgm:pt>
    <dgm:pt modelId="{7AAC0AE5-DFFE-4983-BF2A-CFA6DEFDB7A6}" type="parTrans" cxnId="{BCF501C9-DA2C-4E48-B587-E608232F0F51}">
      <dgm:prSet/>
      <dgm:spPr/>
      <dgm:t>
        <a:bodyPr/>
        <a:lstStyle/>
        <a:p>
          <a:endParaRPr lang="en-US"/>
        </a:p>
      </dgm:t>
    </dgm:pt>
    <dgm:pt modelId="{8226E1AF-DFBD-49F4-9AA7-30E8F5A2AC8D}" type="sibTrans" cxnId="{BCF501C9-DA2C-4E48-B587-E608232F0F51}">
      <dgm:prSet/>
      <dgm:spPr/>
      <dgm:t>
        <a:bodyPr/>
        <a:lstStyle/>
        <a:p>
          <a:endParaRPr lang="en-US"/>
        </a:p>
      </dgm:t>
    </dgm:pt>
    <dgm:pt modelId="{4BAE23CE-AFA8-4894-A798-6CCDB1CC8A26}">
      <dgm:prSet custT="1"/>
      <dgm:spPr/>
      <dgm:t>
        <a:bodyPr/>
        <a:lstStyle/>
        <a:p>
          <a:r>
            <a:rPr lang="en-US" sz="1100" b="1" dirty="0" smtClean="0"/>
            <a:t>GIT</a:t>
          </a:r>
          <a:endParaRPr lang="en-US" sz="1100" b="1" dirty="0"/>
        </a:p>
      </dgm:t>
    </dgm:pt>
    <dgm:pt modelId="{0E857CB5-91A1-47C9-AF6A-5897D6B63B9B}" type="parTrans" cxnId="{1485BF36-FA1B-4180-9C52-00B2317B76F7}">
      <dgm:prSet/>
      <dgm:spPr/>
      <dgm:t>
        <a:bodyPr/>
        <a:lstStyle/>
        <a:p>
          <a:endParaRPr lang="en-US"/>
        </a:p>
      </dgm:t>
    </dgm:pt>
    <dgm:pt modelId="{182F56C6-5D49-458F-88E9-8CE99E224E91}" type="sibTrans" cxnId="{1485BF36-FA1B-4180-9C52-00B2317B76F7}">
      <dgm:prSet/>
      <dgm:spPr/>
      <dgm:t>
        <a:bodyPr/>
        <a:lstStyle/>
        <a:p>
          <a:endParaRPr lang="en-US"/>
        </a:p>
      </dgm:t>
    </dgm:pt>
    <dgm:pt modelId="{5859E9E9-C2FC-4C84-9A4B-A0EE39D62D51}">
      <dgm:prSet custT="1"/>
      <dgm:spPr/>
      <dgm:t>
        <a:bodyPr/>
        <a:lstStyle/>
        <a:p>
          <a:r>
            <a:rPr lang="en-US" sz="1100" b="1" dirty="0" smtClean="0"/>
            <a:t>DOCKER</a:t>
          </a:r>
          <a:endParaRPr lang="en-US" sz="1100" b="1" dirty="0"/>
        </a:p>
      </dgm:t>
    </dgm:pt>
    <dgm:pt modelId="{5D04BE0B-0D48-4FD4-8FBF-F6CC0133F192}" type="parTrans" cxnId="{5D50EA00-C8F8-49F6-A453-702531AD7895}">
      <dgm:prSet/>
      <dgm:spPr/>
      <dgm:t>
        <a:bodyPr/>
        <a:lstStyle/>
        <a:p>
          <a:endParaRPr lang="en-US"/>
        </a:p>
      </dgm:t>
    </dgm:pt>
    <dgm:pt modelId="{9998DF0A-F7EC-4011-AC11-8284314B5752}" type="sibTrans" cxnId="{5D50EA00-C8F8-49F6-A453-702531AD7895}">
      <dgm:prSet/>
      <dgm:spPr/>
      <dgm:t>
        <a:bodyPr/>
        <a:lstStyle/>
        <a:p>
          <a:endParaRPr lang="en-US"/>
        </a:p>
      </dgm:t>
    </dgm:pt>
    <dgm:pt modelId="{1A811237-F854-45C3-B6C6-E7143658C424}" type="pres">
      <dgm:prSet presAssocID="{4151D12A-DFBA-48B5-9E75-AC627BBA8E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33E24-7556-4FEE-825D-D640940612BB}" type="pres">
      <dgm:prSet presAssocID="{889F3FFA-9370-4DD0-BD0C-C5D37026A22A}" presName="compNode" presStyleCnt="0"/>
      <dgm:spPr/>
    </dgm:pt>
    <dgm:pt modelId="{EF8FA37E-DC0A-4EA3-B892-80923C2AFE98}" type="pres">
      <dgm:prSet presAssocID="{889F3FFA-9370-4DD0-BD0C-C5D37026A22A}" presName="pictRect" presStyleLbl="node1" presStyleIdx="0" presStyleCnt="22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5C9E5E-404F-4A9D-AA93-E2896EDBAF11}" type="pres">
      <dgm:prSet presAssocID="{889F3FFA-9370-4DD0-BD0C-C5D37026A22A}" presName="textRect" presStyleLbl="revTx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7A8FA-16E7-46E1-B6C4-F802A2CAF6E1}" type="pres">
      <dgm:prSet presAssocID="{9FBFC63D-C038-47CB-87C5-7648E79E5E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AC5F004-9C1B-4EA5-98A2-A05191B1172C}" type="pres">
      <dgm:prSet presAssocID="{4EE9126F-6AA3-4978-ABA2-79B02F94133C}" presName="compNode" presStyleCnt="0"/>
      <dgm:spPr/>
    </dgm:pt>
    <dgm:pt modelId="{A16F1C0A-412F-441D-8851-EBFCA0391FE3}" type="pres">
      <dgm:prSet presAssocID="{4EE9126F-6AA3-4978-ABA2-79B02F94133C}" presName="pictRect" presStyleLbl="node1" presStyleIdx="1" presStyleCnt="2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8C086252-FA8B-44CA-AB7F-DDA833999D8C}" type="pres">
      <dgm:prSet presAssocID="{4EE9126F-6AA3-4978-ABA2-79B02F94133C}" presName="textRect" presStyleLbl="revTx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1771B-BD21-4EEF-9698-5B970C98ACDB}" type="pres">
      <dgm:prSet presAssocID="{18F33BB7-9FE7-4ACF-951C-F973CE8D37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5DBCAE-8897-41CD-BDB9-A4EB8C20EA79}" type="pres">
      <dgm:prSet presAssocID="{61647BD6-C63D-4D50-B9B6-1345E906B65E}" presName="compNode" presStyleCnt="0"/>
      <dgm:spPr/>
    </dgm:pt>
    <dgm:pt modelId="{9D3FDBE3-50BF-414E-9B8F-4AF7B8F7DA9B}" type="pres">
      <dgm:prSet presAssocID="{61647BD6-C63D-4D50-B9B6-1345E906B65E}" presName="pictRect" presStyleLbl="node1" presStyleIdx="2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7493E4B-9502-496F-9CBA-4B91010B58A8}" type="pres">
      <dgm:prSet presAssocID="{61647BD6-C63D-4D50-B9B6-1345E906B65E}" presName="textRect" presStyleLbl="revTx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3BC0-ADDA-46F8-A723-5E7E8C1E8E14}" type="pres">
      <dgm:prSet presAssocID="{5CD242CA-BFB3-42E0-BE31-66AC7BE2BD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BED4D3-2B49-4C98-904C-EDC7FF87C912}" type="pres">
      <dgm:prSet presAssocID="{F73AB1FB-A53D-47F5-A16C-31B5B2C07209}" presName="compNode" presStyleCnt="0"/>
      <dgm:spPr/>
    </dgm:pt>
    <dgm:pt modelId="{B7F4F45F-52F6-4735-9F5B-4E0B6B4972F1}" type="pres">
      <dgm:prSet presAssocID="{F73AB1FB-A53D-47F5-A16C-31B5B2C07209}" presName="pictRect" presStyleLbl="node1" presStyleIdx="3" presStyleCnt="2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01043369-1864-4EB7-A803-1D658C1B607A}" type="pres">
      <dgm:prSet presAssocID="{F73AB1FB-A53D-47F5-A16C-31B5B2C07209}" presName="textRect" presStyleLbl="revTx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EB3B-B819-4806-B363-DD9E7821616A}" type="pres">
      <dgm:prSet presAssocID="{51D8E6BB-5BBF-4B5A-98D6-D766187F4E7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E5BE0-8FB7-42D1-93A1-F2E7312841FD}" type="pres">
      <dgm:prSet presAssocID="{98F9BB29-722C-4717-A130-B8CA94FDAFD1}" presName="compNode" presStyleCnt="0"/>
      <dgm:spPr/>
    </dgm:pt>
    <dgm:pt modelId="{670DA032-738F-496E-B705-4B6FD88569C4}" type="pres">
      <dgm:prSet presAssocID="{98F9BB29-722C-4717-A130-B8CA94FDAFD1}" presName="pictRect" presStyleLbl="node1" presStyleIdx="4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8FDAD00-5216-47B8-807E-577875B7F6F6}" type="pres">
      <dgm:prSet presAssocID="{98F9BB29-722C-4717-A130-B8CA94FDAFD1}" presName="textRect" presStyleLbl="revTx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16CF8-9208-4D8B-A8D2-6F45BA3531D9}" type="pres">
      <dgm:prSet presAssocID="{D9C6351E-1CA0-4C0C-8902-0467BD2F0E0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3458B08-BA38-432F-A6C5-BC879DB0DDA4}" type="pres">
      <dgm:prSet presAssocID="{F6E0440A-E23E-4DA1-9EBA-0A5BB97B85E9}" presName="compNode" presStyleCnt="0"/>
      <dgm:spPr/>
    </dgm:pt>
    <dgm:pt modelId="{0CC796FF-5B38-460F-8AB3-CDD81E86F9D5}" type="pres">
      <dgm:prSet presAssocID="{F6E0440A-E23E-4DA1-9EBA-0A5BB97B85E9}" presName="pictRect" presStyleLbl="node1" presStyleIdx="5" presStyleCnt="22"/>
      <dgm:spPr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C326FF2E-7B0F-4B7F-AD86-FEC9FAA2C1EC}" type="pres">
      <dgm:prSet presAssocID="{F6E0440A-E23E-4DA1-9EBA-0A5BB97B85E9}" presName="textRect" presStyleLbl="revTx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9D008-9E0B-4F32-AC33-6FE08FC0E4C2}" type="pres">
      <dgm:prSet presAssocID="{4EF152B4-39DB-4CE4-87BE-889B67A2CB9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02E568E-E211-4293-A33A-6AF26DFAD9F9}" type="pres">
      <dgm:prSet presAssocID="{8D4FD4E9-6D7D-4D8D-B8B2-3B999787AAC2}" presName="compNode" presStyleCnt="0"/>
      <dgm:spPr/>
    </dgm:pt>
    <dgm:pt modelId="{C9D9135F-E7D9-4129-B3BF-2320AE4CF18E}" type="pres">
      <dgm:prSet presAssocID="{8D4FD4E9-6D7D-4D8D-B8B2-3B999787AAC2}" presName="pictRect" presStyleLbl="node1" presStyleIdx="6" presStyleCnt="22"/>
      <dgm:spPr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2DF62CF-6D0B-4ECD-977A-3FF48F88C2BD}" type="pres">
      <dgm:prSet presAssocID="{8D4FD4E9-6D7D-4D8D-B8B2-3B999787AAC2}" presName="textRect" presStyleLbl="revTx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95A10-2A40-40EA-A1ED-3E439DB92180}" type="pres">
      <dgm:prSet presAssocID="{5932D3E0-50FF-4591-97DD-0D4247A947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2CE3FE-77B0-4652-8970-CD592B848B7D}" type="pres">
      <dgm:prSet presAssocID="{0FD6ACCE-50DE-48A3-81D1-257B4A529767}" presName="compNode" presStyleCnt="0"/>
      <dgm:spPr/>
    </dgm:pt>
    <dgm:pt modelId="{E45651B0-0736-41CC-9E58-D9824BFEA7D6}" type="pres">
      <dgm:prSet presAssocID="{0FD6ACCE-50DE-48A3-81D1-257B4A529767}" presName="pictRect" presStyleLbl="node1" presStyleIdx="7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8FA8E08-5854-4A0A-B6E2-CA47B8324EBA}" type="pres">
      <dgm:prSet presAssocID="{0FD6ACCE-50DE-48A3-81D1-257B4A529767}" presName="textRect" presStyleLbl="revTx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761DF-D67F-4918-8F0A-87172A468BA1}" type="pres">
      <dgm:prSet presAssocID="{C965A41F-FCBD-442B-BA05-B00E322E47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E7B3D89-92CD-4E81-AA68-8F51D2C18B21}" type="pres">
      <dgm:prSet presAssocID="{57AC27D6-4EE8-4A38-8C68-10032E1324B3}" presName="compNode" presStyleCnt="0"/>
      <dgm:spPr/>
    </dgm:pt>
    <dgm:pt modelId="{8F955E1E-B4E8-4F94-B23F-85BE38F5BAFE}" type="pres">
      <dgm:prSet presAssocID="{57AC27D6-4EE8-4A38-8C68-10032E1324B3}" presName="pictRect" presStyleLbl="node1" presStyleIdx="8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3C46A7EA-C3ED-4D84-BA0C-DDAF25E161B5}" type="pres">
      <dgm:prSet presAssocID="{57AC27D6-4EE8-4A38-8C68-10032E1324B3}" presName="textRect" presStyleLbl="revTx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2346C-2139-4B03-9751-B49AF40A6193}" type="pres">
      <dgm:prSet presAssocID="{B33713DA-3D69-4190-970D-7C9293FC73D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83C32F-3801-4031-83E8-F662EE9DB483}" type="pres">
      <dgm:prSet presAssocID="{06BC6C8E-6101-4E70-9759-B5D30F155FC0}" presName="compNode" presStyleCnt="0"/>
      <dgm:spPr/>
    </dgm:pt>
    <dgm:pt modelId="{2E3B3E9D-1DE1-40A0-9590-C30C0B3FD70C}" type="pres">
      <dgm:prSet presAssocID="{06BC6C8E-6101-4E70-9759-B5D30F155FC0}" presName="pictRect" presStyleLbl="node1" presStyleIdx="9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586A54C-8355-46FC-BD58-2CEF6565F98C}" type="pres">
      <dgm:prSet presAssocID="{06BC6C8E-6101-4E70-9759-B5D30F155FC0}" presName="textRect" presStyleLbl="revTx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DA571-35AF-47FA-997F-46BF99A368F6}" type="pres">
      <dgm:prSet presAssocID="{18013399-9F1C-4F71-BC4C-D04184637AF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B19B6A1-D062-4A00-8BA6-3D76DCFA2C61}" type="pres">
      <dgm:prSet presAssocID="{FF557AF0-BBAF-48DD-A854-3A2E39D706DD}" presName="compNode" presStyleCnt="0"/>
      <dgm:spPr/>
    </dgm:pt>
    <dgm:pt modelId="{EDFF171A-8D1A-4D11-A7AB-9094762D14B3}" type="pres">
      <dgm:prSet presAssocID="{FF557AF0-BBAF-48DD-A854-3A2E39D706DD}" presName="pictRect" presStyleLbl="node1" presStyleIdx="10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EAB7B5C8-4D1D-4DF2-BDD8-55E2B5B98D7A}" type="pres">
      <dgm:prSet presAssocID="{FF557AF0-BBAF-48DD-A854-3A2E39D706DD}" presName="textRect" presStyleLbl="revTx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B26A8-C2C3-4F14-A0AA-ACC71BB8BCCF}" type="pres">
      <dgm:prSet presAssocID="{5F7AFE47-59FF-43CD-842B-7A617F8262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EB811FD-C139-4599-9E3C-4C073444C4CA}" type="pres">
      <dgm:prSet presAssocID="{6C104419-CD09-4F4E-840A-763855BF42F8}" presName="compNode" presStyleCnt="0"/>
      <dgm:spPr/>
    </dgm:pt>
    <dgm:pt modelId="{C149ED0A-FBA9-4AE6-9AEE-6F73946D53D3}" type="pres">
      <dgm:prSet presAssocID="{6C104419-CD09-4F4E-840A-763855BF42F8}" presName="pictRect" presStyleLbl="node1" presStyleIdx="11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3E0D49D-F6DA-45AD-A6F6-D85AC4F6C27A}" type="pres">
      <dgm:prSet presAssocID="{6C104419-CD09-4F4E-840A-763855BF42F8}" presName="textRect" presStyleLbl="revTx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B13BE-4313-406F-A37C-2CA40F7C2224}" type="pres">
      <dgm:prSet presAssocID="{42C01F41-31B9-4C64-81C9-70E0C9FA711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1D3C927-E7C3-429C-9B43-E11613C25217}" type="pres">
      <dgm:prSet presAssocID="{F09A7DC0-E03C-4C81-A1C2-76379107624B}" presName="compNode" presStyleCnt="0"/>
      <dgm:spPr/>
    </dgm:pt>
    <dgm:pt modelId="{62D7CBFC-9867-43C0-BC3E-0949321EAC48}" type="pres">
      <dgm:prSet presAssocID="{F09A7DC0-E03C-4C81-A1C2-76379107624B}" presName="pictRect" presStyleLbl="node1" presStyleIdx="12" presStyleCnt="2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A316D72-6B6D-42ED-BB99-9F7EABE3F0D9}" type="pres">
      <dgm:prSet presAssocID="{F09A7DC0-E03C-4C81-A1C2-76379107624B}" presName="textRect" presStyleLbl="revTx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DA58-6A9B-4821-88A1-72928B3CED16}" type="pres">
      <dgm:prSet presAssocID="{2D890422-9E9F-4E46-8593-184B722FA0B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E5947B4-3750-4468-B855-A14C6B3E5A02}" type="pres">
      <dgm:prSet presAssocID="{9DBE9056-8ECE-4E81-B9E6-4CA302A0B423}" presName="compNode" presStyleCnt="0"/>
      <dgm:spPr/>
    </dgm:pt>
    <dgm:pt modelId="{44BCD4AA-F933-4152-8031-34095D5382B5}" type="pres">
      <dgm:prSet presAssocID="{9DBE9056-8ECE-4E81-B9E6-4CA302A0B423}" presName="pictRect" presStyleLbl="node1" presStyleIdx="13" presStyleCnt="22"/>
      <dgm:spPr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459D1BB4-5E1B-43D0-B37B-7AA1575F3C92}" type="pres">
      <dgm:prSet presAssocID="{9DBE9056-8ECE-4E81-B9E6-4CA302A0B423}" presName="textRect" presStyleLbl="revTx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5EE0-2524-46B0-BCCF-1BE7261A3F20}" type="pres">
      <dgm:prSet presAssocID="{48C9ACDF-39C9-4723-A6C8-B2D49C61270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2DB5381-EF8F-4986-A16C-76B8C80874CC}" type="pres">
      <dgm:prSet presAssocID="{2FABEB41-EF65-45E4-933F-D48C7D86F197}" presName="compNode" presStyleCnt="0"/>
      <dgm:spPr/>
    </dgm:pt>
    <dgm:pt modelId="{DD5012B8-F405-4287-BC51-D928FB54E119}" type="pres">
      <dgm:prSet presAssocID="{2FABEB41-EF65-45E4-933F-D48C7D86F197}" presName="pictRect" presStyleLbl="node1" presStyleIdx="14" presStyleCnt="22"/>
      <dgm:spPr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7244C8-938A-45FC-9923-561C321B7600}" type="pres">
      <dgm:prSet presAssocID="{2FABEB41-EF65-45E4-933F-D48C7D86F197}" presName="textRect" presStyleLbl="revTx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4228E-DBE0-4F85-A860-0F948F70EFEF}" type="pres">
      <dgm:prSet presAssocID="{0541B7A7-6E18-4F12-B721-3F3564E9E4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D9DFAB-9310-4EA5-8C4C-0023D6A5B1D5}" type="pres">
      <dgm:prSet presAssocID="{C26CB417-4A1D-49A7-BCF0-1AF32AEA4B77}" presName="compNode" presStyleCnt="0"/>
      <dgm:spPr/>
    </dgm:pt>
    <dgm:pt modelId="{8658F73F-B6FE-4AD7-9C5A-318E4F078D76}" type="pres">
      <dgm:prSet presAssocID="{C26CB417-4A1D-49A7-BCF0-1AF32AEA4B77}" presName="pictRect" presStyleLbl="node1" presStyleIdx="15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2F2B49D-47D9-4E64-B6FA-DCCCDCCEFAF7}" type="pres">
      <dgm:prSet presAssocID="{C26CB417-4A1D-49A7-BCF0-1AF32AEA4B77}" presName="textRect" presStyleLbl="revTx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A6641-75B2-4EA0-B0A2-583A98935BD3}" type="pres">
      <dgm:prSet presAssocID="{305145B0-FBFF-46E4-826C-C36E9812B7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B95F4EB-BB61-4743-AF80-3716DA2E6AC7}" type="pres">
      <dgm:prSet presAssocID="{E02F5D03-1782-4E0C-952D-21FE38F7516E}" presName="compNode" presStyleCnt="0"/>
      <dgm:spPr/>
    </dgm:pt>
    <dgm:pt modelId="{2558E950-38BA-43EA-9388-FCC789E0F13C}" type="pres">
      <dgm:prSet presAssocID="{E02F5D03-1782-4E0C-952D-21FE38F7516E}" presName="pictRect" presStyleLbl="node1" presStyleIdx="16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3862D8E-32C6-453D-B834-13F2F3DE13D4}" type="pres">
      <dgm:prSet presAssocID="{E02F5D03-1782-4E0C-952D-21FE38F7516E}" presName="textRect" presStyleLbl="revTx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226D8-120C-416F-AB62-34DF47CB9038}" type="pres">
      <dgm:prSet presAssocID="{51071FCE-2355-443E-B2DC-27847F6355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2ADCD1-8651-42D9-A07A-AE48A51B8C54}" type="pres">
      <dgm:prSet presAssocID="{E1EB6862-7B7E-4BBA-A809-17C63AD4EFCA}" presName="compNode" presStyleCnt="0"/>
      <dgm:spPr/>
    </dgm:pt>
    <dgm:pt modelId="{58746099-0FF3-47C9-9ACC-0F0FB19FE6A5}" type="pres">
      <dgm:prSet presAssocID="{E1EB6862-7B7E-4BBA-A809-17C63AD4EFCA}" presName="pictRect" presStyleLbl="node1" presStyleIdx="17" presStyleCnt="22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321A648-CAC3-4841-AC1B-8849976A29D8}" type="pres">
      <dgm:prSet presAssocID="{E1EB6862-7B7E-4BBA-A809-17C63AD4EFCA}" presName="textRect" presStyleLbl="revTx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9DFC2-6012-4DCF-9B55-F3EF4DBFF9D0}" type="pres">
      <dgm:prSet presAssocID="{31BADED1-CE5C-4F60-959A-5E270E3E174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CBB8FD1-9E62-444D-BE0A-31E5A48DBC27}" type="pres">
      <dgm:prSet presAssocID="{76C83EBA-E2E8-4622-AC05-EF1C12D7B298}" presName="compNode" presStyleCnt="0"/>
      <dgm:spPr/>
    </dgm:pt>
    <dgm:pt modelId="{A4D0EE71-C004-4E14-B7B8-59625D724824}" type="pres">
      <dgm:prSet presAssocID="{76C83EBA-E2E8-4622-AC05-EF1C12D7B298}" presName="pictRect" presStyleLbl="node1" presStyleIdx="18" presStyleCnt="22" custScaleX="100000" custLinFactX="-100000" custLinFactNeighborX="-174173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D3DCE82-7F27-4EAA-B32D-B12691B9D128}" type="pres">
      <dgm:prSet presAssocID="{76C83EBA-E2E8-4622-AC05-EF1C12D7B298}" presName="textRect" presStyleLbl="revTx" presStyleIdx="18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AFAEA-D72C-472F-8EC9-7A15C71FC5D9}" type="pres">
      <dgm:prSet presAssocID="{EA8ACC3E-40B6-4B0E-9E1D-0DB768F01C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A99AB0-5A57-4FCF-A154-1302E0D0FCC5}" type="pres">
      <dgm:prSet presAssocID="{0288398E-105B-4F84-839A-7E9646EF59F9}" presName="compNode" presStyleCnt="0"/>
      <dgm:spPr/>
    </dgm:pt>
    <dgm:pt modelId="{9E371DA0-E2CA-4D43-B1A8-C1BACC358553}" type="pres">
      <dgm:prSet presAssocID="{0288398E-105B-4F84-839A-7E9646EF59F9}" presName="pictRect" presStyleLbl="node1" presStyleIdx="19" presStyleCnt="22" custScaleX="100000" custLinFactX="-100000" custLinFactNeighborX="-174173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6133A05B-C054-4B17-B789-9DD76EA429AC}" type="pres">
      <dgm:prSet presAssocID="{0288398E-105B-4F84-839A-7E9646EF59F9}" presName="textRect" presStyleLbl="revTx" presStyleIdx="19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A3771-26DF-4E4B-A55D-92A939AA706A}" type="pres">
      <dgm:prSet presAssocID="{8226E1AF-DFBD-49F4-9AA7-30E8F5A2AC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F8FC72-0F12-469D-B7D3-F462D9247085}" type="pres">
      <dgm:prSet presAssocID="{4BAE23CE-AFA8-4894-A798-6CCDB1CC8A26}" presName="compNode" presStyleCnt="0"/>
      <dgm:spPr/>
    </dgm:pt>
    <dgm:pt modelId="{0078F806-4571-4D90-B4D0-C5D05633856D}" type="pres">
      <dgm:prSet presAssocID="{4BAE23CE-AFA8-4894-A798-6CCDB1CC8A26}" presName="pictRect" presStyleLbl="node1" presStyleIdx="20" presStyleCnt="22" custScaleX="100000" custLinFactX="-100000" custLinFactNeighborX="-174173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8E1A7C-026C-42DA-A01A-BC4B9053982F}" type="pres">
      <dgm:prSet presAssocID="{4BAE23CE-AFA8-4894-A798-6CCDB1CC8A26}" presName="textRect" presStyleLbl="revTx" presStyleIdx="20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EFF0D-7C73-4EE6-A12A-567C24074246}" type="pres">
      <dgm:prSet presAssocID="{182F56C6-5D49-458F-88E9-8CE99E224E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93F073-02D2-44D9-BEDA-598B60C94A9F}" type="pres">
      <dgm:prSet presAssocID="{5859E9E9-C2FC-4C84-9A4B-A0EE39D62D51}" presName="compNode" presStyleCnt="0"/>
      <dgm:spPr/>
    </dgm:pt>
    <dgm:pt modelId="{44A758F2-0898-41FB-BF86-6F01698E36F7}" type="pres">
      <dgm:prSet presAssocID="{5859E9E9-C2FC-4C84-9A4B-A0EE39D62D51}" presName="pictRect" presStyleLbl="node1" presStyleIdx="21" presStyleCnt="22" custScaleX="100000" custLinFactX="-100000" custLinFactNeighborX="-174173"/>
      <dgm:spPr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5CD7051-39BC-48AD-A352-B4537D1F4F16}" type="pres">
      <dgm:prSet presAssocID="{5859E9E9-C2FC-4C84-9A4B-A0EE39D62D51}" presName="textRect" presStyleLbl="revTx" presStyleIdx="21" presStyleCnt="22" custScaleX="100000" custLinFactX="-100000" custLinFactNeighborX="-174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23169-1A08-4E50-994E-40836C9544D1}" type="presOf" srcId="{61647BD6-C63D-4D50-B9B6-1345E906B65E}" destId="{07493E4B-9502-496F-9CBA-4B91010B58A8}" srcOrd="0" destOrd="0" presId="urn:microsoft.com/office/officeart/2005/8/layout/pList1"/>
    <dgm:cxn modelId="{BC2426FB-E4D7-4172-B281-5E7AE9CFD8A0}" type="presOf" srcId="{4EF152B4-39DB-4CE4-87BE-889B67A2CB97}" destId="{05F9D008-9E0B-4F32-AC33-6FE08FC0E4C2}" srcOrd="0" destOrd="0" presId="urn:microsoft.com/office/officeart/2005/8/layout/pList1"/>
    <dgm:cxn modelId="{17D4C6CE-FDD1-4D77-8373-E434BF96B7A3}" type="presOf" srcId="{4BAE23CE-AFA8-4894-A798-6CCDB1CC8A26}" destId="{B78E1A7C-026C-42DA-A01A-BC4B9053982F}" srcOrd="0" destOrd="0" presId="urn:microsoft.com/office/officeart/2005/8/layout/pList1"/>
    <dgm:cxn modelId="{78CC4B26-21D1-4BC5-A5B5-83873E4054C8}" type="presOf" srcId="{48C9ACDF-39C9-4723-A6C8-B2D49C61270D}" destId="{89595EE0-2524-46B0-BCCF-1BE7261A3F20}" srcOrd="0" destOrd="0" presId="urn:microsoft.com/office/officeart/2005/8/layout/pList1"/>
    <dgm:cxn modelId="{1541C0F0-64B0-4F0F-A9E9-AEFB1FA3A7CE}" type="presOf" srcId="{B33713DA-3D69-4190-970D-7C9293FC73D8}" destId="{18E2346C-2139-4B03-9751-B49AF40A6193}" srcOrd="0" destOrd="0" presId="urn:microsoft.com/office/officeart/2005/8/layout/pList1"/>
    <dgm:cxn modelId="{086AB509-5C69-471B-9166-F847D0237D37}" type="presOf" srcId="{0288398E-105B-4F84-839A-7E9646EF59F9}" destId="{6133A05B-C054-4B17-B789-9DD76EA429AC}" srcOrd="0" destOrd="0" presId="urn:microsoft.com/office/officeart/2005/8/layout/pList1"/>
    <dgm:cxn modelId="{70C951F3-F1E5-4C91-8350-860A8AEF0A07}" type="presOf" srcId="{8D4FD4E9-6D7D-4D8D-B8B2-3B999787AAC2}" destId="{F2DF62CF-6D0B-4ECD-977A-3FF48F88C2BD}" srcOrd="0" destOrd="0" presId="urn:microsoft.com/office/officeart/2005/8/layout/pList1"/>
    <dgm:cxn modelId="{865E98EC-C736-4DB7-802F-ED80988109E2}" type="presOf" srcId="{6C104419-CD09-4F4E-840A-763855BF42F8}" destId="{D3E0D49D-F6DA-45AD-A6F6-D85AC4F6C27A}" srcOrd="0" destOrd="0" presId="urn:microsoft.com/office/officeart/2005/8/layout/pList1"/>
    <dgm:cxn modelId="{1FC2463B-5AF5-47BA-9EE5-B77E6ADE7AA0}" type="presOf" srcId="{5F7AFE47-59FF-43CD-842B-7A617F826235}" destId="{A1CB26A8-C2C3-4F14-A0AA-ACC71BB8BCCF}" srcOrd="0" destOrd="0" presId="urn:microsoft.com/office/officeart/2005/8/layout/pList1"/>
    <dgm:cxn modelId="{E6D9EC64-D0B6-4055-98F9-4571D97C8AAF}" srcId="{4151D12A-DFBA-48B5-9E75-AC627BBA8E07}" destId="{F09A7DC0-E03C-4C81-A1C2-76379107624B}" srcOrd="12" destOrd="0" parTransId="{E06304BF-2045-4430-8CDE-6DF34D8B009E}" sibTransId="{2D890422-9E9F-4E46-8593-184B722FA0B1}"/>
    <dgm:cxn modelId="{2A230921-62D7-4980-A64E-671227A82E04}" srcId="{4151D12A-DFBA-48B5-9E75-AC627BBA8E07}" destId="{F73AB1FB-A53D-47F5-A16C-31B5B2C07209}" srcOrd="3" destOrd="0" parTransId="{9B3A4044-11CB-49B9-AEE4-37674FB837A1}" sibTransId="{51D8E6BB-5BBF-4B5A-98D6-D766187F4E77}"/>
    <dgm:cxn modelId="{B43F6478-C617-4CDC-A6A3-CF8E07143F65}" type="presOf" srcId="{305145B0-FBFF-46E4-826C-C36E9812B77A}" destId="{A98A6641-75B2-4EA0-B0A2-583A98935BD3}" srcOrd="0" destOrd="0" presId="urn:microsoft.com/office/officeart/2005/8/layout/pList1"/>
    <dgm:cxn modelId="{E8D42AFB-0519-40B9-BCB3-EEDFD98037E6}" type="presOf" srcId="{C26CB417-4A1D-49A7-BCF0-1AF32AEA4B77}" destId="{12F2B49D-47D9-4E64-B6FA-DCCCDCCEFAF7}" srcOrd="0" destOrd="0" presId="urn:microsoft.com/office/officeart/2005/8/layout/pList1"/>
    <dgm:cxn modelId="{A901CEAA-1104-4CF4-A21E-89278D1C2F08}" type="presOf" srcId="{C965A41F-FCBD-442B-BA05-B00E322E4757}" destId="{9B7761DF-D67F-4918-8F0A-87172A468BA1}" srcOrd="0" destOrd="0" presId="urn:microsoft.com/office/officeart/2005/8/layout/pList1"/>
    <dgm:cxn modelId="{A926F7F8-0901-40FA-8D4A-2EDD119E3035}" type="presOf" srcId="{2FABEB41-EF65-45E4-933F-D48C7D86F197}" destId="{027244C8-938A-45FC-9923-561C321B7600}" srcOrd="0" destOrd="0" presId="urn:microsoft.com/office/officeart/2005/8/layout/pList1"/>
    <dgm:cxn modelId="{D44D1DF0-ED50-4DD0-82B0-459BFD8CD98B}" type="presOf" srcId="{0FD6ACCE-50DE-48A3-81D1-257B4A529767}" destId="{78FA8E08-5854-4A0A-B6E2-CA47B8324EBA}" srcOrd="0" destOrd="0" presId="urn:microsoft.com/office/officeart/2005/8/layout/pList1"/>
    <dgm:cxn modelId="{0C391641-C74F-4E3D-BA14-87FBD7971C39}" type="presOf" srcId="{F73AB1FB-A53D-47F5-A16C-31B5B2C07209}" destId="{01043369-1864-4EB7-A803-1D658C1B607A}" srcOrd="0" destOrd="0" presId="urn:microsoft.com/office/officeart/2005/8/layout/pList1"/>
    <dgm:cxn modelId="{CD2BF4A6-D500-43D6-A38C-5EA0E0CB5C66}" type="presOf" srcId="{F6E0440A-E23E-4DA1-9EBA-0A5BB97B85E9}" destId="{C326FF2E-7B0F-4B7F-AD86-FEC9FAA2C1EC}" srcOrd="0" destOrd="0" presId="urn:microsoft.com/office/officeart/2005/8/layout/pList1"/>
    <dgm:cxn modelId="{AECBD583-8C6F-483F-9467-EACC7273A2DA}" srcId="{4151D12A-DFBA-48B5-9E75-AC627BBA8E07}" destId="{76C83EBA-E2E8-4622-AC05-EF1C12D7B298}" srcOrd="18" destOrd="0" parTransId="{45B89A9A-B2C6-4148-B3A7-98717E795E9A}" sibTransId="{EA8ACC3E-40B6-4B0E-9E1D-0DB768F01CFC}"/>
    <dgm:cxn modelId="{6DE92E38-F818-4838-987A-675AF6EEB862}" srcId="{4151D12A-DFBA-48B5-9E75-AC627BBA8E07}" destId="{8D4FD4E9-6D7D-4D8D-B8B2-3B999787AAC2}" srcOrd="6" destOrd="0" parTransId="{00E631C7-4DA2-4B0C-94A5-FF8E60406D2C}" sibTransId="{5932D3E0-50FF-4591-97DD-0D4247A947B2}"/>
    <dgm:cxn modelId="{6E52D78E-772E-49F8-8CAA-08E1542D2A8C}" srcId="{4151D12A-DFBA-48B5-9E75-AC627BBA8E07}" destId="{4EE9126F-6AA3-4978-ABA2-79B02F94133C}" srcOrd="1" destOrd="0" parTransId="{649193EC-34EE-40E0-A543-389B85CA1EF5}" sibTransId="{18F33BB7-9FE7-4ACF-951C-F973CE8D37E2}"/>
    <dgm:cxn modelId="{38BF0FD9-2C03-484C-9320-DB4BB29C817C}" type="presOf" srcId="{2D890422-9E9F-4E46-8593-184B722FA0B1}" destId="{DE9DDA58-6A9B-4821-88A1-72928B3CED16}" srcOrd="0" destOrd="0" presId="urn:microsoft.com/office/officeart/2005/8/layout/pList1"/>
    <dgm:cxn modelId="{5D50EA00-C8F8-49F6-A453-702531AD7895}" srcId="{4151D12A-DFBA-48B5-9E75-AC627BBA8E07}" destId="{5859E9E9-C2FC-4C84-9A4B-A0EE39D62D51}" srcOrd="21" destOrd="0" parTransId="{5D04BE0B-0D48-4FD4-8FBF-F6CC0133F192}" sibTransId="{9998DF0A-F7EC-4011-AC11-8284314B5752}"/>
    <dgm:cxn modelId="{3466DB6C-5C5A-46A8-BAB3-DC091FD28887}" type="presOf" srcId="{E1EB6862-7B7E-4BBA-A809-17C63AD4EFCA}" destId="{6321A648-CAC3-4841-AC1B-8849976A29D8}" srcOrd="0" destOrd="0" presId="urn:microsoft.com/office/officeart/2005/8/layout/pList1"/>
    <dgm:cxn modelId="{A6BCF8E5-E662-44B6-A72C-B7254B9C3E03}" srcId="{4151D12A-DFBA-48B5-9E75-AC627BBA8E07}" destId="{2FABEB41-EF65-45E4-933F-D48C7D86F197}" srcOrd="14" destOrd="0" parTransId="{31DA600B-7BD9-49E9-8A37-28B3DB0D8B9C}" sibTransId="{0541B7A7-6E18-4F12-B721-3F3564E9E495}"/>
    <dgm:cxn modelId="{E01C6E49-A3A0-4C67-84E5-A7395D80BD2F}" type="presOf" srcId="{F09A7DC0-E03C-4C81-A1C2-76379107624B}" destId="{5A316D72-6B6D-42ED-BB99-9F7EABE3F0D9}" srcOrd="0" destOrd="0" presId="urn:microsoft.com/office/officeart/2005/8/layout/pList1"/>
    <dgm:cxn modelId="{2A50D92B-1D06-4E23-A2F6-07EC57C2ABC5}" type="presOf" srcId="{FF557AF0-BBAF-48DD-A854-3A2E39D706DD}" destId="{EAB7B5C8-4D1D-4DF2-BDD8-55E2B5B98D7A}" srcOrd="0" destOrd="0" presId="urn:microsoft.com/office/officeart/2005/8/layout/pList1"/>
    <dgm:cxn modelId="{1485BF36-FA1B-4180-9C52-00B2317B76F7}" srcId="{4151D12A-DFBA-48B5-9E75-AC627BBA8E07}" destId="{4BAE23CE-AFA8-4894-A798-6CCDB1CC8A26}" srcOrd="20" destOrd="0" parTransId="{0E857CB5-91A1-47C9-AF6A-5897D6B63B9B}" sibTransId="{182F56C6-5D49-458F-88E9-8CE99E224E91}"/>
    <dgm:cxn modelId="{F5AF992D-2E78-44A7-9FAD-E680EADC6266}" type="presOf" srcId="{5859E9E9-C2FC-4C84-9A4B-A0EE39D62D51}" destId="{55CD7051-39BC-48AD-A352-B4537D1F4F16}" srcOrd="0" destOrd="0" presId="urn:microsoft.com/office/officeart/2005/8/layout/pList1"/>
    <dgm:cxn modelId="{BCF501C9-DA2C-4E48-B587-E608232F0F51}" srcId="{4151D12A-DFBA-48B5-9E75-AC627BBA8E07}" destId="{0288398E-105B-4F84-839A-7E9646EF59F9}" srcOrd="19" destOrd="0" parTransId="{7AAC0AE5-DFFE-4983-BF2A-CFA6DEFDB7A6}" sibTransId="{8226E1AF-DFBD-49F4-9AA7-30E8F5A2AC8D}"/>
    <dgm:cxn modelId="{C796311E-7FD7-4FF9-8DFE-728B6FDA7898}" srcId="{4151D12A-DFBA-48B5-9E75-AC627BBA8E07}" destId="{6C104419-CD09-4F4E-840A-763855BF42F8}" srcOrd="11" destOrd="0" parTransId="{786FBF76-09D9-499D-9A48-4AD9FA8589C5}" sibTransId="{42C01F41-31B9-4C64-81C9-70E0C9FA7112}"/>
    <dgm:cxn modelId="{E8C7921C-6F31-4558-866C-30408B4EC97D}" type="presOf" srcId="{51071FCE-2355-443E-B2DC-27847F6355BA}" destId="{006226D8-120C-416F-AB62-34DF47CB9038}" srcOrd="0" destOrd="0" presId="urn:microsoft.com/office/officeart/2005/8/layout/pList1"/>
    <dgm:cxn modelId="{EACCC7D2-FBA8-4FBE-BDC0-2275C2392E69}" type="presOf" srcId="{31BADED1-CE5C-4F60-959A-5E270E3E1743}" destId="{7CD9DFC2-6012-4DCF-9B55-F3EF4DBFF9D0}" srcOrd="0" destOrd="0" presId="urn:microsoft.com/office/officeart/2005/8/layout/pList1"/>
    <dgm:cxn modelId="{701672DD-F9D1-41CA-AA02-51A0400FD08C}" srcId="{4151D12A-DFBA-48B5-9E75-AC627BBA8E07}" destId="{0FD6ACCE-50DE-48A3-81D1-257B4A529767}" srcOrd="7" destOrd="0" parTransId="{8CE5BD7A-19BB-43C5-9756-E5D0BFC9A4C9}" sibTransId="{C965A41F-FCBD-442B-BA05-B00E322E4757}"/>
    <dgm:cxn modelId="{DAB221FD-2F55-4956-B08A-3A909F65C4AA}" type="presOf" srcId="{9DBE9056-8ECE-4E81-B9E6-4CA302A0B423}" destId="{459D1BB4-5E1B-43D0-B37B-7AA1575F3C92}" srcOrd="0" destOrd="0" presId="urn:microsoft.com/office/officeart/2005/8/layout/pList1"/>
    <dgm:cxn modelId="{7C0834F0-FC0E-4BBD-AA07-D6060EE766C4}" srcId="{4151D12A-DFBA-48B5-9E75-AC627BBA8E07}" destId="{FF557AF0-BBAF-48DD-A854-3A2E39D706DD}" srcOrd="10" destOrd="0" parTransId="{178807F5-7163-4B53-96AC-61F72322B6D9}" sibTransId="{5F7AFE47-59FF-43CD-842B-7A617F826235}"/>
    <dgm:cxn modelId="{23647991-CB37-4217-A8BE-5BA5E7D5D5B1}" type="presOf" srcId="{5932D3E0-50FF-4591-97DD-0D4247A947B2}" destId="{DAE95A10-2A40-40EA-A1ED-3E439DB92180}" srcOrd="0" destOrd="0" presId="urn:microsoft.com/office/officeart/2005/8/layout/pList1"/>
    <dgm:cxn modelId="{A37DAC46-E87D-4048-80DB-507D432464E0}" srcId="{4151D12A-DFBA-48B5-9E75-AC627BBA8E07}" destId="{E1EB6862-7B7E-4BBA-A809-17C63AD4EFCA}" srcOrd="17" destOrd="0" parTransId="{27C38699-B82D-4C4E-A3DE-8789B91BF96A}" sibTransId="{31BADED1-CE5C-4F60-959A-5E270E3E1743}"/>
    <dgm:cxn modelId="{FC417774-1478-4339-89F2-68DD80770FC7}" srcId="{4151D12A-DFBA-48B5-9E75-AC627BBA8E07}" destId="{C26CB417-4A1D-49A7-BCF0-1AF32AEA4B77}" srcOrd="15" destOrd="0" parTransId="{99E412D5-344D-4BAB-BA2D-A435AA677753}" sibTransId="{305145B0-FBFF-46E4-826C-C36E9812B77A}"/>
    <dgm:cxn modelId="{CD9F3117-EB00-4C3B-AFE2-F80B9EFEC149}" type="presOf" srcId="{8226E1AF-DFBD-49F4-9AA7-30E8F5A2AC8D}" destId="{918A3771-26DF-4E4B-A55D-92A939AA706A}" srcOrd="0" destOrd="0" presId="urn:microsoft.com/office/officeart/2005/8/layout/pList1"/>
    <dgm:cxn modelId="{0DEDAC2D-23B7-4C75-BBCA-72F5FF548A89}" srcId="{4151D12A-DFBA-48B5-9E75-AC627BBA8E07}" destId="{98F9BB29-722C-4717-A130-B8CA94FDAFD1}" srcOrd="4" destOrd="0" parTransId="{462E62C2-2C23-4546-BC2F-A5D70A416221}" sibTransId="{D9C6351E-1CA0-4C0C-8902-0467BD2F0E0A}"/>
    <dgm:cxn modelId="{FA823DD9-9ABF-4030-A78D-65A83EA44F23}" type="presOf" srcId="{51D8E6BB-5BBF-4B5A-98D6-D766187F4E77}" destId="{5899EB3B-B819-4806-B363-DD9E7821616A}" srcOrd="0" destOrd="0" presId="urn:microsoft.com/office/officeart/2005/8/layout/pList1"/>
    <dgm:cxn modelId="{55247375-D9B7-42AD-9450-E8C784D9356B}" type="presOf" srcId="{42C01F41-31B9-4C64-81C9-70E0C9FA7112}" destId="{C37B13BE-4313-406F-A37C-2CA40F7C2224}" srcOrd="0" destOrd="0" presId="urn:microsoft.com/office/officeart/2005/8/layout/pList1"/>
    <dgm:cxn modelId="{083D96ED-A87E-4CFC-BAB4-BA9A9ADF4EF0}" type="presOf" srcId="{18013399-9F1C-4F71-BC4C-D04184637AFF}" destId="{ACBDA571-35AF-47FA-997F-46BF99A368F6}" srcOrd="0" destOrd="0" presId="urn:microsoft.com/office/officeart/2005/8/layout/pList1"/>
    <dgm:cxn modelId="{184B4329-B361-4F7A-9101-E0D1EC60D2E0}" srcId="{4151D12A-DFBA-48B5-9E75-AC627BBA8E07}" destId="{F6E0440A-E23E-4DA1-9EBA-0A5BB97B85E9}" srcOrd="5" destOrd="0" parTransId="{96975443-484B-4F91-8E35-80E4446122DD}" sibTransId="{4EF152B4-39DB-4CE4-87BE-889B67A2CB97}"/>
    <dgm:cxn modelId="{9AA70F91-D2B5-49CC-AF75-7C6B48522016}" srcId="{4151D12A-DFBA-48B5-9E75-AC627BBA8E07}" destId="{9DBE9056-8ECE-4E81-B9E6-4CA302A0B423}" srcOrd="13" destOrd="0" parTransId="{4B19BCE9-A737-4C13-AB5F-56D834EF2768}" sibTransId="{48C9ACDF-39C9-4723-A6C8-B2D49C61270D}"/>
    <dgm:cxn modelId="{A2F9BDA9-B5E4-4FB3-AB2C-918683982113}" type="presOf" srcId="{57AC27D6-4EE8-4A38-8C68-10032E1324B3}" destId="{3C46A7EA-C3ED-4D84-BA0C-DDAF25E161B5}" srcOrd="0" destOrd="0" presId="urn:microsoft.com/office/officeart/2005/8/layout/pList1"/>
    <dgm:cxn modelId="{EFCA3DF0-E460-49B9-A257-5AE271FA5B7A}" srcId="{4151D12A-DFBA-48B5-9E75-AC627BBA8E07}" destId="{06BC6C8E-6101-4E70-9759-B5D30F155FC0}" srcOrd="9" destOrd="0" parTransId="{6A438567-F733-45EF-BD2F-8D61A8801FBA}" sibTransId="{18013399-9F1C-4F71-BC4C-D04184637AFF}"/>
    <dgm:cxn modelId="{15DA22CD-72C0-41BE-BC30-52116408067C}" type="presOf" srcId="{98F9BB29-722C-4717-A130-B8CA94FDAFD1}" destId="{B8FDAD00-5216-47B8-807E-577875B7F6F6}" srcOrd="0" destOrd="0" presId="urn:microsoft.com/office/officeart/2005/8/layout/pList1"/>
    <dgm:cxn modelId="{346A0B16-6599-4BB8-906E-147DFBECF5EE}" srcId="{4151D12A-DFBA-48B5-9E75-AC627BBA8E07}" destId="{889F3FFA-9370-4DD0-BD0C-C5D37026A22A}" srcOrd="0" destOrd="0" parTransId="{CCD299EE-A02F-47A2-B227-93FFACFE6733}" sibTransId="{9FBFC63D-C038-47CB-87C5-7648E79E5E9E}"/>
    <dgm:cxn modelId="{9BDFF19B-B3CF-4737-82B3-7B4B72F2B60A}" type="presOf" srcId="{EA8ACC3E-40B6-4B0E-9E1D-0DB768F01CFC}" destId="{5A2AFAEA-D72C-472F-8EC9-7A15C71FC5D9}" srcOrd="0" destOrd="0" presId="urn:microsoft.com/office/officeart/2005/8/layout/pList1"/>
    <dgm:cxn modelId="{6FE5CF10-587A-4558-905C-B62BEB7BEEFB}" type="presOf" srcId="{4151D12A-DFBA-48B5-9E75-AC627BBA8E07}" destId="{1A811237-F854-45C3-B6C6-E7143658C424}" srcOrd="0" destOrd="0" presId="urn:microsoft.com/office/officeart/2005/8/layout/pList1"/>
    <dgm:cxn modelId="{8B3A8402-6A05-46E4-9B30-BD555C531680}" type="presOf" srcId="{182F56C6-5D49-458F-88E9-8CE99E224E91}" destId="{4E3EFF0D-7C73-4EE6-A12A-567C24074246}" srcOrd="0" destOrd="0" presId="urn:microsoft.com/office/officeart/2005/8/layout/pList1"/>
    <dgm:cxn modelId="{FE6382A0-EC58-4F72-8EFF-4B2C3C56AEB8}" srcId="{4151D12A-DFBA-48B5-9E75-AC627BBA8E07}" destId="{E02F5D03-1782-4E0C-952D-21FE38F7516E}" srcOrd="16" destOrd="0" parTransId="{1BF340FF-EF65-45CC-804E-02B418BFB6A6}" sibTransId="{51071FCE-2355-443E-B2DC-27847F6355BA}"/>
    <dgm:cxn modelId="{72B28608-85F6-4473-9C3C-308967C8048F}" type="presOf" srcId="{0541B7A7-6E18-4F12-B721-3F3564E9E495}" destId="{5E14228E-DBE0-4F85-A860-0F948F70EFEF}" srcOrd="0" destOrd="0" presId="urn:microsoft.com/office/officeart/2005/8/layout/pList1"/>
    <dgm:cxn modelId="{6588579B-0CCE-478D-A924-5BA25F0A2245}" type="presOf" srcId="{D9C6351E-1CA0-4C0C-8902-0467BD2F0E0A}" destId="{6C916CF8-9208-4D8B-A8D2-6F45BA3531D9}" srcOrd="0" destOrd="0" presId="urn:microsoft.com/office/officeart/2005/8/layout/pList1"/>
    <dgm:cxn modelId="{978F9CCB-D60A-4C66-B261-775264144D1A}" type="presOf" srcId="{76C83EBA-E2E8-4622-AC05-EF1C12D7B298}" destId="{BD3DCE82-7F27-4EAA-B32D-B12691B9D128}" srcOrd="0" destOrd="0" presId="urn:microsoft.com/office/officeart/2005/8/layout/pList1"/>
    <dgm:cxn modelId="{C585B39C-5704-400E-8382-DD756FB71B1F}" srcId="{4151D12A-DFBA-48B5-9E75-AC627BBA8E07}" destId="{61647BD6-C63D-4D50-B9B6-1345E906B65E}" srcOrd="2" destOrd="0" parTransId="{DAC3E88C-BEE2-4E7A-B516-4FBBD27AA271}" sibTransId="{5CD242CA-BFB3-42E0-BE31-66AC7BE2BDD1}"/>
    <dgm:cxn modelId="{BC69DF7D-77B1-4690-A7EA-B46D153CE409}" srcId="{4151D12A-DFBA-48B5-9E75-AC627BBA8E07}" destId="{57AC27D6-4EE8-4A38-8C68-10032E1324B3}" srcOrd="8" destOrd="0" parTransId="{2944D1F4-8DED-4ED6-829A-81BD7E68229A}" sibTransId="{B33713DA-3D69-4190-970D-7C9293FC73D8}"/>
    <dgm:cxn modelId="{BC13D771-7334-46D2-AE2B-D43836F929C2}" type="presOf" srcId="{18F33BB7-9FE7-4ACF-951C-F973CE8D37E2}" destId="{D611771B-BD21-4EEF-9698-5B970C98ACDB}" srcOrd="0" destOrd="0" presId="urn:microsoft.com/office/officeart/2005/8/layout/pList1"/>
    <dgm:cxn modelId="{4C7D116C-94AB-4177-9B7C-F2600BA546B0}" type="presOf" srcId="{E02F5D03-1782-4E0C-952D-21FE38F7516E}" destId="{73862D8E-32C6-453D-B834-13F2F3DE13D4}" srcOrd="0" destOrd="0" presId="urn:microsoft.com/office/officeart/2005/8/layout/pList1"/>
    <dgm:cxn modelId="{D627E18A-09FB-45F4-990F-004D79377A2C}" type="presOf" srcId="{06BC6C8E-6101-4E70-9759-B5D30F155FC0}" destId="{F586A54C-8355-46FC-BD58-2CEF6565F98C}" srcOrd="0" destOrd="0" presId="urn:microsoft.com/office/officeart/2005/8/layout/pList1"/>
    <dgm:cxn modelId="{D94C3E61-695A-47E0-9B41-F832256601CB}" type="presOf" srcId="{5CD242CA-BFB3-42E0-BE31-66AC7BE2BDD1}" destId="{AF0A3BC0-ADDA-46F8-A723-5E7E8C1E8E14}" srcOrd="0" destOrd="0" presId="urn:microsoft.com/office/officeart/2005/8/layout/pList1"/>
    <dgm:cxn modelId="{FA386F95-7361-4D15-9FD7-0229730638AC}" type="presOf" srcId="{9FBFC63D-C038-47CB-87C5-7648E79E5E9E}" destId="{AEF7A8FA-16E7-46E1-B6C4-F802A2CAF6E1}" srcOrd="0" destOrd="0" presId="urn:microsoft.com/office/officeart/2005/8/layout/pList1"/>
    <dgm:cxn modelId="{21F7662A-A30E-463F-8873-E4E4ED9FB9BC}" type="presOf" srcId="{4EE9126F-6AA3-4978-ABA2-79B02F94133C}" destId="{8C086252-FA8B-44CA-AB7F-DDA833999D8C}" srcOrd="0" destOrd="0" presId="urn:microsoft.com/office/officeart/2005/8/layout/pList1"/>
    <dgm:cxn modelId="{49994364-C31D-4E2F-9A35-94A609425897}" type="presOf" srcId="{889F3FFA-9370-4DD0-BD0C-C5D37026A22A}" destId="{325C9E5E-404F-4A9D-AA93-E2896EDBAF11}" srcOrd="0" destOrd="0" presId="urn:microsoft.com/office/officeart/2005/8/layout/pList1"/>
    <dgm:cxn modelId="{B28BF34E-99B9-4114-90D8-EE99634E840B}" type="presParOf" srcId="{1A811237-F854-45C3-B6C6-E7143658C424}" destId="{21B33E24-7556-4FEE-825D-D640940612BB}" srcOrd="0" destOrd="0" presId="urn:microsoft.com/office/officeart/2005/8/layout/pList1"/>
    <dgm:cxn modelId="{A4DF4905-5613-40FB-B3D4-AA97B5192407}" type="presParOf" srcId="{21B33E24-7556-4FEE-825D-D640940612BB}" destId="{EF8FA37E-DC0A-4EA3-B892-80923C2AFE98}" srcOrd="0" destOrd="0" presId="urn:microsoft.com/office/officeart/2005/8/layout/pList1"/>
    <dgm:cxn modelId="{554C0587-B298-4DC4-B1E3-327C39C94F71}" type="presParOf" srcId="{21B33E24-7556-4FEE-825D-D640940612BB}" destId="{325C9E5E-404F-4A9D-AA93-E2896EDBAF11}" srcOrd="1" destOrd="0" presId="urn:microsoft.com/office/officeart/2005/8/layout/pList1"/>
    <dgm:cxn modelId="{DA762B6C-0C03-4521-8D40-F1A660C4BFFB}" type="presParOf" srcId="{1A811237-F854-45C3-B6C6-E7143658C424}" destId="{AEF7A8FA-16E7-46E1-B6C4-F802A2CAF6E1}" srcOrd="1" destOrd="0" presId="urn:microsoft.com/office/officeart/2005/8/layout/pList1"/>
    <dgm:cxn modelId="{D3DAF35D-618C-4A0D-8958-2C37C1B87CEC}" type="presParOf" srcId="{1A811237-F854-45C3-B6C6-E7143658C424}" destId="{CAC5F004-9C1B-4EA5-98A2-A05191B1172C}" srcOrd="2" destOrd="0" presId="urn:microsoft.com/office/officeart/2005/8/layout/pList1"/>
    <dgm:cxn modelId="{DFA3B412-A73C-4E65-98BC-1FCF463306E5}" type="presParOf" srcId="{CAC5F004-9C1B-4EA5-98A2-A05191B1172C}" destId="{A16F1C0A-412F-441D-8851-EBFCA0391FE3}" srcOrd="0" destOrd="0" presId="urn:microsoft.com/office/officeart/2005/8/layout/pList1"/>
    <dgm:cxn modelId="{86F4A47C-C277-4EFC-928C-5B519970F984}" type="presParOf" srcId="{CAC5F004-9C1B-4EA5-98A2-A05191B1172C}" destId="{8C086252-FA8B-44CA-AB7F-DDA833999D8C}" srcOrd="1" destOrd="0" presId="urn:microsoft.com/office/officeart/2005/8/layout/pList1"/>
    <dgm:cxn modelId="{A2138635-7CB7-42F0-82F5-993313A39B7F}" type="presParOf" srcId="{1A811237-F854-45C3-B6C6-E7143658C424}" destId="{D611771B-BD21-4EEF-9698-5B970C98ACDB}" srcOrd="3" destOrd="0" presId="urn:microsoft.com/office/officeart/2005/8/layout/pList1"/>
    <dgm:cxn modelId="{195A1A4B-310B-4BE3-962D-911D1518753E}" type="presParOf" srcId="{1A811237-F854-45C3-B6C6-E7143658C424}" destId="{895DBCAE-8897-41CD-BDB9-A4EB8C20EA79}" srcOrd="4" destOrd="0" presId="urn:microsoft.com/office/officeart/2005/8/layout/pList1"/>
    <dgm:cxn modelId="{0B9F6B13-807E-4B96-A608-DB2CE5032281}" type="presParOf" srcId="{895DBCAE-8897-41CD-BDB9-A4EB8C20EA79}" destId="{9D3FDBE3-50BF-414E-9B8F-4AF7B8F7DA9B}" srcOrd="0" destOrd="0" presId="urn:microsoft.com/office/officeart/2005/8/layout/pList1"/>
    <dgm:cxn modelId="{6E85E3CB-0597-43CF-8E17-7C02319100B0}" type="presParOf" srcId="{895DBCAE-8897-41CD-BDB9-A4EB8C20EA79}" destId="{07493E4B-9502-496F-9CBA-4B91010B58A8}" srcOrd="1" destOrd="0" presId="urn:microsoft.com/office/officeart/2005/8/layout/pList1"/>
    <dgm:cxn modelId="{043FF7BC-588B-430F-9123-4EE3E0445149}" type="presParOf" srcId="{1A811237-F854-45C3-B6C6-E7143658C424}" destId="{AF0A3BC0-ADDA-46F8-A723-5E7E8C1E8E14}" srcOrd="5" destOrd="0" presId="urn:microsoft.com/office/officeart/2005/8/layout/pList1"/>
    <dgm:cxn modelId="{C25DE9A2-041E-47F4-8AD5-48F82FA5C203}" type="presParOf" srcId="{1A811237-F854-45C3-B6C6-E7143658C424}" destId="{5BBED4D3-2B49-4C98-904C-EDC7FF87C912}" srcOrd="6" destOrd="0" presId="urn:microsoft.com/office/officeart/2005/8/layout/pList1"/>
    <dgm:cxn modelId="{DCAB6C46-0F44-4B15-ADF1-0EBD283165CE}" type="presParOf" srcId="{5BBED4D3-2B49-4C98-904C-EDC7FF87C912}" destId="{B7F4F45F-52F6-4735-9F5B-4E0B6B4972F1}" srcOrd="0" destOrd="0" presId="urn:microsoft.com/office/officeart/2005/8/layout/pList1"/>
    <dgm:cxn modelId="{459362B9-835E-43BB-B509-FF2804307349}" type="presParOf" srcId="{5BBED4D3-2B49-4C98-904C-EDC7FF87C912}" destId="{01043369-1864-4EB7-A803-1D658C1B607A}" srcOrd="1" destOrd="0" presId="urn:microsoft.com/office/officeart/2005/8/layout/pList1"/>
    <dgm:cxn modelId="{BFAACC0D-0E35-44E4-985E-49E50F38F0F1}" type="presParOf" srcId="{1A811237-F854-45C3-B6C6-E7143658C424}" destId="{5899EB3B-B819-4806-B363-DD9E7821616A}" srcOrd="7" destOrd="0" presId="urn:microsoft.com/office/officeart/2005/8/layout/pList1"/>
    <dgm:cxn modelId="{21AE2006-3F8E-4C10-9874-A2BC12FAD38B}" type="presParOf" srcId="{1A811237-F854-45C3-B6C6-E7143658C424}" destId="{367E5BE0-8FB7-42D1-93A1-F2E7312841FD}" srcOrd="8" destOrd="0" presId="urn:microsoft.com/office/officeart/2005/8/layout/pList1"/>
    <dgm:cxn modelId="{F204EF95-8D06-4033-832D-F3709706F560}" type="presParOf" srcId="{367E5BE0-8FB7-42D1-93A1-F2E7312841FD}" destId="{670DA032-738F-496E-B705-4B6FD88569C4}" srcOrd="0" destOrd="0" presId="urn:microsoft.com/office/officeart/2005/8/layout/pList1"/>
    <dgm:cxn modelId="{83F7D769-A3A6-4E6C-8159-12AD8EF4FE3D}" type="presParOf" srcId="{367E5BE0-8FB7-42D1-93A1-F2E7312841FD}" destId="{B8FDAD00-5216-47B8-807E-577875B7F6F6}" srcOrd="1" destOrd="0" presId="urn:microsoft.com/office/officeart/2005/8/layout/pList1"/>
    <dgm:cxn modelId="{D84EA66D-54E2-4157-8B52-189018E8531A}" type="presParOf" srcId="{1A811237-F854-45C3-B6C6-E7143658C424}" destId="{6C916CF8-9208-4D8B-A8D2-6F45BA3531D9}" srcOrd="9" destOrd="0" presId="urn:microsoft.com/office/officeart/2005/8/layout/pList1"/>
    <dgm:cxn modelId="{66A70756-DDC1-4B39-9569-996254B2C923}" type="presParOf" srcId="{1A811237-F854-45C3-B6C6-E7143658C424}" destId="{A3458B08-BA38-432F-A6C5-BC879DB0DDA4}" srcOrd="10" destOrd="0" presId="urn:microsoft.com/office/officeart/2005/8/layout/pList1"/>
    <dgm:cxn modelId="{4736F9B6-00B7-403A-9A79-9DA58FB3F840}" type="presParOf" srcId="{A3458B08-BA38-432F-A6C5-BC879DB0DDA4}" destId="{0CC796FF-5B38-460F-8AB3-CDD81E86F9D5}" srcOrd="0" destOrd="0" presId="urn:microsoft.com/office/officeart/2005/8/layout/pList1"/>
    <dgm:cxn modelId="{861C6360-5A25-4C5D-B862-072B0F3CA487}" type="presParOf" srcId="{A3458B08-BA38-432F-A6C5-BC879DB0DDA4}" destId="{C326FF2E-7B0F-4B7F-AD86-FEC9FAA2C1EC}" srcOrd="1" destOrd="0" presId="urn:microsoft.com/office/officeart/2005/8/layout/pList1"/>
    <dgm:cxn modelId="{EB572B3C-2824-4B7F-9DFE-BDEF32B754BA}" type="presParOf" srcId="{1A811237-F854-45C3-B6C6-E7143658C424}" destId="{05F9D008-9E0B-4F32-AC33-6FE08FC0E4C2}" srcOrd="11" destOrd="0" presId="urn:microsoft.com/office/officeart/2005/8/layout/pList1"/>
    <dgm:cxn modelId="{1A99F4E0-13D1-4C8D-ABA4-47E8D05B2410}" type="presParOf" srcId="{1A811237-F854-45C3-B6C6-E7143658C424}" destId="{502E568E-E211-4293-A33A-6AF26DFAD9F9}" srcOrd="12" destOrd="0" presId="urn:microsoft.com/office/officeart/2005/8/layout/pList1"/>
    <dgm:cxn modelId="{657AB83A-29FA-49D7-B52F-1F3833FF58D9}" type="presParOf" srcId="{502E568E-E211-4293-A33A-6AF26DFAD9F9}" destId="{C9D9135F-E7D9-4129-B3BF-2320AE4CF18E}" srcOrd="0" destOrd="0" presId="urn:microsoft.com/office/officeart/2005/8/layout/pList1"/>
    <dgm:cxn modelId="{DC9C2F9C-7C22-47CF-87BF-6DA508C3E027}" type="presParOf" srcId="{502E568E-E211-4293-A33A-6AF26DFAD9F9}" destId="{F2DF62CF-6D0B-4ECD-977A-3FF48F88C2BD}" srcOrd="1" destOrd="0" presId="urn:microsoft.com/office/officeart/2005/8/layout/pList1"/>
    <dgm:cxn modelId="{ABC707FE-FBDA-4288-AE87-21B5D233EC44}" type="presParOf" srcId="{1A811237-F854-45C3-B6C6-E7143658C424}" destId="{DAE95A10-2A40-40EA-A1ED-3E439DB92180}" srcOrd="13" destOrd="0" presId="urn:microsoft.com/office/officeart/2005/8/layout/pList1"/>
    <dgm:cxn modelId="{198D8583-94AC-485E-B596-D1AC3AA1EA25}" type="presParOf" srcId="{1A811237-F854-45C3-B6C6-E7143658C424}" destId="{5B2CE3FE-77B0-4652-8970-CD592B848B7D}" srcOrd="14" destOrd="0" presId="urn:microsoft.com/office/officeart/2005/8/layout/pList1"/>
    <dgm:cxn modelId="{EB7397D3-0517-4C31-BAC7-8EBF368CA3C2}" type="presParOf" srcId="{5B2CE3FE-77B0-4652-8970-CD592B848B7D}" destId="{E45651B0-0736-41CC-9E58-D9824BFEA7D6}" srcOrd="0" destOrd="0" presId="urn:microsoft.com/office/officeart/2005/8/layout/pList1"/>
    <dgm:cxn modelId="{3E97363F-C86F-4613-86AB-A73E16762A7D}" type="presParOf" srcId="{5B2CE3FE-77B0-4652-8970-CD592B848B7D}" destId="{78FA8E08-5854-4A0A-B6E2-CA47B8324EBA}" srcOrd="1" destOrd="0" presId="urn:microsoft.com/office/officeart/2005/8/layout/pList1"/>
    <dgm:cxn modelId="{60B7EFF5-D4F8-42E0-A1CF-A7F7ED9E85FA}" type="presParOf" srcId="{1A811237-F854-45C3-B6C6-E7143658C424}" destId="{9B7761DF-D67F-4918-8F0A-87172A468BA1}" srcOrd="15" destOrd="0" presId="urn:microsoft.com/office/officeart/2005/8/layout/pList1"/>
    <dgm:cxn modelId="{D3A0522C-8315-4A16-906B-23D7A60254F3}" type="presParOf" srcId="{1A811237-F854-45C3-B6C6-E7143658C424}" destId="{CE7B3D89-92CD-4E81-AA68-8F51D2C18B21}" srcOrd="16" destOrd="0" presId="urn:microsoft.com/office/officeart/2005/8/layout/pList1"/>
    <dgm:cxn modelId="{0E0F34C7-99C0-4C68-8190-7484634E7EC4}" type="presParOf" srcId="{CE7B3D89-92CD-4E81-AA68-8F51D2C18B21}" destId="{8F955E1E-B4E8-4F94-B23F-85BE38F5BAFE}" srcOrd="0" destOrd="0" presId="urn:microsoft.com/office/officeart/2005/8/layout/pList1"/>
    <dgm:cxn modelId="{C424B60D-226B-4E0B-90F1-715C4C2DFDB2}" type="presParOf" srcId="{CE7B3D89-92CD-4E81-AA68-8F51D2C18B21}" destId="{3C46A7EA-C3ED-4D84-BA0C-DDAF25E161B5}" srcOrd="1" destOrd="0" presId="urn:microsoft.com/office/officeart/2005/8/layout/pList1"/>
    <dgm:cxn modelId="{BD325945-EF1F-48D5-B848-FB634E140920}" type="presParOf" srcId="{1A811237-F854-45C3-B6C6-E7143658C424}" destId="{18E2346C-2139-4B03-9751-B49AF40A6193}" srcOrd="17" destOrd="0" presId="urn:microsoft.com/office/officeart/2005/8/layout/pList1"/>
    <dgm:cxn modelId="{24F2F030-9868-4B97-8997-6B8FB639CDDE}" type="presParOf" srcId="{1A811237-F854-45C3-B6C6-E7143658C424}" destId="{A483C32F-3801-4031-83E8-F662EE9DB483}" srcOrd="18" destOrd="0" presId="urn:microsoft.com/office/officeart/2005/8/layout/pList1"/>
    <dgm:cxn modelId="{675EDD27-F857-4B0F-A045-A24ECD9DEA16}" type="presParOf" srcId="{A483C32F-3801-4031-83E8-F662EE9DB483}" destId="{2E3B3E9D-1DE1-40A0-9590-C30C0B3FD70C}" srcOrd="0" destOrd="0" presId="urn:microsoft.com/office/officeart/2005/8/layout/pList1"/>
    <dgm:cxn modelId="{53113542-5758-4F55-87F8-806D6D1FB92A}" type="presParOf" srcId="{A483C32F-3801-4031-83E8-F662EE9DB483}" destId="{F586A54C-8355-46FC-BD58-2CEF6565F98C}" srcOrd="1" destOrd="0" presId="urn:microsoft.com/office/officeart/2005/8/layout/pList1"/>
    <dgm:cxn modelId="{5E691A0A-08D4-42CB-8FDB-666066DCEE1A}" type="presParOf" srcId="{1A811237-F854-45C3-B6C6-E7143658C424}" destId="{ACBDA571-35AF-47FA-997F-46BF99A368F6}" srcOrd="19" destOrd="0" presId="urn:microsoft.com/office/officeart/2005/8/layout/pList1"/>
    <dgm:cxn modelId="{89A49148-C526-4DD2-9FDC-E2DD46246A77}" type="presParOf" srcId="{1A811237-F854-45C3-B6C6-E7143658C424}" destId="{DB19B6A1-D062-4A00-8BA6-3D76DCFA2C61}" srcOrd="20" destOrd="0" presId="urn:microsoft.com/office/officeart/2005/8/layout/pList1"/>
    <dgm:cxn modelId="{AE506807-F530-471E-92BF-34EB56033A91}" type="presParOf" srcId="{DB19B6A1-D062-4A00-8BA6-3D76DCFA2C61}" destId="{EDFF171A-8D1A-4D11-A7AB-9094762D14B3}" srcOrd="0" destOrd="0" presId="urn:microsoft.com/office/officeart/2005/8/layout/pList1"/>
    <dgm:cxn modelId="{5411E6F3-55B8-4558-85EB-8834AC8401CC}" type="presParOf" srcId="{DB19B6A1-D062-4A00-8BA6-3D76DCFA2C61}" destId="{EAB7B5C8-4D1D-4DF2-BDD8-55E2B5B98D7A}" srcOrd="1" destOrd="0" presId="urn:microsoft.com/office/officeart/2005/8/layout/pList1"/>
    <dgm:cxn modelId="{A196B3A4-5FA5-4228-B089-F7F827021E59}" type="presParOf" srcId="{1A811237-F854-45C3-B6C6-E7143658C424}" destId="{A1CB26A8-C2C3-4F14-A0AA-ACC71BB8BCCF}" srcOrd="21" destOrd="0" presId="urn:microsoft.com/office/officeart/2005/8/layout/pList1"/>
    <dgm:cxn modelId="{0F0CF536-018B-4530-98D9-139FA85891EF}" type="presParOf" srcId="{1A811237-F854-45C3-B6C6-E7143658C424}" destId="{1EB811FD-C139-4599-9E3C-4C073444C4CA}" srcOrd="22" destOrd="0" presId="urn:microsoft.com/office/officeart/2005/8/layout/pList1"/>
    <dgm:cxn modelId="{26BA86EE-6922-42CC-B2B9-0FFB0E48BF37}" type="presParOf" srcId="{1EB811FD-C139-4599-9E3C-4C073444C4CA}" destId="{C149ED0A-FBA9-4AE6-9AEE-6F73946D53D3}" srcOrd="0" destOrd="0" presId="urn:microsoft.com/office/officeart/2005/8/layout/pList1"/>
    <dgm:cxn modelId="{47E675F7-5C73-4052-B2A9-4C683D9CE682}" type="presParOf" srcId="{1EB811FD-C139-4599-9E3C-4C073444C4CA}" destId="{D3E0D49D-F6DA-45AD-A6F6-D85AC4F6C27A}" srcOrd="1" destOrd="0" presId="urn:microsoft.com/office/officeart/2005/8/layout/pList1"/>
    <dgm:cxn modelId="{3CC38460-AD27-4D41-9B8B-E4586B06111D}" type="presParOf" srcId="{1A811237-F854-45C3-B6C6-E7143658C424}" destId="{C37B13BE-4313-406F-A37C-2CA40F7C2224}" srcOrd="23" destOrd="0" presId="urn:microsoft.com/office/officeart/2005/8/layout/pList1"/>
    <dgm:cxn modelId="{0F31A49C-FEC6-473A-96EE-A06F0627CDBE}" type="presParOf" srcId="{1A811237-F854-45C3-B6C6-E7143658C424}" destId="{11D3C927-E7C3-429C-9B43-E11613C25217}" srcOrd="24" destOrd="0" presId="urn:microsoft.com/office/officeart/2005/8/layout/pList1"/>
    <dgm:cxn modelId="{2A5E36B1-246A-40F2-BDB6-07918FD3FE13}" type="presParOf" srcId="{11D3C927-E7C3-429C-9B43-E11613C25217}" destId="{62D7CBFC-9867-43C0-BC3E-0949321EAC48}" srcOrd="0" destOrd="0" presId="urn:microsoft.com/office/officeart/2005/8/layout/pList1"/>
    <dgm:cxn modelId="{E44069B8-35E9-4BC1-92AF-1D07A5B224E4}" type="presParOf" srcId="{11D3C927-E7C3-429C-9B43-E11613C25217}" destId="{5A316D72-6B6D-42ED-BB99-9F7EABE3F0D9}" srcOrd="1" destOrd="0" presId="urn:microsoft.com/office/officeart/2005/8/layout/pList1"/>
    <dgm:cxn modelId="{447CE65A-B9DB-46C9-AE79-477014FF966D}" type="presParOf" srcId="{1A811237-F854-45C3-B6C6-E7143658C424}" destId="{DE9DDA58-6A9B-4821-88A1-72928B3CED16}" srcOrd="25" destOrd="0" presId="urn:microsoft.com/office/officeart/2005/8/layout/pList1"/>
    <dgm:cxn modelId="{0C8B94E4-896F-492A-8474-0B05656AE463}" type="presParOf" srcId="{1A811237-F854-45C3-B6C6-E7143658C424}" destId="{3E5947B4-3750-4468-B855-A14C6B3E5A02}" srcOrd="26" destOrd="0" presId="urn:microsoft.com/office/officeart/2005/8/layout/pList1"/>
    <dgm:cxn modelId="{B45816F2-DAB0-4182-B8CF-059C2BCB0121}" type="presParOf" srcId="{3E5947B4-3750-4468-B855-A14C6B3E5A02}" destId="{44BCD4AA-F933-4152-8031-34095D5382B5}" srcOrd="0" destOrd="0" presId="urn:microsoft.com/office/officeart/2005/8/layout/pList1"/>
    <dgm:cxn modelId="{A7E6F823-4635-4B3E-AC55-27946537618C}" type="presParOf" srcId="{3E5947B4-3750-4468-B855-A14C6B3E5A02}" destId="{459D1BB4-5E1B-43D0-B37B-7AA1575F3C92}" srcOrd="1" destOrd="0" presId="urn:microsoft.com/office/officeart/2005/8/layout/pList1"/>
    <dgm:cxn modelId="{C8CDA3E2-8F68-440E-8BBA-C6ED057D406E}" type="presParOf" srcId="{1A811237-F854-45C3-B6C6-E7143658C424}" destId="{89595EE0-2524-46B0-BCCF-1BE7261A3F20}" srcOrd="27" destOrd="0" presId="urn:microsoft.com/office/officeart/2005/8/layout/pList1"/>
    <dgm:cxn modelId="{39DDA350-57ED-4F57-9D9C-EAB8A8F3C587}" type="presParOf" srcId="{1A811237-F854-45C3-B6C6-E7143658C424}" destId="{F2DB5381-EF8F-4986-A16C-76B8C80874CC}" srcOrd="28" destOrd="0" presId="urn:microsoft.com/office/officeart/2005/8/layout/pList1"/>
    <dgm:cxn modelId="{AC5C1490-EDCF-4278-AE71-B97F058105F2}" type="presParOf" srcId="{F2DB5381-EF8F-4986-A16C-76B8C80874CC}" destId="{DD5012B8-F405-4287-BC51-D928FB54E119}" srcOrd="0" destOrd="0" presId="urn:microsoft.com/office/officeart/2005/8/layout/pList1"/>
    <dgm:cxn modelId="{B6E75D5B-EC7E-40F0-B337-AB501D316802}" type="presParOf" srcId="{F2DB5381-EF8F-4986-A16C-76B8C80874CC}" destId="{027244C8-938A-45FC-9923-561C321B7600}" srcOrd="1" destOrd="0" presId="urn:microsoft.com/office/officeart/2005/8/layout/pList1"/>
    <dgm:cxn modelId="{377D5AA3-7655-4E22-9C43-C0EEF2B66162}" type="presParOf" srcId="{1A811237-F854-45C3-B6C6-E7143658C424}" destId="{5E14228E-DBE0-4F85-A860-0F948F70EFEF}" srcOrd="29" destOrd="0" presId="urn:microsoft.com/office/officeart/2005/8/layout/pList1"/>
    <dgm:cxn modelId="{E0B53ECB-E6C0-41AE-86DD-785365092BF2}" type="presParOf" srcId="{1A811237-F854-45C3-B6C6-E7143658C424}" destId="{B2D9DFAB-9310-4EA5-8C4C-0023D6A5B1D5}" srcOrd="30" destOrd="0" presId="urn:microsoft.com/office/officeart/2005/8/layout/pList1"/>
    <dgm:cxn modelId="{964763E7-4C88-489D-8FBE-BC1F31CE5824}" type="presParOf" srcId="{B2D9DFAB-9310-4EA5-8C4C-0023D6A5B1D5}" destId="{8658F73F-B6FE-4AD7-9C5A-318E4F078D76}" srcOrd="0" destOrd="0" presId="urn:microsoft.com/office/officeart/2005/8/layout/pList1"/>
    <dgm:cxn modelId="{39C7BC33-4049-4F4D-8BB3-4CD2009DE5C9}" type="presParOf" srcId="{B2D9DFAB-9310-4EA5-8C4C-0023D6A5B1D5}" destId="{12F2B49D-47D9-4E64-B6FA-DCCCDCCEFAF7}" srcOrd="1" destOrd="0" presId="urn:microsoft.com/office/officeart/2005/8/layout/pList1"/>
    <dgm:cxn modelId="{AABD0D1D-0544-44B1-93EE-5ED2D1B8454C}" type="presParOf" srcId="{1A811237-F854-45C3-B6C6-E7143658C424}" destId="{A98A6641-75B2-4EA0-B0A2-583A98935BD3}" srcOrd="31" destOrd="0" presId="urn:microsoft.com/office/officeart/2005/8/layout/pList1"/>
    <dgm:cxn modelId="{8E741E56-154C-4A59-BAEA-32EFE6D80532}" type="presParOf" srcId="{1A811237-F854-45C3-B6C6-E7143658C424}" destId="{6B95F4EB-BB61-4743-AF80-3716DA2E6AC7}" srcOrd="32" destOrd="0" presId="urn:microsoft.com/office/officeart/2005/8/layout/pList1"/>
    <dgm:cxn modelId="{A3A39851-62B8-445A-A793-71C9CF30346C}" type="presParOf" srcId="{6B95F4EB-BB61-4743-AF80-3716DA2E6AC7}" destId="{2558E950-38BA-43EA-9388-FCC789E0F13C}" srcOrd="0" destOrd="0" presId="urn:microsoft.com/office/officeart/2005/8/layout/pList1"/>
    <dgm:cxn modelId="{B77F78FA-C134-4E69-9E63-A1BB901DD172}" type="presParOf" srcId="{6B95F4EB-BB61-4743-AF80-3716DA2E6AC7}" destId="{73862D8E-32C6-453D-B834-13F2F3DE13D4}" srcOrd="1" destOrd="0" presId="urn:microsoft.com/office/officeart/2005/8/layout/pList1"/>
    <dgm:cxn modelId="{812A7A3D-7883-46C6-9809-C75AE8511C34}" type="presParOf" srcId="{1A811237-F854-45C3-B6C6-E7143658C424}" destId="{006226D8-120C-416F-AB62-34DF47CB9038}" srcOrd="33" destOrd="0" presId="urn:microsoft.com/office/officeart/2005/8/layout/pList1"/>
    <dgm:cxn modelId="{DCF75712-804A-4B99-88D9-27E84F970DED}" type="presParOf" srcId="{1A811237-F854-45C3-B6C6-E7143658C424}" destId="{BE2ADCD1-8651-42D9-A07A-AE48A51B8C54}" srcOrd="34" destOrd="0" presId="urn:microsoft.com/office/officeart/2005/8/layout/pList1"/>
    <dgm:cxn modelId="{C55FE573-6756-4B81-9165-107B05C42496}" type="presParOf" srcId="{BE2ADCD1-8651-42D9-A07A-AE48A51B8C54}" destId="{58746099-0FF3-47C9-9ACC-0F0FB19FE6A5}" srcOrd="0" destOrd="0" presId="urn:microsoft.com/office/officeart/2005/8/layout/pList1"/>
    <dgm:cxn modelId="{53E937C3-B0B8-4282-8B2C-5672CBCC5B23}" type="presParOf" srcId="{BE2ADCD1-8651-42D9-A07A-AE48A51B8C54}" destId="{6321A648-CAC3-4841-AC1B-8849976A29D8}" srcOrd="1" destOrd="0" presId="urn:microsoft.com/office/officeart/2005/8/layout/pList1"/>
    <dgm:cxn modelId="{AE429147-0EFF-4283-84E0-668B46A6F518}" type="presParOf" srcId="{1A811237-F854-45C3-B6C6-E7143658C424}" destId="{7CD9DFC2-6012-4DCF-9B55-F3EF4DBFF9D0}" srcOrd="35" destOrd="0" presId="urn:microsoft.com/office/officeart/2005/8/layout/pList1"/>
    <dgm:cxn modelId="{7CEBD2B8-DD70-449D-B2C2-5B4F8F088F00}" type="presParOf" srcId="{1A811237-F854-45C3-B6C6-E7143658C424}" destId="{2CBB8FD1-9E62-444D-BE0A-31E5A48DBC27}" srcOrd="36" destOrd="0" presId="urn:microsoft.com/office/officeart/2005/8/layout/pList1"/>
    <dgm:cxn modelId="{67C99C1E-F058-40DA-B329-5E7DCC5CF332}" type="presParOf" srcId="{2CBB8FD1-9E62-444D-BE0A-31E5A48DBC27}" destId="{A4D0EE71-C004-4E14-B7B8-59625D724824}" srcOrd="0" destOrd="0" presId="urn:microsoft.com/office/officeart/2005/8/layout/pList1"/>
    <dgm:cxn modelId="{945F5747-F7FA-44EA-A213-49ACD6610FE0}" type="presParOf" srcId="{2CBB8FD1-9E62-444D-BE0A-31E5A48DBC27}" destId="{BD3DCE82-7F27-4EAA-B32D-B12691B9D128}" srcOrd="1" destOrd="0" presId="urn:microsoft.com/office/officeart/2005/8/layout/pList1"/>
    <dgm:cxn modelId="{A02C0A28-6D77-4376-A6CB-9EE34CDCF61A}" type="presParOf" srcId="{1A811237-F854-45C3-B6C6-E7143658C424}" destId="{5A2AFAEA-D72C-472F-8EC9-7A15C71FC5D9}" srcOrd="37" destOrd="0" presId="urn:microsoft.com/office/officeart/2005/8/layout/pList1"/>
    <dgm:cxn modelId="{BBE29B66-5BEB-4D8F-88BF-D579DB81FD88}" type="presParOf" srcId="{1A811237-F854-45C3-B6C6-E7143658C424}" destId="{58A99AB0-5A57-4FCF-A154-1302E0D0FCC5}" srcOrd="38" destOrd="0" presId="urn:microsoft.com/office/officeart/2005/8/layout/pList1"/>
    <dgm:cxn modelId="{2EF53E5F-A773-4494-8F48-414CEF5B6708}" type="presParOf" srcId="{58A99AB0-5A57-4FCF-A154-1302E0D0FCC5}" destId="{9E371DA0-E2CA-4D43-B1A8-C1BACC358553}" srcOrd="0" destOrd="0" presId="urn:microsoft.com/office/officeart/2005/8/layout/pList1"/>
    <dgm:cxn modelId="{A7B5FC98-07CA-4987-88D7-597CE9C1B905}" type="presParOf" srcId="{58A99AB0-5A57-4FCF-A154-1302E0D0FCC5}" destId="{6133A05B-C054-4B17-B789-9DD76EA429AC}" srcOrd="1" destOrd="0" presId="urn:microsoft.com/office/officeart/2005/8/layout/pList1"/>
    <dgm:cxn modelId="{D9647BFF-C141-48EE-9EF6-A9DB50889FE0}" type="presParOf" srcId="{1A811237-F854-45C3-B6C6-E7143658C424}" destId="{918A3771-26DF-4E4B-A55D-92A939AA706A}" srcOrd="39" destOrd="0" presId="urn:microsoft.com/office/officeart/2005/8/layout/pList1"/>
    <dgm:cxn modelId="{CC899399-BDF8-4D0D-95EB-395134398833}" type="presParOf" srcId="{1A811237-F854-45C3-B6C6-E7143658C424}" destId="{5AF8FC72-0F12-469D-B7D3-F462D9247085}" srcOrd="40" destOrd="0" presId="urn:microsoft.com/office/officeart/2005/8/layout/pList1"/>
    <dgm:cxn modelId="{2C6144F4-8225-4D52-913A-0BB056DEEEDE}" type="presParOf" srcId="{5AF8FC72-0F12-469D-B7D3-F462D9247085}" destId="{0078F806-4571-4D90-B4D0-C5D05633856D}" srcOrd="0" destOrd="0" presId="urn:microsoft.com/office/officeart/2005/8/layout/pList1"/>
    <dgm:cxn modelId="{5783E6B3-EE5D-4F92-A9D6-72A2DD2AB931}" type="presParOf" srcId="{5AF8FC72-0F12-469D-B7D3-F462D9247085}" destId="{B78E1A7C-026C-42DA-A01A-BC4B9053982F}" srcOrd="1" destOrd="0" presId="urn:microsoft.com/office/officeart/2005/8/layout/pList1"/>
    <dgm:cxn modelId="{226BF3C3-3F8B-483C-8500-51680EC5FC0D}" type="presParOf" srcId="{1A811237-F854-45C3-B6C6-E7143658C424}" destId="{4E3EFF0D-7C73-4EE6-A12A-567C24074246}" srcOrd="41" destOrd="0" presId="urn:microsoft.com/office/officeart/2005/8/layout/pList1"/>
    <dgm:cxn modelId="{88D41776-67CE-4197-9B4A-8FCC5B837044}" type="presParOf" srcId="{1A811237-F854-45C3-B6C6-E7143658C424}" destId="{6993F073-02D2-44D9-BEDA-598B60C94A9F}" srcOrd="42" destOrd="0" presId="urn:microsoft.com/office/officeart/2005/8/layout/pList1"/>
    <dgm:cxn modelId="{40F3437F-1B06-4DD9-94E4-50A4A0E93853}" type="presParOf" srcId="{6993F073-02D2-44D9-BEDA-598B60C94A9F}" destId="{44A758F2-0898-41FB-BF86-6F01698E36F7}" srcOrd="0" destOrd="0" presId="urn:microsoft.com/office/officeart/2005/8/layout/pList1"/>
    <dgm:cxn modelId="{BD3EE25E-5C87-4CAF-8D34-F63AFE2942BE}" type="presParOf" srcId="{6993F073-02D2-44D9-BEDA-598B60C94A9F}" destId="{55CD7051-39BC-48AD-A352-B4537D1F4F1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699FBC-2815-4B6E-BD01-71DCA4A6F99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CDCA4-E019-4D10-A1FB-929F7AD986BE}">
      <dgm:prSet phldrT="[Texte]" custT="1"/>
      <dgm:spPr/>
      <dgm:t>
        <a:bodyPr/>
        <a:lstStyle/>
        <a:p>
          <a:r>
            <a:rPr lang="en-US" sz="1100" b="1" dirty="0" smtClean="0"/>
            <a:t>BACK</a:t>
          </a:r>
          <a:endParaRPr lang="en-US" sz="1100" b="1" dirty="0"/>
        </a:p>
      </dgm:t>
    </dgm:pt>
    <dgm:pt modelId="{EE5FEC12-DB09-44B1-B9F1-F5D893247214}" type="parTrans" cxnId="{C68798F2-21DD-4AF3-854E-4D3A5165A95E}">
      <dgm:prSet/>
      <dgm:spPr/>
      <dgm:t>
        <a:bodyPr/>
        <a:lstStyle/>
        <a:p>
          <a:endParaRPr lang="en-US" b="1"/>
        </a:p>
      </dgm:t>
    </dgm:pt>
    <dgm:pt modelId="{C932254E-9355-4B2D-84DA-B55CC6182ADF}" type="sibTrans" cxnId="{C68798F2-21DD-4AF3-854E-4D3A5165A95E}">
      <dgm:prSet/>
      <dgm:spPr/>
      <dgm:t>
        <a:bodyPr/>
        <a:lstStyle/>
        <a:p>
          <a:endParaRPr lang="en-US" b="1"/>
        </a:p>
      </dgm:t>
    </dgm:pt>
    <dgm:pt modelId="{36458FDC-EC8A-4984-840A-217611416CAE}">
      <dgm:prSet custT="1"/>
      <dgm:spPr/>
      <dgm:t>
        <a:bodyPr/>
        <a:lstStyle/>
        <a:p>
          <a:r>
            <a:rPr lang="en-US" sz="1100" b="1" dirty="0" smtClean="0"/>
            <a:t>PG</a:t>
          </a:r>
          <a:endParaRPr lang="en-US" sz="1100" b="1" dirty="0"/>
        </a:p>
      </dgm:t>
    </dgm:pt>
    <dgm:pt modelId="{E08B4575-211C-48F3-8323-CCFF25DDA5CF}" type="parTrans" cxnId="{C6A3FB26-332C-4F0A-811F-AFF89EB103D3}">
      <dgm:prSet/>
      <dgm:spPr/>
      <dgm:t>
        <a:bodyPr/>
        <a:lstStyle/>
        <a:p>
          <a:endParaRPr lang="en-US" b="1"/>
        </a:p>
      </dgm:t>
    </dgm:pt>
    <dgm:pt modelId="{39F154D5-7E4E-4CED-949B-6E4D8C5E844C}" type="sibTrans" cxnId="{C6A3FB26-332C-4F0A-811F-AFF89EB103D3}">
      <dgm:prSet/>
      <dgm:spPr/>
      <dgm:t>
        <a:bodyPr/>
        <a:lstStyle/>
        <a:p>
          <a:endParaRPr lang="en-US" b="1"/>
        </a:p>
      </dgm:t>
    </dgm:pt>
    <dgm:pt modelId="{CE0C308A-26E4-467C-A4B7-20DD4A230881}">
      <dgm:prSet custT="1"/>
      <dgm:spPr/>
      <dgm:t>
        <a:bodyPr/>
        <a:lstStyle/>
        <a:p>
          <a:r>
            <a:rPr lang="en-US" sz="1100" b="1" dirty="0" smtClean="0"/>
            <a:t>MOCHAJS</a:t>
          </a:r>
          <a:endParaRPr lang="en-US" sz="1100" b="1" dirty="0"/>
        </a:p>
      </dgm:t>
    </dgm:pt>
    <dgm:pt modelId="{8FDC400A-088F-4862-9B67-25E723D8B537}" type="parTrans" cxnId="{811153B9-77E6-42D0-877A-19BB4083AEE0}">
      <dgm:prSet/>
      <dgm:spPr/>
      <dgm:t>
        <a:bodyPr/>
        <a:lstStyle/>
        <a:p>
          <a:endParaRPr lang="en-US" b="1"/>
        </a:p>
      </dgm:t>
    </dgm:pt>
    <dgm:pt modelId="{51892350-113C-4FFE-A854-11DEF604D95E}" type="sibTrans" cxnId="{811153B9-77E6-42D0-877A-19BB4083AEE0}">
      <dgm:prSet/>
      <dgm:spPr/>
      <dgm:t>
        <a:bodyPr/>
        <a:lstStyle/>
        <a:p>
          <a:endParaRPr lang="en-US" b="1"/>
        </a:p>
      </dgm:t>
    </dgm:pt>
    <dgm:pt modelId="{0ED23717-9F3E-40FE-946C-3D1B40F3281B}">
      <dgm:prSet custT="1"/>
      <dgm:spPr/>
      <dgm:t>
        <a:bodyPr/>
        <a:lstStyle/>
        <a:p>
          <a:r>
            <a:rPr lang="en-US" sz="1100" b="1" dirty="0" smtClean="0"/>
            <a:t>CUCUMBER</a:t>
          </a:r>
          <a:endParaRPr lang="en-US" sz="1100" b="1" dirty="0"/>
        </a:p>
      </dgm:t>
    </dgm:pt>
    <dgm:pt modelId="{FDA8F0F8-9A68-4D73-A9CE-D3930D304F80}" type="parTrans" cxnId="{7E13A3ED-C92E-410E-AA94-C38361354FAD}">
      <dgm:prSet/>
      <dgm:spPr/>
      <dgm:t>
        <a:bodyPr/>
        <a:lstStyle/>
        <a:p>
          <a:endParaRPr lang="en-US" b="1"/>
        </a:p>
      </dgm:t>
    </dgm:pt>
    <dgm:pt modelId="{947B0D50-2BFC-4827-8B92-F5D421F21FDF}" type="sibTrans" cxnId="{7E13A3ED-C92E-410E-AA94-C38361354FAD}">
      <dgm:prSet/>
      <dgm:spPr/>
      <dgm:t>
        <a:bodyPr/>
        <a:lstStyle/>
        <a:p>
          <a:endParaRPr lang="en-US" b="1"/>
        </a:p>
      </dgm:t>
    </dgm:pt>
    <dgm:pt modelId="{8D8329C4-399F-4C54-9DE9-FDFC5C2D7422}">
      <dgm:prSet custT="1"/>
      <dgm:spPr/>
      <dgm:t>
        <a:bodyPr/>
        <a:lstStyle/>
        <a:p>
          <a:r>
            <a:rPr lang="en-US" sz="1100" b="1" dirty="0" smtClean="0"/>
            <a:t>DOCKER</a:t>
          </a:r>
          <a:endParaRPr lang="en-US" sz="1100" b="1" dirty="0"/>
        </a:p>
      </dgm:t>
    </dgm:pt>
    <dgm:pt modelId="{A2913A86-BC79-4DBC-B55C-9B1459737AE8}" type="parTrans" cxnId="{0BF63069-6F31-47ED-A40A-41199F520610}">
      <dgm:prSet/>
      <dgm:spPr/>
      <dgm:t>
        <a:bodyPr/>
        <a:lstStyle/>
        <a:p>
          <a:endParaRPr lang="en-US"/>
        </a:p>
      </dgm:t>
    </dgm:pt>
    <dgm:pt modelId="{951606D5-F0FE-4ABD-B3FA-709BF2FBA2D3}" type="sibTrans" cxnId="{0BF63069-6F31-47ED-A40A-41199F520610}">
      <dgm:prSet/>
      <dgm:spPr/>
      <dgm:t>
        <a:bodyPr/>
        <a:lstStyle/>
        <a:p>
          <a:endParaRPr lang="en-US"/>
        </a:p>
      </dgm:t>
    </dgm:pt>
    <dgm:pt modelId="{9006F248-3A10-4CC2-8347-E1451E1183B2}">
      <dgm:prSet custT="1"/>
      <dgm:spPr/>
      <dgm:t>
        <a:bodyPr/>
        <a:lstStyle/>
        <a:p>
          <a:r>
            <a:rPr lang="en-US" sz="1100" b="1" dirty="0" smtClean="0"/>
            <a:t>GIT</a:t>
          </a:r>
          <a:endParaRPr lang="en-US" sz="1100" b="1" dirty="0"/>
        </a:p>
      </dgm:t>
    </dgm:pt>
    <dgm:pt modelId="{3AF6172C-4FB3-4B28-8D4F-936C7D795108}" type="parTrans" cxnId="{1A16C24F-7B57-4DDA-91E5-32540B03A7E8}">
      <dgm:prSet/>
      <dgm:spPr/>
      <dgm:t>
        <a:bodyPr/>
        <a:lstStyle/>
        <a:p>
          <a:endParaRPr lang="en-US"/>
        </a:p>
      </dgm:t>
    </dgm:pt>
    <dgm:pt modelId="{E13FCA58-267D-421F-8B53-3E7E41DB7A86}" type="sibTrans" cxnId="{1A16C24F-7B57-4DDA-91E5-32540B03A7E8}">
      <dgm:prSet/>
      <dgm:spPr/>
      <dgm:t>
        <a:bodyPr/>
        <a:lstStyle/>
        <a:p>
          <a:endParaRPr lang="en-US"/>
        </a:p>
      </dgm:t>
    </dgm:pt>
    <dgm:pt modelId="{0CB1041C-D735-4018-967E-5DF28622825C}">
      <dgm:prSet custT="1"/>
      <dgm:spPr/>
      <dgm:t>
        <a:bodyPr/>
        <a:lstStyle/>
        <a:p>
          <a:r>
            <a:rPr lang="en-US" sz="1100" b="1" dirty="0" smtClean="0"/>
            <a:t>POSTGRES</a:t>
          </a:r>
          <a:endParaRPr lang="en-US" sz="1100" b="1" dirty="0"/>
        </a:p>
      </dgm:t>
    </dgm:pt>
    <dgm:pt modelId="{87B2305B-D764-4259-AD95-09787BB7119E}" type="parTrans" cxnId="{16DCF9D1-D73C-4D14-8FD0-6F1FB19B6929}">
      <dgm:prSet/>
      <dgm:spPr/>
      <dgm:t>
        <a:bodyPr/>
        <a:lstStyle/>
        <a:p>
          <a:endParaRPr lang="en-US"/>
        </a:p>
      </dgm:t>
    </dgm:pt>
    <dgm:pt modelId="{16B2EA05-D4EA-4C57-8662-6775C7007A53}" type="sibTrans" cxnId="{16DCF9D1-D73C-4D14-8FD0-6F1FB19B6929}">
      <dgm:prSet/>
      <dgm:spPr/>
      <dgm:t>
        <a:bodyPr/>
        <a:lstStyle/>
        <a:p>
          <a:endParaRPr lang="en-US"/>
        </a:p>
      </dgm:t>
    </dgm:pt>
    <dgm:pt modelId="{2FCD25FF-AB9E-43A5-AF58-E6CA9BB1985A}">
      <dgm:prSet custT="1"/>
      <dgm:spPr/>
      <dgm:t>
        <a:bodyPr/>
        <a:lstStyle/>
        <a:p>
          <a:r>
            <a:rPr lang="en-US" sz="1100" b="1" dirty="0" smtClean="0"/>
            <a:t>SQL</a:t>
          </a:r>
          <a:endParaRPr lang="en-US" sz="1100" b="1" dirty="0"/>
        </a:p>
      </dgm:t>
    </dgm:pt>
    <dgm:pt modelId="{75A512AE-B346-4529-8642-303DA217FB83}" type="parTrans" cxnId="{2A0F1E1E-BB94-4AA3-AC5C-DDBA70BB83A9}">
      <dgm:prSet/>
      <dgm:spPr/>
      <dgm:t>
        <a:bodyPr/>
        <a:lstStyle/>
        <a:p>
          <a:endParaRPr lang="en-US"/>
        </a:p>
      </dgm:t>
    </dgm:pt>
    <dgm:pt modelId="{7AAF9753-6F32-4D27-A7F2-6E93286CCF13}" type="sibTrans" cxnId="{2A0F1E1E-BB94-4AA3-AC5C-DDBA70BB83A9}">
      <dgm:prSet/>
      <dgm:spPr/>
      <dgm:t>
        <a:bodyPr/>
        <a:lstStyle/>
        <a:p>
          <a:endParaRPr lang="en-US"/>
        </a:p>
      </dgm:t>
    </dgm:pt>
    <dgm:pt modelId="{D4866DE5-303A-4D9E-9E73-65619E656EF7}">
      <dgm:prSet custT="1"/>
      <dgm:spPr/>
      <dgm:t>
        <a:bodyPr/>
        <a:lstStyle/>
        <a:p>
          <a:r>
            <a:rPr lang="en-US" sz="1100" b="1" dirty="0" smtClean="0"/>
            <a:t>ENV-VAR</a:t>
          </a:r>
          <a:endParaRPr lang="en-US" sz="1100" b="1" dirty="0"/>
        </a:p>
      </dgm:t>
    </dgm:pt>
    <dgm:pt modelId="{13BCAFDE-0636-4EC9-BCC2-7C46F8C28536}" type="parTrans" cxnId="{59399B66-A96B-4F38-90F7-9D9F351CB187}">
      <dgm:prSet/>
      <dgm:spPr/>
      <dgm:t>
        <a:bodyPr/>
        <a:lstStyle/>
        <a:p>
          <a:endParaRPr lang="en-US"/>
        </a:p>
      </dgm:t>
    </dgm:pt>
    <dgm:pt modelId="{88D75651-EBC2-42EC-A4EA-B7C8BC9D7B5B}" type="sibTrans" cxnId="{59399B66-A96B-4F38-90F7-9D9F351CB187}">
      <dgm:prSet/>
      <dgm:spPr/>
      <dgm:t>
        <a:bodyPr/>
        <a:lstStyle/>
        <a:p>
          <a:endParaRPr lang="en-US"/>
        </a:p>
      </dgm:t>
    </dgm:pt>
    <dgm:pt modelId="{6856DDA4-F747-4347-976A-A01B23548F7F}">
      <dgm:prSet custT="1"/>
      <dgm:spPr/>
      <dgm:t>
        <a:bodyPr/>
        <a:lstStyle/>
        <a:p>
          <a:r>
            <a:rPr lang="en-US" sz="1100" b="1" dirty="0" smtClean="0"/>
            <a:t>SEQUELIZE</a:t>
          </a:r>
          <a:endParaRPr lang="en-US" sz="1100" b="1" dirty="0"/>
        </a:p>
      </dgm:t>
    </dgm:pt>
    <dgm:pt modelId="{77C27810-5346-4CA4-AFA7-02956BDD91C4}" type="parTrans" cxnId="{8EF3697B-E4BD-4779-892F-87C4AA81C6DF}">
      <dgm:prSet/>
      <dgm:spPr/>
      <dgm:t>
        <a:bodyPr/>
        <a:lstStyle/>
        <a:p>
          <a:endParaRPr lang="en-US"/>
        </a:p>
      </dgm:t>
    </dgm:pt>
    <dgm:pt modelId="{C68588EA-A76E-4E3E-BD17-337E5032FC8C}" type="sibTrans" cxnId="{8EF3697B-E4BD-4779-892F-87C4AA81C6DF}">
      <dgm:prSet/>
      <dgm:spPr/>
      <dgm:t>
        <a:bodyPr/>
        <a:lstStyle/>
        <a:p>
          <a:endParaRPr lang="en-US"/>
        </a:p>
      </dgm:t>
    </dgm:pt>
    <dgm:pt modelId="{E7C83054-B8D4-42A7-8BC6-C372B2DA2953}">
      <dgm:prSet custT="1"/>
      <dgm:spPr/>
      <dgm:t>
        <a:bodyPr/>
        <a:lstStyle/>
        <a:p>
          <a:r>
            <a:rPr lang="en-US" sz="1100" b="1" dirty="0" smtClean="0"/>
            <a:t>DOTENV</a:t>
          </a:r>
          <a:endParaRPr lang="en-US" sz="1100" b="1" dirty="0"/>
        </a:p>
      </dgm:t>
    </dgm:pt>
    <dgm:pt modelId="{E09C21FF-4C31-41C0-A997-D7A8E9883D43}" type="parTrans" cxnId="{9182E61E-E273-40D3-8041-70AB1EA940AA}">
      <dgm:prSet/>
      <dgm:spPr/>
      <dgm:t>
        <a:bodyPr/>
        <a:lstStyle/>
        <a:p>
          <a:endParaRPr lang="en-US"/>
        </a:p>
      </dgm:t>
    </dgm:pt>
    <dgm:pt modelId="{957472D8-FF96-40F2-AF2D-8578757F74F5}" type="sibTrans" cxnId="{9182E61E-E273-40D3-8041-70AB1EA940AA}">
      <dgm:prSet/>
      <dgm:spPr/>
      <dgm:t>
        <a:bodyPr/>
        <a:lstStyle/>
        <a:p>
          <a:endParaRPr lang="en-US"/>
        </a:p>
      </dgm:t>
    </dgm:pt>
    <dgm:pt modelId="{91641213-A6A8-400E-8F4B-54725F8DA6F7}">
      <dgm:prSet custT="1"/>
      <dgm:spPr/>
      <dgm:t>
        <a:bodyPr/>
        <a:lstStyle/>
        <a:p>
          <a:r>
            <a:rPr lang="en-US" sz="1100" b="1" dirty="0" smtClean="0"/>
            <a:t>NODEJS</a:t>
          </a:r>
          <a:endParaRPr lang="en-US" sz="1100" b="1" dirty="0"/>
        </a:p>
      </dgm:t>
    </dgm:pt>
    <dgm:pt modelId="{42C8114E-30A8-4CD2-8845-D8A79674173D}" type="parTrans" cxnId="{0332AFE5-C03C-4985-86E7-A847014C69F6}">
      <dgm:prSet/>
      <dgm:spPr/>
      <dgm:t>
        <a:bodyPr/>
        <a:lstStyle/>
        <a:p>
          <a:endParaRPr lang="en-US"/>
        </a:p>
      </dgm:t>
    </dgm:pt>
    <dgm:pt modelId="{51D1E913-4C7B-477E-8E48-84376A794B8F}" type="sibTrans" cxnId="{0332AFE5-C03C-4985-86E7-A847014C69F6}">
      <dgm:prSet/>
      <dgm:spPr/>
      <dgm:t>
        <a:bodyPr/>
        <a:lstStyle/>
        <a:p>
          <a:endParaRPr lang="en-US"/>
        </a:p>
      </dgm:t>
    </dgm:pt>
    <dgm:pt modelId="{C41F1CEE-47B4-455A-80DF-D2BDD1C875E8}">
      <dgm:prSet custT="1"/>
      <dgm:spPr/>
      <dgm:t>
        <a:bodyPr/>
        <a:lstStyle/>
        <a:p>
          <a:r>
            <a:rPr lang="en-US" sz="1100" b="1" dirty="0" smtClean="0"/>
            <a:t>JAVASCRIPT</a:t>
          </a:r>
          <a:endParaRPr lang="en-US" sz="1100" b="1" dirty="0"/>
        </a:p>
      </dgm:t>
    </dgm:pt>
    <dgm:pt modelId="{90A9B6D6-842B-4F55-9A84-97E4D151F9DD}" type="parTrans" cxnId="{1DE4AB3E-CBB7-41E2-8812-804F9B0BCD2D}">
      <dgm:prSet/>
      <dgm:spPr/>
      <dgm:t>
        <a:bodyPr/>
        <a:lstStyle/>
        <a:p>
          <a:endParaRPr lang="en-US"/>
        </a:p>
      </dgm:t>
    </dgm:pt>
    <dgm:pt modelId="{62E22A54-73DF-443C-AB98-4FB564ABFB8D}" type="sibTrans" cxnId="{1DE4AB3E-CBB7-41E2-8812-804F9B0BCD2D}">
      <dgm:prSet/>
      <dgm:spPr/>
      <dgm:t>
        <a:bodyPr/>
        <a:lstStyle/>
        <a:p>
          <a:endParaRPr lang="en-US"/>
        </a:p>
      </dgm:t>
    </dgm:pt>
    <dgm:pt modelId="{294FC7E2-31ED-4928-8EBF-9006D5116135}">
      <dgm:prSet custT="1"/>
      <dgm:spPr/>
      <dgm:t>
        <a:bodyPr/>
        <a:lstStyle/>
        <a:p>
          <a:r>
            <a:rPr lang="en-US" sz="1100" b="1" dirty="0" smtClean="0"/>
            <a:t>TYPESCRIPT</a:t>
          </a:r>
          <a:endParaRPr lang="en-US" sz="1100" b="1" dirty="0"/>
        </a:p>
      </dgm:t>
    </dgm:pt>
    <dgm:pt modelId="{4F1A42E6-3F07-4992-BDB0-AF8A41287B30}" type="parTrans" cxnId="{9999EBB2-CBA4-4A60-8E5D-3A5B0E086F9A}">
      <dgm:prSet/>
      <dgm:spPr/>
      <dgm:t>
        <a:bodyPr/>
        <a:lstStyle/>
        <a:p>
          <a:endParaRPr lang="en-US"/>
        </a:p>
      </dgm:t>
    </dgm:pt>
    <dgm:pt modelId="{6386B44E-B283-4E82-A760-B329B4529E1C}" type="sibTrans" cxnId="{9999EBB2-CBA4-4A60-8E5D-3A5B0E086F9A}">
      <dgm:prSet/>
      <dgm:spPr/>
      <dgm:t>
        <a:bodyPr/>
        <a:lstStyle/>
        <a:p>
          <a:endParaRPr lang="en-US"/>
        </a:p>
      </dgm:t>
    </dgm:pt>
    <dgm:pt modelId="{C79F2B18-CC4F-4505-9CF0-3BA158D6B64C}">
      <dgm:prSet custT="1"/>
      <dgm:spPr/>
      <dgm:t>
        <a:bodyPr/>
        <a:lstStyle/>
        <a:p>
          <a:r>
            <a:rPr lang="en-US" sz="1100" b="1" dirty="0" smtClean="0"/>
            <a:t>LODASH</a:t>
          </a:r>
          <a:endParaRPr lang="en-US" sz="1100" b="1" dirty="0"/>
        </a:p>
      </dgm:t>
    </dgm:pt>
    <dgm:pt modelId="{DA99EE83-9C71-49E0-9414-DA0F004B1428}" type="parTrans" cxnId="{3EEF4CDD-C148-44AA-968D-66EC32242CD6}">
      <dgm:prSet/>
      <dgm:spPr/>
      <dgm:t>
        <a:bodyPr/>
        <a:lstStyle/>
        <a:p>
          <a:endParaRPr lang="en-US"/>
        </a:p>
      </dgm:t>
    </dgm:pt>
    <dgm:pt modelId="{5B2828DA-1855-4336-BE32-EAA054D39D6F}" type="sibTrans" cxnId="{3EEF4CDD-C148-44AA-968D-66EC32242CD6}">
      <dgm:prSet/>
      <dgm:spPr/>
      <dgm:t>
        <a:bodyPr/>
        <a:lstStyle/>
        <a:p>
          <a:endParaRPr lang="en-US"/>
        </a:p>
      </dgm:t>
    </dgm:pt>
    <dgm:pt modelId="{5487190E-4D1A-41AA-BC8E-29481B802078}">
      <dgm:prSet custT="1"/>
      <dgm:spPr/>
      <dgm:t>
        <a:bodyPr/>
        <a:lstStyle/>
        <a:p>
          <a:r>
            <a:rPr lang="en-US" sz="1100" b="1" dirty="0" smtClean="0"/>
            <a:t>EXPRESS</a:t>
          </a:r>
          <a:endParaRPr lang="en-US" sz="1100" b="1" dirty="0"/>
        </a:p>
      </dgm:t>
    </dgm:pt>
    <dgm:pt modelId="{D67E2E26-16CC-42EB-B49A-05B761E30368}" type="parTrans" cxnId="{73F42C54-DF13-45B1-8BEE-BB62E4E083C5}">
      <dgm:prSet/>
      <dgm:spPr/>
      <dgm:t>
        <a:bodyPr/>
        <a:lstStyle/>
        <a:p>
          <a:endParaRPr lang="en-US"/>
        </a:p>
      </dgm:t>
    </dgm:pt>
    <dgm:pt modelId="{84797C6F-F921-453A-A59F-2F760CDE7654}" type="sibTrans" cxnId="{73F42C54-DF13-45B1-8BEE-BB62E4E083C5}">
      <dgm:prSet/>
      <dgm:spPr/>
      <dgm:t>
        <a:bodyPr/>
        <a:lstStyle/>
        <a:p>
          <a:endParaRPr lang="en-US"/>
        </a:p>
      </dgm:t>
    </dgm:pt>
    <dgm:pt modelId="{43814EBB-326B-47F2-898B-4DDE4E9EDF51}">
      <dgm:prSet custT="1"/>
      <dgm:spPr/>
      <dgm:t>
        <a:bodyPr/>
        <a:lstStyle/>
        <a:p>
          <a:r>
            <a:rPr lang="en-US" sz="1100" b="1" dirty="0" smtClean="0"/>
            <a:t>PASSPORT</a:t>
          </a:r>
          <a:endParaRPr lang="en-US" sz="1100" b="1" dirty="0"/>
        </a:p>
      </dgm:t>
    </dgm:pt>
    <dgm:pt modelId="{A5C0B799-00DF-4982-AB80-9587F0A4E786}" type="parTrans" cxnId="{31FECB9B-77DC-4B89-9BD1-33C482D92423}">
      <dgm:prSet/>
      <dgm:spPr/>
      <dgm:t>
        <a:bodyPr/>
        <a:lstStyle/>
        <a:p>
          <a:endParaRPr lang="en-US"/>
        </a:p>
      </dgm:t>
    </dgm:pt>
    <dgm:pt modelId="{6E389350-E097-48E2-A7B2-8F995E65D8A1}" type="sibTrans" cxnId="{31FECB9B-77DC-4B89-9BD1-33C482D92423}">
      <dgm:prSet/>
      <dgm:spPr/>
      <dgm:t>
        <a:bodyPr/>
        <a:lstStyle/>
        <a:p>
          <a:endParaRPr lang="en-US"/>
        </a:p>
      </dgm:t>
    </dgm:pt>
    <dgm:pt modelId="{41913617-6E89-4F08-81B4-37CF53662232}">
      <dgm:prSet custT="1"/>
      <dgm:spPr/>
      <dgm:t>
        <a:bodyPr/>
        <a:lstStyle/>
        <a:p>
          <a:r>
            <a:rPr lang="en-US" sz="1100" b="1" dirty="0" smtClean="0"/>
            <a:t>NPM</a:t>
          </a:r>
          <a:endParaRPr lang="en-US" sz="1100" b="1" dirty="0"/>
        </a:p>
      </dgm:t>
    </dgm:pt>
    <dgm:pt modelId="{3E93E1AC-532F-4567-AC55-5D8684F8DC52}" type="parTrans" cxnId="{E62B0E5A-78A3-450F-B8C7-B9A690622298}">
      <dgm:prSet/>
      <dgm:spPr/>
      <dgm:t>
        <a:bodyPr/>
        <a:lstStyle/>
        <a:p>
          <a:endParaRPr lang="en-US"/>
        </a:p>
      </dgm:t>
    </dgm:pt>
    <dgm:pt modelId="{CC408FED-8B31-440D-B9EB-784C8E2FB39A}" type="sibTrans" cxnId="{E62B0E5A-78A3-450F-B8C7-B9A690622298}">
      <dgm:prSet/>
      <dgm:spPr/>
      <dgm:t>
        <a:bodyPr/>
        <a:lstStyle/>
        <a:p>
          <a:endParaRPr lang="en-US"/>
        </a:p>
      </dgm:t>
    </dgm:pt>
    <dgm:pt modelId="{489C9110-7221-4628-BD2F-978077366167}" type="pres">
      <dgm:prSet presAssocID="{1C699FBC-2815-4B6E-BD01-71DCA4A6F9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52922-EAB9-4A4B-AEDB-2E32EA6FD768}" type="pres">
      <dgm:prSet presAssocID="{C92CDCA4-E019-4D10-A1FB-929F7AD986BE}" presName="compNode" presStyleCnt="0"/>
      <dgm:spPr/>
    </dgm:pt>
    <dgm:pt modelId="{E1C0C584-8336-4278-B74A-2C47D5AB0468}" type="pres">
      <dgm:prSet presAssocID="{C92CDCA4-E019-4D10-A1FB-929F7AD986BE}" presName="pictRect" presStyleLbl="node1" presStyleIdx="0" presStyleCnt="18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1AEEF75-4954-49EA-884B-E31B33256E12}" type="pres">
      <dgm:prSet presAssocID="{C92CDCA4-E019-4D10-A1FB-929F7AD986BE}" presName="textRect" presStyleLbl="revTx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1B2AF-92B8-4F4F-A1DC-8EA4CB49A131}" type="pres">
      <dgm:prSet presAssocID="{C932254E-9355-4B2D-84DA-B55CC6182A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EDE2F0-B452-409B-ACC2-69BEE50EFF0C}" type="pres">
      <dgm:prSet presAssocID="{D4866DE5-303A-4D9E-9E73-65619E656EF7}" presName="compNode" presStyleCnt="0"/>
      <dgm:spPr/>
    </dgm:pt>
    <dgm:pt modelId="{B1B1A907-AC90-4A54-96E8-637C2C3506EE}" type="pres">
      <dgm:prSet presAssocID="{D4866DE5-303A-4D9E-9E73-65619E656EF7}" presName="pictRect" presStyleLbl="node1" presStyleIdx="1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00EA2A0-18B3-4D19-B9A0-C0D56CE427C0}" type="pres">
      <dgm:prSet presAssocID="{D4866DE5-303A-4D9E-9E73-65619E656EF7}" presName="textRect" presStyleLbl="revTx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E2E15-43B9-4DA9-A31C-9DE81E29A97E}" type="pres">
      <dgm:prSet presAssocID="{88D75651-EBC2-42EC-A4EA-B7C8BC9D7B5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D9F077-66E6-4F8E-9667-A3B926B937FD}" type="pres">
      <dgm:prSet presAssocID="{E7C83054-B8D4-42A7-8BC6-C372B2DA2953}" presName="compNode" presStyleCnt="0"/>
      <dgm:spPr/>
    </dgm:pt>
    <dgm:pt modelId="{F5AB74DB-C9C8-40E8-8650-F6212D92F32A}" type="pres">
      <dgm:prSet presAssocID="{E7C83054-B8D4-42A7-8BC6-C372B2DA2953}" presName="pictRect" presStyleLbl="node1" presStyleIdx="2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A257DFB8-8F14-4FE3-85AC-A95B5D8EE879}" type="pres">
      <dgm:prSet presAssocID="{E7C83054-B8D4-42A7-8BC6-C372B2DA2953}" presName="textRect" presStyleLbl="revTx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7D35B-4243-4C3E-93FD-6A1BC1F67D8E}" type="pres">
      <dgm:prSet presAssocID="{957472D8-FF96-40F2-AF2D-8578757F74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FC009A4-C76E-4ECC-A7D2-69A18F74D391}" type="pres">
      <dgm:prSet presAssocID="{91641213-A6A8-400E-8F4B-54725F8DA6F7}" presName="compNode" presStyleCnt="0"/>
      <dgm:spPr/>
    </dgm:pt>
    <dgm:pt modelId="{4367B269-4ACD-4FE4-A22C-9369F3FB6F78}" type="pres">
      <dgm:prSet presAssocID="{91641213-A6A8-400E-8F4B-54725F8DA6F7}" presName="pictRect" presStyleLbl="node1" presStyleIdx="3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88A81FCE-935C-4D09-BC63-81EB83DB330C}" type="pres">
      <dgm:prSet presAssocID="{91641213-A6A8-400E-8F4B-54725F8DA6F7}" presName="textRect" presStyleLbl="revTx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AC0C4-30BD-4B81-9185-9679AC8D29A2}" type="pres">
      <dgm:prSet presAssocID="{51D1E913-4C7B-477E-8E48-84376A794B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C808F2-23C7-4593-B9D7-91181FE8B517}" type="pres">
      <dgm:prSet presAssocID="{C41F1CEE-47B4-455A-80DF-D2BDD1C875E8}" presName="compNode" presStyleCnt="0"/>
      <dgm:spPr/>
    </dgm:pt>
    <dgm:pt modelId="{AE2B38BD-1AF7-485E-99F0-974ECAC87B21}" type="pres">
      <dgm:prSet presAssocID="{C41F1CEE-47B4-455A-80DF-D2BDD1C875E8}" presName="pictRect" presStyleLbl="node1" presStyleIdx="4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C059140-2D15-4788-9C78-108A414E1969}" type="pres">
      <dgm:prSet presAssocID="{C41F1CEE-47B4-455A-80DF-D2BDD1C875E8}" presName="textRect" presStyleLbl="revTx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F9938-86BE-446A-BA4E-43E88BD89AA6}" type="pres">
      <dgm:prSet presAssocID="{62E22A54-73DF-443C-AB98-4FB564ABFB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41EFE8-873B-4F7E-BA78-4DB29702184D}" type="pres">
      <dgm:prSet presAssocID="{294FC7E2-31ED-4928-8EBF-9006D5116135}" presName="compNode" presStyleCnt="0"/>
      <dgm:spPr/>
    </dgm:pt>
    <dgm:pt modelId="{6F9C1E88-868F-4DE3-BED3-F0E92C9B4C02}" type="pres">
      <dgm:prSet presAssocID="{294FC7E2-31ED-4928-8EBF-9006D5116135}" presName="pictRect" presStyleLbl="node1" presStyleIdx="5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CF21F0D2-6805-44FA-86E8-65568F15EA4E}" type="pres">
      <dgm:prSet presAssocID="{294FC7E2-31ED-4928-8EBF-9006D5116135}" presName="textRect" presStyleLbl="revTx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7739-893B-4D18-ADD1-037D5C76CE27}" type="pres">
      <dgm:prSet presAssocID="{6386B44E-B283-4E82-A760-B329B4529E1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20B18BE-EB4B-44E5-9638-CDE22008A371}" type="pres">
      <dgm:prSet presAssocID="{C79F2B18-CC4F-4505-9CF0-3BA158D6B64C}" presName="compNode" presStyleCnt="0"/>
      <dgm:spPr/>
    </dgm:pt>
    <dgm:pt modelId="{12F1CEB4-6E1F-43B8-B1E9-46A8F288FF41}" type="pres">
      <dgm:prSet presAssocID="{C79F2B18-CC4F-4505-9CF0-3BA158D6B64C}" presName="pictRect" presStyleLbl="node1" presStyleIdx="6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AFE09B3-288E-4244-AA4F-FF4E4DB612F9}" type="pres">
      <dgm:prSet presAssocID="{C79F2B18-CC4F-4505-9CF0-3BA158D6B64C}" presName="textRect" presStyleLbl="revTx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E913E-E1F1-443C-8AED-FDBA50D887BE}" type="pres">
      <dgm:prSet presAssocID="{5B2828DA-1855-4336-BE32-EAA054D39D6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0246667-255E-43D8-B1B6-BD0EEE8644EC}" type="pres">
      <dgm:prSet presAssocID="{5487190E-4D1A-41AA-BC8E-29481B802078}" presName="compNode" presStyleCnt="0"/>
      <dgm:spPr/>
    </dgm:pt>
    <dgm:pt modelId="{579721E6-4ABA-4F1C-880A-6C23FE6D1375}" type="pres">
      <dgm:prSet presAssocID="{5487190E-4D1A-41AA-BC8E-29481B802078}" presName="pictRect" presStyleLbl="node1" presStyleIdx="7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B1D33F4-7FDC-4A97-9B57-941CF6B7D66E}" type="pres">
      <dgm:prSet presAssocID="{5487190E-4D1A-41AA-BC8E-29481B802078}" presName="textRect" presStyleLbl="revTx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C1034-51B3-4034-B4DE-673CC534679F}" type="pres">
      <dgm:prSet presAssocID="{84797C6F-F921-453A-A59F-2F760CDE76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1BFD0E-4344-4CAF-82F4-4F0AF5329234}" type="pres">
      <dgm:prSet presAssocID="{43814EBB-326B-47F2-898B-4DDE4E9EDF51}" presName="compNode" presStyleCnt="0"/>
      <dgm:spPr/>
    </dgm:pt>
    <dgm:pt modelId="{BFD3CBE6-BB4D-447A-979C-745DE79B2258}" type="pres">
      <dgm:prSet presAssocID="{43814EBB-326B-47F2-898B-4DDE4E9EDF51}" presName="pictRect" presStyleLbl="node1" presStyleIdx="8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6CFEE3F-74A7-435D-938D-16000177C1CC}" type="pres">
      <dgm:prSet presAssocID="{43814EBB-326B-47F2-898B-4DDE4E9EDF51}" presName="textRect" presStyleLbl="revTx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1B703-ACC2-4584-BF29-D8745833BBCC}" type="pres">
      <dgm:prSet presAssocID="{6E389350-E097-48E2-A7B2-8F995E65D8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A0CC26-B28D-43ED-9B62-D9C5F527493F}" type="pres">
      <dgm:prSet presAssocID="{0CB1041C-D735-4018-967E-5DF28622825C}" presName="compNode" presStyleCnt="0"/>
      <dgm:spPr/>
    </dgm:pt>
    <dgm:pt modelId="{31BEF360-B9EB-4BBA-822E-72CC985F9B79}" type="pres">
      <dgm:prSet presAssocID="{0CB1041C-D735-4018-967E-5DF28622825C}" presName="pictRect" presStyleLbl="node1" presStyleIdx="9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F7555F2-6EA9-49EA-882A-69811FF5424D}" type="pres">
      <dgm:prSet presAssocID="{0CB1041C-D735-4018-967E-5DF28622825C}" presName="textRect" presStyleLbl="revTx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F793-C717-463F-A7CD-8A39A03D62AC}" type="pres">
      <dgm:prSet presAssocID="{16B2EA05-D4EA-4C57-8662-6775C7007A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F7DA063-1196-44AE-9A26-EF0E026F0FF4}" type="pres">
      <dgm:prSet presAssocID="{2FCD25FF-AB9E-43A5-AF58-E6CA9BB1985A}" presName="compNode" presStyleCnt="0"/>
      <dgm:spPr/>
    </dgm:pt>
    <dgm:pt modelId="{41FC23AA-CB2B-47E2-9048-1D0B223980DA}" type="pres">
      <dgm:prSet presAssocID="{2FCD25FF-AB9E-43A5-AF58-E6CA9BB1985A}" presName="pictRect" presStyleLbl="node1" presStyleIdx="10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273AE85-EFDE-43D8-8107-7E4889574F9E}" type="pres">
      <dgm:prSet presAssocID="{2FCD25FF-AB9E-43A5-AF58-E6CA9BB1985A}" presName="textRect" presStyleLbl="revTx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B34C-12B3-4CF4-8CC2-425C85EDF0C6}" type="pres">
      <dgm:prSet presAssocID="{7AAF9753-6F32-4D27-A7F2-6E93286CCF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674705-22FD-4F5D-B990-F051DBC58641}" type="pres">
      <dgm:prSet presAssocID="{36458FDC-EC8A-4984-840A-217611416CAE}" presName="compNode" presStyleCnt="0"/>
      <dgm:spPr/>
    </dgm:pt>
    <dgm:pt modelId="{0D8024A8-A6CC-4E1D-821F-0D3119AF46B6}" type="pres">
      <dgm:prSet presAssocID="{36458FDC-EC8A-4984-840A-217611416CAE}" presName="pictRect" presStyleLbl="node1" presStyleIdx="11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0BE4088-0255-464D-8402-FF2DD094A699}" type="pres">
      <dgm:prSet presAssocID="{36458FDC-EC8A-4984-840A-217611416CAE}" presName="textRect" presStyleLbl="revTx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1B434-3269-4096-A9C5-1F2BB80A59E2}" type="pres">
      <dgm:prSet presAssocID="{39F154D5-7E4E-4CED-949B-6E4D8C5E84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C7D8AA0-1A23-4F8F-BEA6-BEAAD5547D95}" type="pres">
      <dgm:prSet presAssocID="{6856DDA4-F747-4347-976A-A01B23548F7F}" presName="compNode" presStyleCnt="0"/>
      <dgm:spPr/>
    </dgm:pt>
    <dgm:pt modelId="{14B93F99-5111-44E8-8585-9CA7984F8FC6}" type="pres">
      <dgm:prSet presAssocID="{6856DDA4-F747-4347-976A-A01B23548F7F}" presName="pictRect" presStyleLbl="node1" presStyleIdx="12" presStyleCnt="18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E019142-6561-4F1A-AF63-558A07001DEC}" type="pres">
      <dgm:prSet presAssocID="{6856DDA4-F747-4347-976A-A01B23548F7F}" presName="textRect" presStyleLbl="revTx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2A1F1-E92D-4755-96C7-FE2F2D538EEC}" type="pres">
      <dgm:prSet presAssocID="{C68588EA-A76E-4E3E-BD17-337E5032FC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429C167-F399-4B4C-9512-58FFD95E1188}" type="pres">
      <dgm:prSet presAssocID="{41913617-6E89-4F08-81B4-37CF53662232}" presName="compNode" presStyleCnt="0"/>
      <dgm:spPr/>
    </dgm:pt>
    <dgm:pt modelId="{E55F8305-7639-4EBE-8D2D-5B5C7176544C}" type="pres">
      <dgm:prSet presAssocID="{41913617-6E89-4F08-81B4-37CF53662232}" presName="pictRect" presStyleLbl="node1" presStyleIdx="13" presStyleCnt="18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C8E6B5E-21CE-45D7-9F83-CF2A03EECFDD}" type="pres">
      <dgm:prSet presAssocID="{41913617-6E89-4F08-81B4-37CF53662232}" presName="textRect" presStyleLbl="revTx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5590F-700C-43D6-91E0-9E3D19076381}" type="pres">
      <dgm:prSet presAssocID="{CC408FED-8B31-440D-B9EB-784C8E2FB39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24B53A-55F2-49A8-B036-037F8E0C229E}" type="pres">
      <dgm:prSet presAssocID="{CE0C308A-26E4-467C-A4B7-20DD4A230881}" presName="compNode" presStyleCnt="0"/>
      <dgm:spPr/>
    </dgm:pt>
    <dgm:pt modelId="{475C1A56-144E-4C33-87B0-7850A0353A92}" type="pres">
      <dgm:prSet presAssocID="{CE0C308A-26E4-467C-A4B7-20DD4A230881}" presName="pictRect" presStyleLbl="node1" presStyleIdx="14" presStyleCnt="18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EF5747A-9763-40C6-A59D-24CB3664365F}" type="pres">
      <dgm:prSet presAssocID="{CE0C308A-26E4-467C-A4B7-20DD4A230881}" presName="textRect" presStyleLbl="revTx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2162-DEB3-4D03-B2F3-9A77ACBA1720}" type="pres">
      <dgm:prSet presAssocID="{51892350-113C-4FFE-A854-11DEF604D9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8BB600-CFBC-4AE2-9609-B64FA52B6C25}" type="pres">
      <dgm:prSet presAssocID="{0ED23717-9F3E-40FE-946C-3D1B40F3281B}" presName="compNode" presStyleCnt="0"/>
      <dgm:spPr/>
    </dgm:pt>
    <dgm:pt modelId="{13A826EE-47E0-4927-8C72-40309E7102A9}" type="pres">
      <dgm:prSet presAssocID="{0ED23717-9F3E-40FE-946C-3D1B40F3281B}" presName="pictRect" presStyleLbl="node1" presStyleIdx="15" presStyleCnt="18"/>
      <dgm:spPr>
        <a:blipFill rotWithShape="0"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5EEA535-AF18-44BA-912A-484F81EFBC70}" type="pres">
      <dgm:prSet presAssocID="{0ED23717-9F3E-40FE-946C-3D1B40F3281B}" presName="textRect" presStyleLbl="revTx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CB90B-AFCD-4EED-A6A5-7B9A2C7C6A6A}" type="pres">
      <dgm:prSet presAssocID="{947B0D50-2BFC-4827-8B92-F5D421F21F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CB6C593-3126-4384-B316-3C87A266C759}" type="pres">
      <dgm:prSet presAssocID="{9006F248-3A10-4CC2-8347-E1451E1183B2}" presName="compNode" presStyleCnt="0"/>
      <dgm:spPr/>
    </dgm:pt>
    <dgm:pt modelId="{633967FD-A129-424D-8F88-89B7EB603BC1}" type="pres">
      <dgm:prSet presAssocID="{9006F248-3A10-4CC2-8347-E1451E1183B2}" presName="pictRect" presStyleLbl="node1" presStyleIdx="16" presStyleCnt="18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38D6F981-42C2-4834-BFA4-B0BDCDFD7DA0}" type="pres">
      <dgm:prSet presAssocID="{9006F248-3A10-4CC2-8347-E1451E1183B2}" presName="textRect" presStyleLbl="revTx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857EF-A4DE-48AD-AD18-3BEEC2DF1BAA}" type="pres">
      <dgm:prSet presAssocID="{E13FCA58-267D-421F-8B53-3E7E41DB7A8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CE3DBC8-5959-4172-B2A5-B1E33F87E0CF}" type="pres">
      <dgm:prSet presAssocID="{8D8329C4-399F-4C54-9DE9-FDFC5C2D7422}" presName="compNode" presStyleCnt="0"/>
      <dgm:spPr/>
    </dgm:pt>
    <dgm:pt modelId="{77B549F8-1CF2-4EE7-981B-631959034F77}" type="pres">
      <dgm:prSet presAssocID="{8D8329C4-399F-4C54-9DE9-FDFC5C2D7422}" presName="pictRect" presStyleLbl="node1" presStyleIdx="17" presStyleCnt="18"/>
      <dgm:spPr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6B3618-0D50-4C36-A1AB-358A6A6C3DF0}" type="pres">
      <dgm:prSet presAssocID="{8D8329C4-399F-4C54-9DE9-FDFC5C2D7422}" presName="textRect" presStyleLbl="revTx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CF03B5-D023-455B-91F4-809AEC5A3934}" type="presOf" srcId="{C932254E-9355-4B2D-84DA-B55CC6182ADF}" destId="{C4F1B2AF-92B8-4F4F-A1DC-8EA4CB49A131}" srcOrd="0" destOrd="0" presId="urn:microsoft.com/office/officeart/2005/8/layout/pList1"/>
    <dgm:cxn modelId="{1A16C24F-7B57-4DDA-91E5-32540B03A7E8}" srcId="{1C699FBC-2815-4B6E-BD01-71DCA4A6F994}" destId="{9006F248-3A10-4CC2-8347-E1451E1183B2}" srcOrd="16" destOrd="0" parTransId="{3AF6172C-4FB3-4B28-8D4F-936C7D795108}" sibTransId="{E13FCA58-267D-421F-8B53-3E7E41DB7A86}"/>
    <dgm:cxn modelId="{D6559CB2-A5DB-446D-815F-7020ED07F31E}" type="presOf" srcId="{5487190E-4D1A-41AA-BC8E-29481B802078}" destId="{BB1D33F4-7FDC-4A97-9B57-941CF6B7D66E}" srcOrd="0" destOrd="0" presId="urn:microsoft.com/office/officeart/2005/8/layout/pList1"/>
    <dgm:cxn modelId="{C68798F2-21DD-4AF3-854E-4D3A5165A95E}" srcId="{1C699FBC-2815-4B6E-BD01-71DCA4A6F994}" destId="{C92CDCA4-E019-4D10-A1FB-929F7AD986BE}" srcOrd="0" destOrd="0" parTransId="{EE5FEC12-DB09-44B1-B9F1-F5D893247214}" sibTransId="{C932254E-9355-4B2D-84DA-B55CC6182ADF}"/>
    <dgm:cxn modelId="{2CE542FE-EF66-4D14-9125-01B22DA49273}" type="presOf" srcId="{D4866DE5-303A-4D9E-9E73-65619E656EF7}" destId="{D00EA2A0-18B3-4D19-B9A0-C0D56CE427C0}" srcOrd="0" destOrd="0" presId="urn:microsoft.com/office/officeart/2005/8/layout/pList1"/>
    <dgm:cxn modelId="{0BF63069-6F31-47ED-A40A-41199F520610}" srcId="{1C699FBC-2815-4B6E-BD01-71DCA4A6F994}" destId="{8D8329C4-399F-4C54-9DE9-FDFC5C2D7422}" srcOrd="17" destOrd="0" parTransId="{A2913A86-BC79-4DBC-B55C-9B1459737AE8}" sibTransId="{951606D5-F0FE-4ABD-B3FA-709BF2FBA2D3}"/>
    <dgm:cxn modelId="{460823E8-8033-46CC-8706-E34CB8BF73EE}" type="presOf" srcId="{0CB1041C-D735-4018-967E-5DF28622825C}" destId="{5F7555F2-6EA9-49EA-882A-69811FF5424D}" srcOrd="0" destOrd="0" presId="urn:microsoft.com/office/officeart/2005/8/layout/pList1"/>
    <dgm:cxn modelId="{A5BB12BE-5F2F-4C26-A7DC-13AA27B66553}" type="presOf" srcId="{947B0D50-2BFC-4827-8B92-F5D421F21FDF}" destId="{01CCB90B-AFCD-4EED-A6A5-7B9A2C7C6A6A}" srcOrd="0" destOrd="0" presId="urn:microsoft.com/office/officeart/2005/8/layout/pList1"/>
    <dgm:cxn modelId="{9182E61E-E273-40D3-8041-70AB1EA940AA}" srcId="{1C699FBC-2815-4B6E-BD01-71DCA4A6F994}" destId="{E7C83054-B8D4-42A7-8BC6-C372B2DA2953}" srcOrd="2" destOrd="0" parTransId="{E09C21FF-4C31-41C0-A997-D7A8E9883D43}" sibTransId="{957472D8-FF96-40F2-AF2D-8578757F74F5}"/>
    <dgm:cxn modelId="{8184B10C-614D-4FE4-924B-6ACD60AD7521}" type="presOf" srcId="{84797C6F-F921-453A-A59F-2F760CDE7654}" destId="{7B4C1034-51B3-4034-B4DE-673CC534679F}" srcOrd="0" destOrd="0" presId="urn:microsoft.com/office/officeart/2005/8/layout/pList1"/>
    <dgm:cxn modelId="{567FCE42-5841-4AC3-B329-5C8AEABB0D29}" type="presOf" srcId="{91641213-A6A8-400E-8F4B-54725F8DA6F7}" destId="{88A81FCE-935C-4D09-BC63-81EB83DB330C}" srcOrd="0" destOrd="0" presId="urn:microsoft.com/office/officeart/2005/8/layout/pList1"/>
    <dgm:cxn modelId="{1DE4AB3E-CBB7-41E2-8812-804F9B0BCD2D}" srcId="{1C699FBC-2815-4B6E-BD01-71DCA4A6F994}" destId="{C41F1CEE-47B4-455A-80DF-D2BDD1C875E8}" srcOrd="4" destOrd="0" parTransId="{90A9B6D6-842B-4F55-9A84-97E4D151F9DD}" sibTransId="{62E22A54-73DF-443C-AB98-4FB564ABFB8D}"/>
    <dgm:cxn modelId="{8EF3697B-E4BD-4779-892F-87C4AA81C6DF}" srcId="{1C699FBC-2815-4B6E-BD01-71DCA4A6F994}" destId="{6856DDA4-F747-4347-976A-A01B23548F7F}" srcOrd="12" destOrd="0" parTransId="{77C27810-5346-4CA4-AFA7-02956BDD91C4}" sibTransId="{C68588EA-A76E-4E3E-BD17-337E5032FC8C}"/>
    <dgm:cxn modelId="{82677DE8-2B27-4505-8999-779B5BBC3BFD}" type="presOf" srcId="{1C699FBC-2815-4B6E-BD01-71DCA4A6F994}" destId="{489C9110-7221-4628-BD2F-978077366167}" srcOrd="0" destOrd="0" presId="urn:microsoft.com/office/officeart/2005/8/layout/pList1"/>
    <dgm:cxn modelId="{206062D4-81A4-48AF-B41E-9CBA9F3F3788}" type="presOf" srcId="{36458FDC-EC8A-4984-840A-217611416CAE}" destId="{F0BE4088-0255-464D-8402-FF2DD094A699}" srcOrd="0" destOrd="0" presId="urn:microsoft.com/office/officeart/2005/8/layout/pList1"/>
    <dgm:cxn modelId="{2AC38236-072D-4585-A86B-A590C96A0CE4}" type="presOf" srcId="{E13FCA58-267D-421F-8B53-3E7E41DB7A86}" destId="{E27857EF-A4DE-48AD-AD18-3BEEC2DF1BAA}" srcOrd="0" destOrd="0" presId="urn:microsoft.com/office/officeart/2005/8/layout/pList1"/>
    <dgm:cxn modelId="{A3523054-2B41-4A06-998F-9DDD5F424BA3}" type="presOf" srcId="{9006F248-3A10-4CC2-8347-E1451E1183B2}" destId="{38D6F981-42C2-4834-BFA4-B0BDCDFD7DA0}" srcOrd="0" destOrd="0" presId="urn:microsoft.com/office/officeart/2005/8/layout/pList1"/>
    <dgm:cxn modelId="{73F42C54-DF13-45B1-8BEE-BB62E4E083C5}" srcId="{1C699FBC-2815-4B6E-BD01-71DCA4A6F994}" destId="{5487190E-4D1A-41AA-BC8E-29481B802078}" srcOrd="7" destOrd="0" parTransId="{D67E2E26-16CC-42EB-B49A-05B761E30368}" sibTransId="{84797C6F-F921-453A-A59F-2F760CDE7654}"/>
    <dgm:cxn modelId="{0332AFE5-C03C-4985-86E7-A847014C69F6}" srcId="{1C699FBC-2815-4B6E-BD01-71DCA4A6F994}" destId="{91641213-A6A8-400E-8F4B-54725F8DA6F7}" srcOrd="3" destOrd="0" parTransId="{42C8114E-30A8-4CD2-8845-D8A79674173D}" sibTransId="{51D1E913-4C7B-477E-8E48-84376A794B8F}"/>
    <dgm:cxn modelId="{15F1FE37-D0D1-4E81-B1FB-617BACDB3A1E}" type="presOf" srcId="{C41F1CEE-47B4-455A-80DF-D2BDD1C875E8}" destId="{9C059140-2D15-4788-9C78-108A414E1969}" srcOrd="0" destOrd="0" presId="urn:microsoft.com/office/officeart/2005/8/layout/pList1"/>
    <dgm:cxn modelId="{3EEF4CDD-C148-44AA-968D-66EC32242CD6}" srcId="{1C699FBC-2815-4B6E-BD01-71DCA4A6F994}" destId="{C79F2B18-CC4F-4505-9CF0-3BA158D6B64C}" srcOrd="6" destOrd="0" parTransId="{DA99EE83-9C71-49E0-9414-DA0F004B1428}" sibTransId="{5B2828DA-1855-4336-BE32-EAA054D39D6F}"/>
    <dgm:cxn modelId="{F09A85A9-28CD-441B-A12D-20ECBB9AB289}" type="presOf" srcId="{62E22A54-73DF-443C-AB98-4FB564ABFB8D}" destId="{E7BF9938-86BE-446A-BA4E-43E88BD89AA6}" srcOrd="0" destOrd="0" presId="urn:microsoft.com/office/officeart/2005/8/layout/pList1"/>
    <dgm:cxn modelId="{781E0F54-298B-4378-AABD-E4C11BE6ADD3}" type="presOf" srcId="{C79F2B18-CC4F-4505-9CF0-3BA158D6B64C}" destId="{7AFE09B3-288E-4244-AA4F-FF4E4DB612F9}" srcOrd="0" destOrd="0" presId="urn:microsoft.com/office/officeart/2005/8/layout/pList1"/>
    <dgm:cxn modelId="{B9833664-EAD5-471A-86DA-A1653CD0381C}" type="presOf" srcId="{51892350-113C-4FFE-A854-11DEF604D95E}" destId="{9E222162-DEB3-4D03-B2F3-9A77ACBA1720}" srcOrd="0" destOrd="0" presId="urn:microsoft.com/office/officeart/2005/8/layout/pList1"/>
    <dgm:cxn modelId="{811153B9-77E6-42D0-877A-19BB4083AEE0}" srcId="{1C699FBC-2815-4B6E-BD01-71DCA4A6F994}" destId="{CE0C308A-26E4-467C-A4B7-20DD4A230881}" srcOrd="14" destOrd="0" parTransId="{8FDC400A-088F-4862-9B67-25E723D8B537}" sibTransId="{51892350-113C-4FFE-A854-11DEF604D95E}"/>
    <dgm:cxn modelId="{475DF39B-09A4-474B-9148-597E10934BD3}" type="presOf" srcId="{88D75651-EBC2-42EC-A4EA-B7C8BC9D7B5B}" destId="{FA4E2E15-43B9-4DA9-A31C-9DE81E29A97E}" srcOrd="0" destOrd="0" presId="urn:microsoft.com/office/officeart/2005/8/layout/pList1"/>
    <dgm:cxn modelId="{E2CDBF64-1F42-4FCF-967A-E7BCB97A2E7A}" type="presOf" srcId="{CC408FED-8B31-440D-B9EB-784C8E2FB39A}" destId="{A615590F-700C-43D6-91E0-9E3D19076381}" srcOrd="0" destOrd="0" presId="urn:microsoft.com/office/officeart/2005/8/layout/pList1"/>
    <dgm:cxn modelId="{31FECB9B-77DC-4B89-9BD1-33C482D92423}" srcId="{1C699FBC-2815-4B6E-BD01-71DCA4A6F994}" destId="{43814EBB-326B-47F2-898B-4DDE4E9EDF51}" srcOrd="8" destOrd="0" parTransId="{A5C0B799-00DF-4982-AB80-9587F0A4E786}" sibTransId="{6E389350-E097-48E2-A7B2-8F995E65D8A1}"/>
    <dgm:cxn modelId="{9999EBB2-CBA4-4A60-8E5D-3A5B0E086F9A}" srcId="{1C699FBC-2815-4B6E-BD01-71DCA4A6F994}" destId="{294FC7E2-31ED-4928-8EBF-9006D5116135}" srcOrd="5" destOrd="0" parTransId="{4F1A42E6-3F07-4992-BDB0-AF8A41287B30}" sibTransId="{6386B44E-B283-4E82-A760-B329B4529E1C}"/>
    <dgm:cxn modelId="{CBF696D4-A06B-4A07-93E5-8B467468091A}" type="presOf" srcId="{0ED23717-9F3E-40FE-946C-3D1B40F3281B}" destId="{55EEA535-AF18-44BA-912A-484F81EFBC70}" srcOrd="0" destOrd="0" presId="urn:microsoft.com/office/officeart/2005/8/layout/pList1"/>
    <dgm:cxn modelId="{CA61E0A0-9FCC-47BE-98B2-76F64469ED87}" type="presOf" srcId="{51D1E913-4C7B-477E-8E48-84376A794B8F}" destId="{D89AC0C4-30BD-4B81-9185-9679AC8D29A2}" srcOrd="0" destOrd="0" presId="urn:microsoft.com/office/officeart/2005/8/layout/pList1"/>
    <dgm:cxn modelId="{2D6C9284-F02A-497F-A0E4-A7CB9FB02B32}" type="presOf" srcId="{E7C83054-B8D4-42A7-8BC6-C372B2DA2953}" destId="{A257DFB8-8F14-4FE3-85AC-A95B5D8EE879}" srcOrd="0" destOrd="0" presId="urn:microsoft.com/office/officeart/2005/8/layout/pList1"/>
    <dgm:cxn modelId="{0EABC69B-CC50-47DF-B1AB-421A3D661CCD}" type="presOf" srcId="{2FCD25FF-AB9E-43A5-AF58-E6CA9BB1985A}" destId="{5273AE85-EFDE-43D8-8107-7E4889574F9E}" srcOrd="0" destOrd="0" presId="urn:microsoft.com/office/officeart/2005/8/layout/pList1"/>
    <dgm:cxn modelId="{33485ED2-D178-4D98-B257-7D9F69C1C244}" type="presOf" srcId="{C92CDCA4-E019-4D10-A1FB-929F7AD986BE}" destId="{F1AEEF75-4954-49EA-884B-E31B33256E12}" srcOrd="0" destOrd="0" presId="urn:microsoft.com/office/officeart/2005/8/layout/pList1"/>
    <dgm:cxn modelId="{61257B33-7DB3-4749-A8EF-06AABE41D144}" type="presOf" srcId="{957472D8-FF96-40F2-AF2D-8578757F74F5}" destId="{84C7D35B-4243-4C3E-93FD-6A1BC1F67D8E}" srcOrd="0" destOrd="0" presId="urn:microsoft.com/office/officeart/2005/8/layout/pList1"/>
    <dgm:cxn modelId="{FF932C1E-579D-4A63-B44D-6A4A5121CF92}" type="presOf" srcId="{294FC7E2-31ED-4928-8EBF-9006D5116135}" destId="{CF21F0D2-6805-44FA-86E8-65568F15EA4E}" srcOrd="0" destOrd="0" presId="urn:microsoft.com/office/officeart/2005/8/layout/pList1"/>
    <dgm:cxn modelId="{59399B66-A96B-4F38-90F7-9D9F351CB187}" srcId="{1C699FBC-2815-4B6E-BD01-71DCA4A6F994}" destId="{D4866DE5-303A-4D9E-9E73-65619E656EF7}" srcOrd="1" destOrd="0" parTransId="{13BCAFDE-0636-4EC9-BCC2-7C46F8C28536}" sibTransId="{88D75651-EBC2-42EC-A4EA-B7C8BC9D7B5B}"/>
    <dgm:cxn modelId="{5BC09FAD-58C1-441E-94E2-3A48C2F010FB}" type="presOf" srcId="{C68588EA-A76E-4E3E-BD17-337E5032FC8C}" destId="{F1F2A1F1-E92D-4755-96C7-FE2F2D538EEC}" srcOrd="0" destOrd="0" presId="urn:microsoft.com/office/officeart/2005/8/layout/pList1"/>
    <dgm:cxn modelId="{238C341C-0A7C-4FE5-A59B-DDAE815B460A}" type="presOf" srcId="{43814EBB-326B-47F2-898B-4DDE4E9EDF51}" destId="{76CFEE3F-74A7-435D-938D-16000177C1CC}" srcOrd="0" destOrd="0" presId="urn:microsoft.com/office/officeart/2005/8/layout/pList1"/>
    <dgm:cxn modelId="{70C71978-AE9F-4673-8641-D075F39DC00A}" type="presOf" srcId="{41913617-6E89-4F08-81B4-37CF53662232}" destId="{DC8E6B5E-21CE-45D7-9F83-CF2A03EECFDD}" srcOrd="0" destOrd="0" presId="urn:microsoft.com/office/officeart/2005/8/layout/pList1"/>
    <dgm:cxn modelId="{35C359E6-1C5E-440C-92E1-C787F80ADD50}" type="presOf" srcId="{6386B44E-B283-4E82-A760-B329B4529E1C}" destId="{36707739-893B-4D18-ADD1-037D5C76CE27}" srcOrd="0" destOrd="0" presId="urn:microsoft.com/office/officeart/2005/8/layout/pList1"/>
    <dgm:cxn modelId="{2B7EDC4F-61B0-4C8E-839F-D01BA828CB38}" type="presOf" srcId="{6E389350-E097-48E2-A7B2-8F995E65D8A1}" destId="{3CE1B703-ACC2-4584-BF29-D8745833BBCC}" srcOrd="0" destOrd="0" presId="urn:microsoft.com/office/officeart/2005/8/layout/pList1"/>
    <dgm:cxn modelId="{E62B0E5A-78A3-450F-B8C7-B9A690622298}" srcId="{1C699FBC-2815-4B6E-BD01-71DCA4A6F994}" destId="{41913617-6E89-4F08-81B4-37CF53662232}" srcOrd="13" destOrd="0" parTransId="{3E93E1AC-532F-4567-AC55-5D8684F8DC52}" sibTransId="{CC408FED-8B31-440D-B9EB-784C8E2FB39A}"/>
    <dgm:cxn modelId="{EA8EB857-1AC6-4C79-8C71-2AFF7D7562F8}" type="presOf" srcId="{16B2EA05-D4EA-4C57-8662-6775C7007A53}" destId="{9AA8F793-C717-463F-A7CD-8A39A03D62AC}" srcOrd="0" destOrd="0" presId="urn:microsoft.com/office/officeart/2005/8/layout/pList1"/>
    <dgm:cxn modelId="{2A0F1E1E-BB94-4AA3-AC5C-DDBA70BB83A9}" srcId="{1C699FBC-2815-4B6E-BD01-71DCA4A6F994}" destId="{2FCD25FF-AB9E-43A5-AF58-E6CA9BB1985A}" srcOrd="10" destOrd="0" parTransId="{75A512AE-B346-4529-8642-303DA217FB83}" sibTransId="{7AAF9753-6F32-4D27-A7F2-6E93286CCF13}"/>
    <dgm:cxn modelId="{B3AE5CD1-44B4-441E-BFBA-8E275635A627}" type="presOf" srcId="{5B2828DA-1855-4336-BE32-EAA054D39D6F}" destId="{89DE913E-E1F1-443C-8AED-FDBA50D887BE}" srcOrd="0" destOrd="0" presId="urn:microsoft.com/office/officeart/2005/8/layout/pList1"/>
    <dgm:cxn modelId="{C6A3FB26-332C-4F0A-811F-AFF89EB103D3}" srcId="{1C699FBC-2815-4B6E-BD01-71DCA4A6F994}" destId="{36458FDC-EC8A-4984-840A-217611416CAE}" srcOrd="11" destOrd="0" parTransId="{E08B4575-211C-48F3-8323-CCFF25DDA5CF}" sibTransId="{39F154D5-7E4E-4CED-949B-6E4D8C5E844C}"/>
    <dgm:cxn modelId="{16DCF9D1-D73C-4D14-8FD0-6F1FB19B6929}" srcId="{1C699FBC-2815-4B6E-BD01-71DCA4A6F994}" destId="{0CB1041C-D735-4018-967E-5DF28622825C}" srcOrd="9" destOrd="0" parTransId="{87B2305B-D764-4259-AD95-09787BB7119E}" sibTransId="{16B2EA05-D4EA-4C57-8662-6775C7007A53}"/>
    <dgm:cxn modelId="{07EA6FAF-125A-4187-854A-1E8A98F2B03A}" type="presOf" srcId="{39F154D5-7E4E-4CED-949B-6E4D8C5E844C}" destId="{F951B434-3269-4096-A9C5-1F2BB80A59E2}" srcOrd="0" destOrd="0" presId="urn:microsoft.com/office/officeart/2005/8/layout/pList1"/>
    <dgm:cxn modelId="{E452798C-794E-49EB-8B56-DA343377D1D3}" type="presOf" srcId="{CE0C308A-26E4-467C-A4B7-20DD4A230881}" destId="{DEF5747A-9763-40C6-A59D-24CB3664365F}" srcOrd="0" destOrd="0" presId="urn:microsoft.com/office/officeart/2005/8/layout/pList1"/>
    <dgm:cxn modelId="{2CECFD62-7549-4DC0-9F8E-06E4C1B6D1C8}" type="presOf" srcId="{7AAF9753-6F32-4D27-A7F2-6E93286CCF13}" destId="{D99AB34C-12B3-4CF4-8CC2-425C85EDF0C6}" srcOrd="0" destOrd="0" presId="urn:microsoft.com/office/officeart/2005/8/layout/pList1"/>
    <dgm:cxn modelId="{7E13A3ED-C92E-410E-AA94-C38361354FAD}" srcId="{1C699FBC-2815-4B6E-BD01-71DCA4A6F994}" destId="{0ED23717-9F3E-40FE-946C-3D1B40F3281B}" srcOrd="15" destOrd="0" parTransId="{FDA8F0F8-9A68-4D73-A9CE-D3930D304F80}" sibTransId="{947B0D50-2BFC-4827-8B92-F5D421F21FDF}"/>
    <dgm:cxn modelId="{B7BF3B3F-7B0E-4B04-924A-3ED284F5A299}" type="presOf" srcId="{6856DDA4-F747-4347-976A-A01B23548F7F}" destId="{9E019142-6561-4F1A-AF63-558A07001DEC}" srcOrd="0" destOrd="0" presId="urn:microsoft.com/office/officeart/2005/8/layout/pList1"/>
    <dgm:cxn modelId="{8F355EE9-3BEE-47D7-A034-82E2CB9D103A}" type="presOf" srcId="{8D8329C4-399F-4C54-9DE9-FDFC5C2D7422}" destId="{766B3618-0D50-4C36-A1AB-358A6A6C3DF0}" srcOrd="0" destOrd="0" presId="urn:microsoft.com/office/officeart/2005/8/layout/pList1"/>
    <dgm:cxn modelId="{6A9378A6-5027-49C2-B6EC-730E0C4F72BC}" type="presParOf" srcId="{489C9110-7221-4628-BD2F-978077366167}" destId="{44152922-EAB9-4A4B-AEDB-2E32EA6FD768}" srcOrd="0" destOrd="0" presId="urn:microsoft.com/office/officeart/2005/8/layout/pList1"/>
    <dgm:cxn modelId="{593D89CE-FCB1-4F2F-91F7-5F7A1580CBA6}" type="presParOf" srcId="{44152922-EAB9-4A4B-AEDB-2E32EA6FD768}" destId="{E1C0C584-8336-4278-B74A-2C47D5AB0468}" srcOrd="0" destOrd="0" presId="urn:microsoft.com/office/officeart/2005/8/layout/pList1"/>
    <dgm:cxn modelId="{4D29E83A-97E3-4E0A-8BD2-17102853E65E}" type="presParOf" srcId="{44152922-EAB9-4A4B-AEDB-2E32EA6FD768}" destId="{F1AEEF75-4954-49EA-884B-E31B33256E12}" srcOrd="1" destOrd="0" presId="urn:microsoft.com/office/officeart/2005/8/layout/pList1"/>
    <dgm:cxn modelId="{43581437-50B1-4C12-B4F8-0A54E121428F}" type="presParOf" srcId="{489C9110-7221-4628-BD2F-978077366167}" destId="{C4F1B2AF-92B8-4F4F-A1DC-8EA4CB49A131}" srcOrd="1" destOrd="0" presId="urn:microsoft.com/office/officeart/2005/8/layout/pList1"/>
    <dgm:cxn modelId="{397068BA-E7E2-4E61-A5FF-459DDEEAB270}" type="presParOf" srcId="{489C9110-7221-4628-BD2F-978077366167}" destId="{2AEDE2F0-B452-409B-ACC2-69BEE50EFF0C}" srcOrd="2" destOrd="0" presId="urn:microsoft.com/office/officeart/2005/8/layout/pList1"/>
    <dgm:cxn modelId="{0606C296-674F-4A65-B1BE-DEF4815449FC}" type="presParOf" srcId="{2AEDE2F0-B452-409B-ACC2-69BEE50EFF0C}" destId="{B1B1A907-AC90-4A54-96E8-637C2C3506EE}" srcOrd="0" destOrd="0" presId="urn:microsoft.com/office/officeart/2005/8/layout/pList1"/>
    <dgm:cxn modelId="{68EE50F5-BF3F-4C2B-8868-577079543058}" type="presParOf" srcId="{2AEDE2F0-B452-409B-ACC2-69BEE50EFF0C}" destId="{D00EA2A0-18B3-4D19-B9A0-C0D56CE427C0}" srcOrd="1" destOrd="0" presId="urn:microsoft.com/office/officeart/2005/8/layout/pList1"/>
    <dgm:cxn modelId="{3A7B09E4-737F-441F-B9BA-58811F755549}" type="presParOf" srcId="{489C9110-7221-4628-BD2F-978077366167}" destId="{FA4E2E15-43B9-4DA9-A31C-9DE81E29A97E}" srcOrd="3" destOrd="0" presId="urn:microsoft.com/office/officeart/2005/8/layout/pList1"/>
    <dgm:cxn modelId="{3DF6FB55-2B4A-4A88-BC1E-D9293A6CC7F5}" type="presParOf" srcId="{489C9110-7221-4628-BD2F-978077366167}" destId="{98D9F077-66E6-4F8E-9667-A3B926B937FD}" srcOrd="4" destOrd="0" presId="urn:microsoft.com/office/officeart/2005/8/layout/pList1"/>
    <dgm:cxn modelId="{FA41649F-DA8A-4F16-8328-39EE618ACDFC}" type="presParOf" srcId="{98D9F077-66E6-4F8E-9667-A3B926B937FD}" destId="{F5AB74DB-C9C8-40E8-8650-F6212D92F32A}" srcOrd="0" destOrd="0" presId="urn:microsoft.com/office/officeart/2005/8/layout/pList1"/>
    <dgm:cxn modelId="{036F22A1-8336-496B-9342-F69445C610FB}" type="presParOf" srcId="{98D9F077-66E6-4F8E-9667-A3B926B937FD}" destId="{A257DFB8-8F14-4FE3-85AC-A95B5D8EE879}" srcOrd="1" destOrd="0" presId="urn:microsoft.com/office/officeart/2005/8/layout/pList1"/>
    <dgm:cxn modelId="{ED3EBFB8-B32D-46E1-B95E-09AD871913A4}" type="presParOf" srcId="{489C9110-7221-4628-BD2F-978077366167}" destId="{84C7D35B-4243-4C3E-93FD-6A1BC1F67D8E}" srcOrd="5" destOrd="0" presId="urn:microsoft.com/office/officeart/2005/8/layout/pList1"/>
    <dgm:cxn modelId="{1E1BD922-49F1-472B-B6A4-2DB524DE94D9}" type="presParOf" srcId="{489C9110-7221-4628-BD2F-978077366167}" destId="{5FC009A4-C76E-4ECC-A7D2-69A18F74D391}" srcOrd="6" destOrd="0" presId="urn:microsoft.com/office/officeart/2005/8/layout/pList1"/>
    <dgm:cxn modelId="{E26722F7-4384-4DA5-9473-E553F1DCB635}" type="presParOf" srcId="{5FC009A4-C76E-4ECC-A7D2-69A18F74D391}" destId="{4367B269-4ACD-4FE4-A22C-9369F3FB6F78}" srcOrd="0" destOrd="0" presId="urn:microsoft.com/office/officeart/2005/8/layout/pList1"/>
    <dgm:cxn modelId="{CA8D8226-CCE0-4386-AAAA-096ECC7A9337}" type="presParOf" srcId="{5FC009A4-C76E-4ECC-A7D2-69A18F74D391}" destId="{88A81FCE-935C-4D09-BC63-81EB83DB330C}" srcOrd="1" destOrd="0" presId="urn:microsoft.com/office/officeart/2005/8/layout/pList1"/>
    <dgm:cxn modelId="{584B749E-BF6F-4EF6-96BA-81E40A1CCA8F}" type="presParOf" srcId="{489C9110-7221-4628-BD2F-978077366167}" destId="{D89AC0C4-30BD-4B81-9185-9679AC8D29A2}" srcOrd="7" destOrd="0" presId="urn:microsoft.com/office/officeart/2005/8/layout/pList1"/>
    <dgm:cxn modelId="{7ED3B711-F116-40DE-A220-C133331FC4CC}" type="presParOf" srcId="{489C9110-7221-4628-BD2F-978077366167}" destId="{B1C808F2-23C7-4593-B9D7-91181FE8B517}" srcOrd="8" destOrd="0" presId="urn:microsoft.com/office/officeart/2005/8/layout/pList1"/>
    <dgm:cxn modelId="{62F85976-5A2A-42C7-864E-3F338B22D660}" type="presParOf" srcId="{B1C808F2-23C7-4593-B9D7-91181FE8B517}" destId="{AE2B38BD-1AF7-485E-99F0-974ECAC87B21}" srcOrd="0" destOrd="0" presId="urn:microsoft.com/office/officeart/2005/8/layout/pList1"/>
    <dgm:cxn modelId="{32B7C857-5CEA-49E0-A1FD-A9966AE99199}" type="presParOf" srcId="{B1C808F2-23C7-4593-B9D7-91181FE8B517}" destId="{9C059140-2D15-4788-9C78-108A414E1969}" srcOrd="1" destOrd="0" presId="urn:microsoft.com/office/officeart/2005/8/layout/pList1"/>
    <dgm:cxn modelId="{7AFB452C-5FD0-4DFD-8686-7393D5717DA5}" type="presParOf" srcId="{489C9110-7221-4628-BD2F-978077366167}" destId="{E7BF9938-86BE-446A-BA4E-43E88BD89AA6}" srcOrd="9" destOrd="0" presId="urn:microsoft.com/office/officeart/2005/8/layout/pList1"/>
    <dgm:cxn modelId="{53776E8B-66CC-4AEF-8C7D-2C2D59D3449E}" type="presParOf" srcId="{489C9110-7221-4628-BD2F-978077366167}" destId="{2D41EFE8-873B-4F7E-BA78-4DB29702184D}" srcOrd="10" destOrd="0" presId="urn:microsoft.com/office/officeart/2005/8/layout/pList1"/>
    <dgm:cxn modelId="{68F02965-C529-420A-95EC-51A18E85E0B0}" type="presParOf" srcId="{2D41EFE8-873B-4F7E-BA78-4DB29702184D}" destId="{6F9C1E88-868F-4DE3-BED3-F0E92C9B4C02}" srcOrd="0" destOrd="0" presId="urn:microsoft.com/office/officeart/2005/8/layout/pList1"/>
    <dgm:cxn modelId="{D997509F-2A90-407B-A637-8F0D810E5DB0}" type="presParOf" srcId="{2D41EFE8-873B-4F7E-BA78-4DB29702184D}" destId="{CF21F0D2-6805-44FA-86E8-65568F15EA4E}" srcOrd="1" destOrd="0" presId="urn:microsoft.com/office/officeart/2005/8/layout/pList1"/>
    <dgm:cxn modelId="{506A8157-4F16-4E93-BE09-21D25CA42E15}" type="presParOf" srcId="{489C9110-7221-4628-BD2F-978077366167}" destId="{36707739-893B-4D18-ADD1-037D5C76CE27}" srcOrd="11" destOrd="0" presId="urn:microsoft.com/office/officeart/2005/8/layout/pList1"/>
    <dgm:cxn modelId="{8295CF88-14C3-47C5-9133-1D7BF7F301B4}" type="presParOf" srcId="{489C9110-7221-4628-BD2F-978077366167}" destId="{D20B18BE-EB4B-44E5-9638-CDE22008A371}" srcOrd="12" destOrd="0" presId="urn:microsoft.com/office/officeart/2005/8/layout/pList1"/>
    <dgm:cxn modelId="{E69A8EE6-7580-48ED-A0DC-4EF3B29DF106}" type="presParOf" srcId="{D20B18BE-EB4B-44E5-9638-CDE22008A371}" destId="{12F1CEB4-6E1F-43B8-B1E9-46A8F288FF41}" srcOrd="0" destOrd="0" presId="urn:microsoft.com/office/officeart/2005/8/layout/pList1"/>
    <dgm:cxn modelId="{2D7BB9EF-8FA3-4558-BE9D-094DA71A9389}" type="presParOf" srcId="{D20B18BE-EB4B-44E5-9638-CDE22008A371}" destId="{7AFE09B3-288E-4244-AA4F-FF4E4DB612F9}" srcOrd="1" destOrd="0" presId="urn:microsoft.com/office/officeart/2005/8/layout/pList1"/>
    <dgm:cxn modelId="{3459F7A9-B01C-484A-9700-458A845AE320}" type="presParOf" srcId="{489C9110-7221-4628-BD2F-978077366167}" destId="{89DE913E-E1F1-443C-8AED-FDBA50D887BE}" srcOrd="13" destOrd="0" presId="urn:microsoft.com/office/officeart/2005/8/layout/pList1"/>
    <dgm:cxn modelId="{A8D5B6B7-B33F-4FD3-BBE9-596D885DEF5B}" type="presParOf" srcId="{489C9110-7221-4628-BD2F-978077366167}" destId="{C0246667-255E-43D8-B1B6-BD0EEE8644EC}" srcOrd="14" destOrd="0" presId="urn:microsoft.com/office/officeart/2005/8/layout/pList1"/>
    <dgm:cxn modelId="{737109F9-CD9D-4178-AB79-8C3FE0F9374B}" type="presParOf" srcId="{C0246667-255E-43D8-B1B6-BD0EEE8644EC}" destId="{579721E6-4ABA-4F1C-880A-6C23FE6D1375}" srcOrd="0" destOrd="0" presId="urn:microsoft.com/office/officeart/2005/8/layout/pList1"/>
    <dgm:cxn modelId="{9536E376-FD03-497A-8871-F267507513BE}" type="presParOf" srcId="{C0246667-255E-43D8-B1B6-BD0EEE8644EC}" destId="{BB1D33F4-7FDC-4A97-9B57-941CF6B7D66E}" srcOrd="1" destOrd="0" presId="urn:microsoft.com/office/officeart/2005/8/layout/pList1"/>
    <dgm:cxn modelId="{E9D08EBA-0F2A-4074-99CF-2382088A8E32}" type="presParOf" srcId="{489C9110-7221-4628-BD2F-978077366167}" destId="{7B4C1034-51B3-4034-B4DE-673CC534679F}" srcOrd="15" destOrd="0" presId="urn:microsoft.com/office/officeart/2005/8/layout/pList1"/>
    <dgm:cxn modelId="{91BBF2F1-77F9-40EF-A4C2-2BC02807BA6C}" type="presParOf" srcId="{489C9110-7221-4628-BD2F-978077366167}" destId="{EF1BFD0E-4344-4CAF-82F4-4F0AF5329234}" srcOrd="16" destOrd="0" presId="urn:microsoft.com/office/officeart/2005/8/layout/pList1"/>
    <dgm:cxn modelId="{FAEEA381-B2D8-4544-98B3-4F3565197C57}" type="presParOf" srcId="{EF1BFD0E-4344-4CAF-82F4-4F0AF5329234}" destId="{BFD3CBE6-BB4D-447A-979C-745DE79B2258}" srcOrd="0" destOrd="0" presId="urn:microsoft.com/office/officeart/2005/8/layout/pList1"/>
    <dgm:cxn modelId="{08E8A6B0-0B37-4651-B65A-546C2B9EBE48}" type="presParOf" srcId="{EF1BFD0E-4344-4CAF-82F4-4F0AF5329234}" destId="{76CFEE3F-74A7-435D-938D-16000177C1CC}" srcOrd="1" destOrd="0" presId="urn:microsoft.com/office/officeart/2005/8/layout/pList1"/>
    <dgm:cxn modelId="{06A79BD1-9A92-481D-8DD7-EB971C9C4B4C}" type="presParOf" srcId="{489C9110-7221-4628-BD2F-978077366167}" destId="{3CE1B703-ACC2-4584-BF29-D8745833BBCC}" srcOrd="17" destOrd="0" presId="urn:microsoft.com/office/officeart/2005/8/layout/pList1"/>
    <dgm:cxn modelId="{4973CF0E-4DA1-4136-8ACB-20339B21DEDA}" type="presParOf" srcId="{489C9110-7221-4628-BD2F-978077366167}" destId="{14A0CC26-B28D-43ED-9B62-D9C5F527493F}" srcOrd="18" destOrd="0" presId="urn:microsoft.com/office/officeart/2005/8/layout/pList1"/>
    <dgm:cxn modelId="{46EEC368-E842-43B8-AD39-51EEC8C48817}" type="presParOf" srcId="{14A0CC26-B28D-43ED-9B62-D9C5F527493F}" destId="{31BEF360-B9EB-4BBA-822E-72CC985F9B79}" srcOrd="0" destOrd="0" presId="urn:microsoft.com/office/officeart/2005/8/layout/pList1"/>
    <dgm:cxn modelId="{0DAD30C6-BA10-473F-A78C-8C47F5A70398}" type="presParOf" srcId="{14A0CC26-B28D-43ED-9B62-D9C5F527493F}" destId="{5F7555F2-6EA9-49EA-882A-69811FF5424D}" srcOrd="1" destOrd="0" presId="urn:microsoft.com/office/officeart/2005/8/layout/pList1"/>
    <dgm:cxn modelId="{9B04EA7E-096E-482C-855D-EFD760786029}" type="presParOf" srcId="{489C9110-7221-4628-BD2F-978077366167}" destId="{9AA8F793-C717-463F-A7CD-8A39A03D62AC}" srcOrd="19" destOrd="0" presId="urn:microsoft.com/office/officeart/2005/8/layout/pList1"/>
    <dgm:cxn modelId="{83AE0339-16A0-4FC0-806A-10B9A9C0D9BA}" type="presParOf" srcId="{489C9110-7221-4628-BD2F-978077366167}" destId="{8F7DA063-1196-44AE-9A26-EF0E026F0FF4}" srcOrd="20" destOrd="0" presId="urn:microsoft.com/office/officeart/2005/8/layout/pList1"/>
    <dgm:cxn modelId="{618F20E8-D6CE-4DDE-AB15-02F4E6CE9AB1}" type="presParOf" srcId="{8F7DA063-1196-44AE-9A26-EF0E026F0FF4}" destId="{41FC23AA-CB2B-47E2-9048-1D0B223980DA}" srcOrd="0" destOrd="0" presId="urn:microsoft.com/office/officeart/2005/8/layout/pList1"/>
    <dgm:cxn modelId="{8AEEADB7-550C-4883-B991-50E3F1655E39}" type="presParOf" srcId="{8F7DA063-1196-44AE-9A26-EF0E026F0FF4}" destId="{5273AE85-EFDE-43D8-8107-7E4889574F9E}" srcOrd="1" destOrd="0" presId="urn:microsoft.com/office/officeart/2005/8/layout/pList1"/>
    <dgm:cxn modelId="{2D73FD14-13D0-4162-A5A5-56A2888FD712}" type="presParOf" srcId="{489C9110-7221-4628-BD2F-978077366167}" destId="{D99AB34C-12B3-4CF4-8CC2-425C85EDF0C6}" srcOrd="21" destOrd="0" presId="urn:microsoft.com/office/officeart/2005/8/layout/pList1"/>
    <dgm:cxn modelId="{EA771CCE-78CE-4125-B057-F973AEC3DB90}" type="presParOf" srcId="{489C9110-7221-4628-BD2F-978077366167}" destId="{B3674705-22FD-4F5D-B990-F051DBC58641}" srcOrd="22" destOrd="0" presId="urn:microsoft.com/office/officeart/2005/8/layout/pList1"/>
    <dgm:cxn modelId="{82E3EA8D-0760-460E-9591-437748983B11}" type="presParOf" srcId="{B3674705-22FD-4F5D-B990-F051DBC58641}" destId="{0D8024A8-A6CC-4E1D-821F-0D3119AF46B6}" srcOrd="0" destOrd="0" presId="urn:microsoft.com/office/officeart/2005/8/layout/pList1"/>
    <dgm:cxn modelId="{8BC7919B-4187-42CA-AE88-A4A6732029E4}" type="presParOf" srcId="{B3674705-22FD-4F5D-B990-F051DBC58641}" destId="{F0BE4088-0255-464D-8402-FF2DD094A699}" srcOrd="1" destOrd="0" presId="urn:microsoft.com/office/officeart/2005/8/layout/pList1"/>
    <dgm:cxn modelId="{1B8F6CB1-00D8-4E7C-A3BA-BC2A28F1F0D6}" type="presParOf" srcId="{489C9110-7221-4628-BD2F-978077366167}" destId="{F951B434-3269-4096-A9C5-1F2BB80A59E2}" srcOrd="23" destOrd="0" presId="urn:microsoft.com/office/officeart/2005/8/layout/pList1"/>
    <dgm:cxn modelId="{80354CAD-3635-44EF-88E3-452698CC93C1}" type="presParOf" srcId="{489C9110-7221-4628-BD2F-978077366167}" destId="{FC7D8AA0-1A23-4F8F-BEA6-BEAAD5547D95}" srcOrd="24" destOrd="0" presId="urn:microsoft.com/office/officeart/2005/8/layout/pList1"/>
    <dgm:cxn modelId="{32604117-6EAA-48B3-BA33-96342B855154}" type="presParOf" srcId="{FC7D8AA0-1A23-4F8F-BEA6-BEAAD5547D95}" destId="{14B93F99-5111-44E8-8585-9CA7984F8FC6}" srcOrd="0" destOrd="0" presId="urn:microsoft.com/office/officeart/2005/8/layout/pList1"/>
    <dgm:cxn modelId="{7FB04F0D-9EC3-4DF7-9B15-D69AE44DB291}" type="presParOf" srcId="{FC7D8AA0-1A23-4F8F-BEA6-BEAAD5547D95}" destId="{9E019142-6561-4F1A-AF63-558A07001DEC}" srcOrd="1" destOrd="0" presId="urn:microsoft.com/office/officeart/2005/8/layout/pList1"/>
    <dgm:cxn modelId="{E8CA5C2B-290E-49C5-906F-AE27F78E5B89}" type="presParOf" srcId="{489C9110-7221-4628-BD2F-978077366167}" destId="{F1F2A1F1-E92D-4755-96C7-FE2F2D538EEC}" srcOrd="25" destOrd="0" presId="urn:microsoft.com/office/officeart/2005/8/layout/pList1"/>
    <dgm:cxn modelId="{AACA02E2-D231-4946-97E2-9F7C6AB84039}" type="presParOf" srcId="{489C9110-7221-4628-BD2F-978077366167}" destId="{8429C167-F399-4B4C-9512-58FFD95E1188}" srcOrd="26" destOrd="0" presId="urn:microsoft.com/office/officeart/2005/8/layout/pList1"/>
    <dgm:cxn modelId="{98598AC3-EE79-449D-88EA-F36351C785F3}" type="presParOf" srcId="{8429C167-F399-4B4C-9512-58FFD95E1188}" destId="{E55F8305-7639-4EBE-8D2D-5B5C7176544C}" srcOrd="0" destOrd="0" presId="urn:microsoft.com/office/officeart/2005/8/layout/pList1"/>
    <dgm:cxn modelId="{94427442-7CFF-445E-94D5-811E5DE0D749}" type="presParOf" srcId="{8429C167-F399-4B4C-9512-58FFD95E1188}" destId="{DC8E6B5E-21CE-45D7-9F83-CF2A03EECFDD}" srcOrd="1" destOrd="0" presId="urn:microsoft.com/office/officeart/2005/8/layout/pList1"/>
    <dgm:cxn modelId="{6D8557FF-811B-45A8-8322-FCECF40D2E12}" type="presParOf" srcId="{489C9110-7221-4628-BD2F-978077366167}" destId="{A615590F-700C-43D6-91E0-9E3D19076381}" srcOrd="27" destOrd="0" presId="urn:microsoft.com/office/officeart/2005/8/layout/pList1"/>
    <dgm:cxn modelId="{C6267245-BAD4-4015-A3D1-DF8328D7D465}" type="presParOf" srcId="{489C9110-7221-4628-BD2F-978077366167}" destId="{C524B53A-55F2-49A8-B036-037F8E0C229E}" srcOrd="28" destOrd="0" presId="urn:microsoft.com/office/officeart/2005/8/layout/pList1"/>
    <dgm:cxn modelId="{B3FD4B2D-4042-443C-960F-931128261849}" type="presParOf" srcId="{C524B53A-55F2-49A8-B036-037F8E0C229E}" destId="{475C1A56-144E-4C33-87B0-7850A0353A92}" srcOrd="0" destOrd="0" presId="urn:microsoft.com/office/officeart/2005/8/layout/pList1"/>
    <dgm:cxn modelId="{7300D214-B97F-4666-B522-C786C49C03E6}" type="presParOf" srcId="{C524B53A-55F2-49A8-B036-037F8E0C229E}" destId="{DEF5747A-9763-40C6-A59D-24CB3664365F}" srcOrd="1" destOrd="0" presId="urn:microsoft.com/office/officeart/2005/8/layout/pList1"/>
    <dgm:cxn modelId="{18687825-E3BA-4F42-BB60-7098B1154B8E}" type="presParOf" srcId="{489C9110-7221-4628-BD2F-978077366167}" destId="{9E222162-DEB3-4D03-B2F3-9A77ACBA1720}" srcOrd="29" destOrd="0" presId="urn:microsoft.com/office/officeart/2005/8/layout/pList1"/>
    <dgm:cxn modelId="{609D93DD-ED1F-4145-A470-D4F396A18C6E}" type="presParOf" srcId="{489C9110-7221-4628-BD2F-978077366167}" destId="{AC8BB600-CFBC-4AE2-9609-B64FA52B6C25}" srcOrd="30" destOrd="0" presId="urn:microsoft.com/office/officeart/2005/8/layout/pList1"/>
    <dgm:cxn modelId="{AD38A46F-E469-40B2-B254-CC18C342489E}" type="presParOf" srcId="{AC8BB600-CFBC-4AE2-9609-B64FA52B6C25}" destId="{13A826EE-47E0-4927-8C72-40309E7102A9}" srcOrd="0" destOrd="0" presId="urn:microsoft.com/office/officeart/2005/8/layout/pList1"/>
    <dgm:cxn modelId="{757903FA-5DA2-4EDE-A556-52108ED63F35}" type="presParOf" srcId="{AC8BB600-CFBC-4AE2-9609-B64FA52B6C25}" destId="{55EEA535-AF18-44BA-912A-484F81EFBC70}" srcOrd="1" destOrd="0" presId="urn:microsoft.com/office/officeart/2005/8/layout/pList1"/>
    <dgm:cxn modelId="{69046375-1E77-4357-BE55-71DAF23F8C09}" type="presParOf" srcId="{489C9110-7221-4628-BD2F-978077366167}" destId="{01CCB90B-AFCD-4EED-A6A5-7B9A2C7C6A6A}" srcOrd="31" destOrd="0" presId="urn:microsoft.com/office/officeart/2005/8/layout/pList1"/>
    <dgm:cxn modelId="{F9863CA9-32E0-404C-A6EC-3E651B8DE658}" type="presParOf" srcId="{489C9110-7221-4628-BD2F-978077366167}" destId="{8CB6C593-3126-4384-B316-3C87A266C759}" srcOrd="32" destOrd="0" presId="urn:microsoft.com/office/officeart/2005/8/layout/pList1"/>
    <dgm:cxn modelId="{66E1A120-971A-405C-911B-AE589F356693}" type="presParOf" srcId="{8CB6C593-3126-4384-B316-3C87A266C759}" destId="{633967FD-A129-424D-8F88-89B7EB603BC1}" srcOrd="0" destOrd="0" presId="urn:microsoft.com/office/officeart/2005/8/layout/pList1"/>
    <dgm:cxn modelId="{1942E8BA-CFA3-49A1-B6F5-B18D45E13C88}" type="presParOf" srcId="{8CB6C593-3126-4384-B316-3C87A266C759}" destId="{38D6F981-42C2-4834-BFA4-B0BDCDFD7DA0}" srcOrd="1" destOrd="0" presId="urn:microsoft.com/office/officeart/2005/8/layout/pList1"/>
    <dgm:cxn modelId="{59682746-62A6-4254-9CA0-EB34CB55A47E}" type="presParOf" srcId="{489C9110-7221-4628-BD2F-978077366167}" destId="{E27857EF-A4DE-48AD-AD18-3BEEC2DF1BAA}" srcOrd="33" destOrd="0" presId="urn:microsoft.com/office/officeart/2005/8/layout/pList1"/>
    <dgm:cxn modelId="{AFFB0600-1C3C-4465-B1FE-C070F43D96DA}" type="presParOf" srcId="{489C9110-7221-4628-BD2F-978077366167}" destId="{CCE3DBC8-5959-4172-B2A5-B1E33F87E0CF}" srcOrd="34" destOrd="0" presId="urn:microsoft.com/office/officeart/2005/8/layout/pList1"/>
    <dgm:cxn modelId="{9DD62F65-8D32-4735-80EB-ED2E3C758894}" type="presParOf" srcId="{CCE3DBC8-5959-4172-B2A5-B1E33F87E0CF}" destId="{77B549F8-1CF2-4EE7-981B-631959034F77}" srcOrd="0" destOrd="0" presId="urn:microsoft.com/office/officeart/2005/8/layout/pList1"/>
    <dgm:cxn modelId="{324AA0AB-BE94-40C1-8D52-960CE993BF61}" type="presParOf" srcId="{CCE3DBC8-5959-4172-B2A5-B1E33F87E0CF}" destId="{766B3618-0D50-4C36-A1AB-358A6A6C3DF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51D12A-DFBA-48B5-9E75-AC627BBA8E0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57AF0-BBAF-48DD-A854-3A2E39D706DD}">
      <dgm:prSet custT="1"/>
      <dgm:spPr/>
      <dgm:t>
        <a:bodyPr/>
        <a:lstStyle/>
        <a:p>
          <a:r>
            <a:rPr lang="en-US" sz="1400" b="1" dirty="0" smtClean="0"/>
            <a:t>R-ROUTER</a:t>
          </a:r>
          <a:endParaRPr lang="en-US" sz="1400" b="1" dirty="0"/>
        </a:p>
      </dgm:t>
    </dgm:pt>
    <dgm:pt modelId="{178807F5-7163-4B53-96AC-61F72322B6D9}" type="parTrans" cxnId="{7C0834F0-FC0E-4BBD-AA07-D6060EE766C4}">
      <dgm:prSet/>
      <dgm:spPr/>
      <dgm:t>
        <a:bodyPr/>
        <a:lstStyle/>
        <a:p>
          <a:endParaRPr lang="en-US"/>
        </a:p>
      </dgm:t>
    </dgm:pt>
    <dgm:pt modelId="{5F7AFE47-59FF-43CD-842B-7A617F826235}" type="sibTrans" cxnId="{7C0834F0-FC0E-4BBD-AA07-D6060EE766C4}">
      <dgm:prSet/>
      <dgm:spPr/>
      <dgm:t>
        <a:bodyPr/>
        <a:lstStyle/>
        <a:p>
          <a:endParaRPr lang="en-US"/>
        </a:p>
      </dgm:t>
    </dgm:pt>
    <dgm:pt modelId="{889F3FFA-9370-4DD0-BD0C-C5D37026A22A}">
      <dgm:prSet custT="1"/>
      <dgm:spPr/>
      <dgm:t>
        <a:bodyPr/>
        <a:lstStyle/>
        <a:p>
          <a:r>
            <a:rPr lang="en-US" sz="1400" b="1" dirty="0" smtClean="0"/>
            <a:t>FRONT </a:t>
          </a:r>
          <a:endParaRPr lang="en-US" sz="1400" b="1" dirty="0"/>
        </a:p>
      </dgm:t>
    </dgm:pt>
    <dgm:pt modelId="{9FBFC63D-C038-47CB-87C5-7648E79E5E9E}" type="sibTrans" cxnId="{346A0B16-6599-4BB8-906E-147DFBECF5EE}">
      <dgm:prSet/>
      <dgm:spPr/>
      <dgm:t>
        <a:bodyPr/>
        <a:lstStyle/>
        <a:p>
          <a:endParaRPr lang="en-US"/>
        </a:p>
      </dgm:t>
    </dgm:pt>
    <dgm:pt modelId="{CCD299EE-A02F-47A2-B227-93FFACFE6733}" type="parTrans" cxnId="{346A0B16-6599-4BB8-906E-147DFBECF5EE}">
      <dgm:prSet/>
      <dgm:spPr/>
      <dgm:t>
        <a:bodyPr/>
        <a:lstStyle/>
        <a:p>
          <a:endParaRPr lang="en-US"/>
        </a:p>
      </dgm:t>
    </dgm:pt>
    <dgm:pt modelId="{E02F5D03-1782-4E0C-952D-21FE38F7516E}">
      <dgm:prSet custT="1"/>
      <dgm:spPr/>
      <dgm:t>
        <a:bodyPr/>
        <a:lstStyle/>
        <a:p>
          <a:r>
            <a:rPr lang="en-US" sz="1400" b="1" dirty="0" smtClean="0"/>
            <a:t>SELENIUM</a:t>
          </a:r>
          <a:endParaRPr lang="en-US" sz="1400" b="1" dirty="0"/>
        </a:p>
      </dgm:t>
    </dgm:pt>
    <dgm:pt modelId="{1BF340FF-EF65-45CC-804E-02B418BFB6A6}" type="parTrans" cxnId="{FE6382A0-EC58-4F72-8EFF-4B2C3C56AEB8}">
      <dgm:prSet/>
      <dgm:spPr/>
      <dgm:t>
        <a:bodyPr/>
        <a:lstStyle/>
        <a:p>
          <a:endParaRPr lang="en-US"/>
        </a:p>
      </dgm:t>
    </dgm:pt>
    <dgm:pt modelId="{51071FCE-2355-443E-B2DC-27847F6355BA}" type="sibTrans" cxnId="{FE6382A0-EC58-4F72-8EFF-4B2C3C56AEB8}">
      <dgm:prSet/>
      <dgm:spPr/>
      <dgm:t>
        <a:bodyPr/>
        <a:lstStyle/>
        <a:p>
          <a:endParaRPr lang="en-US"/>
        </a:p>
      </dgm:t>
    </dgm:pt>
    <dgm:pt modelId="{61647BD6-C63D-4D50-B9B6-1345E906B65E}">
      <dgm:prSet custT="1"/>
      <dgm:spPr/>
      <dgm:t>
        <a:bodyPr/>
        <a:lstStyle/>
        <a:p>
          <a:r>
            <a:rPr lang="en-US" sz="1400" b="1" dirty="0" smtClean="0"/>
            <a:t>BOOTSTRAP</a:t>
          </a:r>
          <a:endParaRPr lang="en-US" sz="1400" b="1" dirty="0"/>
        </a:p>
      </dgm:t>
    </dgm:pt>
    <dgm:pt modelId="{DAC3E88C-BEE2-4E7A-B516-4FBBD27AA271}" type="parTrans" cxnId="{C585B39C-5704-400E-8382-DD756FB71B1F}">
      <dgm:prSet/>
      <dgm:spPr/>
      <dgm:t>
        <a:bodyPr/>
        <a:lstStyle/>
        <a:p>
          <a:endParaRPr lang="en-US"/>
        </a:p>
      </dgm:t>
    </dgm:pt>
    <dgm:pt modelId="{5CD242CA-BFB3-42E0-BE31-66AC7BE2BDD1}" type="sibTrans" cxnId="{C585B39C-5704-400E-8382-DD756FB71B1F}">
      <dgm:prSet/>
      <dgm:spPr/>
      <dgm:t>
        <a:bodyPr/>
        <a:lstStyle/>
        <a:p>
          <a:endParaRPr lang="en-US"/>
        </a:p>
      </dgm:t>
    </dgm:pt>
    <dgm:pt modelId="{8D4FD4E9-6D7D-4D8D-B8B2-3B999787AAC2}">
      <dgm:prSet custT="1"/>
      <dgm:spPr/>
      <dgm:t>
        <a:bodyPr/>
        <a:lstStyle/>
        <a:p>
          <a:r>
            <a:rPr lang="en-US" sz="1400" b="1" dirty="0" smtClean="0"/>
            <a:t>JAVASCRIPT</a:t>
          </a:r>
          <a:endParaRPr lang="en-US" sz="1400" b="1" dirty="0"/>
        </a:p>
      </dgm:t>
    </dgm:pt>
    <dgm:pt modelId="{00E631C7-4DA2-4B0C-94A5-FF8E60406D2C}" type="parTrans" cxnId="{6DE92E38-F818-4838-987A-675AF6EEB862}">
      <dgm:prSet/>
      <dgm:spPr/>
      <dgm:t>
        <a:bodyPr/>
        <a:lstStyle/>
        <a:p>
          <a:endParaRPr lang="en-US"/>
        </a:p>
      </dgm:t>
    </dgm:pt>
    <dgm:pt modelId="{5932D3E0-50FF-4591-97DD-0D4247A947B2}" type="sibTrans" cxnId="{6DE92E38-F818-4838-987A-675AF6EEB862}">
      <dgm:prSet/>
      <dgm:spPr/>
      <dgm:t>
        <a:bodyPr/>
        <a:lstStyle/>
        <a:p>
          <a:endParaRPr lang="en-US"/>
        </a:p>
      </dgm:t>
    </dgm:pt>
    <dgm:pt modelId="{4EE9126F-6AA3-4978-ABA2-79B02F94133C}">
      <dgm:prSet custT="1"/>
      <dgm:spPr/>
      <dgm:t>
        <a:bodyPr/>
        <a:lstStyle/>
        <a:p>
          <a:r>
            <a:rPr lang="en-US" sz="1400" b="1" dirty="0" smtClean="0"/>
            <a:t>HTML</a:t>
          </a:r>
          <a:endParaRPr lang="en-US" sz="1400" b="1" dirty="0"/>
        </a:p>
      </dgm:t>
    </dgm:pt>
    <dgm:pt modelId="{649193EC-34EE-40E0-A543-389B85CA1EF5}" type="parTrans" cxnId="{6E52D78E-772E-49F8-8CAA-08E1542D2A8C}">
      <dgm:prSet/>
      <dgm:spPr/>
      <dgm:t>
        <a:bodyPr/>
        <a:lstStyle/>
        <a:p>
          <a:endParaRPr lang="en-US"/>
        </a:p>
      </dgm:t>
    </dgm:pt>
    <dgm:pt modelId="{18F33BB7-9FE7-4ACF-951C-F973CE8D37E2}" type="sibTrans" cxnId="{6E52D78E-772E-49F8-8CAA-08E1542D2A8C}">
      <dgm:prSet/>
      <dgm:spPr/>
      <dgm:t>
        <a:bodyPr/>
        <a:lstStyle/>
        <a:p>
          <a:endParaRPr lang="en-US"/>
        </a:p>
      </dgm:t>
    </dgm:pt>
    <dgm:pt modelId="{9DBE9056-8ECE-4E81-B9E6-4CA302A0B423}">
      <dgm:prSet custT="1"/>
      <dgm:spPr/>
      <dgm:t>
        <a:bodyPr/>
        <a:lstStyle/>
        <a:p>
          <a:r>
            <a:rPr lang="en-US" sz="1400" b="1" dirty="0" smtClean="0"/>
            <a:t>NPM</a:t>
          </a:r>
          <a:endParaRPr lang="en-US" sz="1400" b="1" dirty="0"/>
        </a:p>
      </dgm:t>
    </dgm:pt>
    <dgm:pt modelId="{4B19BCE9-A737-4C13-AB5F-56D834EF2768}" type="parTrans" cxnId="{9AA70F91-D2B5-49CC-AF75-7C6B48522016}">
      <dgm:prSet/>
      <dgm:spPr/>
      <dgm:t>
        <a:bodyPr/>
        <a:lstStyle/>
        <a:p>
          <a:endParaRPr lang="en-US"/>
        </a:p>
      </dgm:t>
    </dgm:pt>
    <dgm:pt modelId="{48C9ACDF-39C9-4723-A6C8-B2D49C61270D}" type="sibTrans" cxnId="{9AA70F91-D2B5-49CC-AF75-7C6B48522016}">
      <dgm:prSet/>
      <dgm:spPr/>
      <dgm:t>
        <a:bodyPr/>
        <a:lstStyle/>
        <a:p>
          <a:endParaRPr lang="en-US"/>
        </a:p>
      </dgm:t>
    </dgm:pt>
    <dgm:pt modelId="{F09A7DC0-E03C-4C81-A1C2-76379107624B}">
      <dgm:prSet custT="1"/>
      <dgm:spPr/>
      <dgm:t>
        <a:bodyPr/>
        <a:lstStyle/>
        <a:p>
          <a:r>
            <a:rPr lang="en-US" sz="1400" b="1" dirty="0" smtClean="0"/>
            <a:t>R-INTL</a:t>
          </a:r>
          <a:endParaRPr lang="en-US" sz="1400" b="1" dirty="0"/>
        </a:p>
      </dgm:t>
    </dgm:pt>
    <dgm:pt modelId="{E06304BF-2045-4430-8CDE-6DF34D8B009E}" type="parTrans" cxnId="{E6D9EC64-D0B6-4055-98F9-4571D97C8AAF}">
      <dgm:prSet/>
      <dgm:spPr/>
      <dgm:t>
        <a:bodyPr/>
        <a:lstStyle/>
        <a:p>
          <a:endParaRPr lang="en-US"/>
        </a:p>
      </dgm:t>
    </dgm:pt>
    <dgm:pt modelId="{2D890422-9E9F-4E46-8593-184B722FA0B1}" type="sibTrans" cxnId="{E6D9EC64-D0B6-4055-98F9-4571D97C8AAF}">
      <dgm:prSet/>
      <dgm:spPr/>
      <dgm:t>
        <a:bodyPr/>
        <a:lstStyle/>
        <a:p>
          <a:endParaRPr lang="en-US"/>
        </a:p>
      </dgm:t>
    </dgm:pt>
    <dgm:pt modelId="{98F9BB29-722C-4717-A130-B8CA94FDAFD1}">
      <dgm:prSet custT="1"/>
      <dgm:spPr/>
      <dgm:t>
        <a:bodyPr/>
        <a:lstStyle/>
        <a:p>
          <a:r>
            <a:rPr lang="en-US" sz="1400" b="1" dirty="0" smtClean="0"/>
            <a:t>FONT-AW</a:t>
          </a:r>
          <a:endParaRPr lang="en-US" sz="1400" b="1" dirty="0"/>
        </a:p>
      </dgm:t>
    </dgm:pt>
    <dgm:pt modelId="{462E62C2-2C23-4546-BC2F-A5D70A416221}" type="parTrans" cxnId="{0DEDAC2D-23B7-4C75-BBCA-72F5FF548A89}">
      <dgm:prSet/>
      <dgm:spPr/>
      <dgm:t>
        <a:bodyPr/>
        <a:lstStyle/>
        <a:p>
          <a:endParaRPr lang="en-US"/>
        </a:p>
      </dgm:t>
    </dgm:pt>
    <dgm:pt modelId="{D9C6351E-1CA0-4C0C-8902-0467BD2F0E0A}" type="sibTrans" cxnId="{0DEDAC2D-23B7-4C75-BBCA-72F5FF548A89}">
      <dgm:prSet/>
      <dgm:spPr/>
      <dgm:t>
        <a:bodyPr/>
        <a:lstStyle/>
        <a:p>
          <a:endParaRPr lang="en-US"/>
        </a:p>
      </dgm:t>
    </dgm:pt>
    <dgm:pt modelId="{0FD6ACCE-50DE-48A3-81D1-257B4A529767}">
      <dgm:prSet custT="1"/>
      <dgm:spPr/>
      <dgm:t>
        <a:bodyPr/>
        <a:lstStyle/>
        <a:p>
          <a:r>
            <a:rPr lang="en-US" sz="1400" b="1" dirty="0" smtClean="0"/>
            <a:t>REACT</a:t>
          </a:r>
          <a:endParaRPr lang="en-US" sz="1400" b="1" dirty="0"/>
        </a:p>
      </dgm:t>
    </dgm:pt>
    <dgm:pt modelId="{8CE5BD7A-19BB-43C5-9756-E5D0BFC9A4C9}" type="parTrans" cxnId="{701672DD-F9D1-41CA-AA02-51A0400FD08C}">
      <dgm:prSet/>
      <dgm:spPr/>
      <dgm:t>
        <a:bodyPr/>
        <a:lstStyle/>
        <a:p>
          <a:endParaRPr lang="en-US"/>
        </a:p>
      </dgm:t>
    </dgm:pt>
    <dgm:pt modelId="{C965A41F-FCBD-442B-BA05-B00E322E4757}" type="sibTrans" cxnId="{701672DD-F9D1-41CA-AA02-51A0400FD08C}">
      <dgm:prSet/>
      <dgm:spPr/>
      <dgm:t>
        <a:bodyPr/>
        <a:lstStyle/>
        <a:p>
          <a:endParaRPr lang="en-US"/>
        </a:p>
      </dgm:t>
    </dgm:pt>
    <dgm:pt modelId="{F73AB1FB-A53D-47F5-A16C-31B5B2C07209}">
      <dgm:prSet custT="1"/>
      <dgm:spPr/>
      <dgm:t>
        <a:bodyPr/>
        <a:lstStyle/>
        <a:p>
          <a:r>
            <a:rPr lang="en-US" sz="1400" b="1" dirty="0" smtClean="0"/>
            <a:t>CSS</a:t>
          </a:r>
          <a:endParaRPr lang="en-US" sz="1400" b="1" dirty="0"/>
        </a:p>
      </dgm:t>
    </dgm:pt>
    <dgm:pt modelId="{9B3A4044-11CB-49B9-AEE4-37674FB837A1}" type="parTrans" cxnId="{2A230921-62D7-4980-A64E-671227A82E04}">
      <dgm:prSet/>
      <dgm:spPr/>
      <dgm:t>
        <a:bodyPr/>
        <a:lstStyle/>
        <a:p>
          <a:endParaRPr lang="en-US"/>
        </a:p>
      </dgm:t>
    </dgm:pt>
    <dgm:pt modelId="{51D8E6BB-5BBF-4B5A-98D6-D766187F4E77}" type="sibTrans" cxnId="{2A230921-62D7-4980-A64E-671227A82E04}">
      <dgm:prSet/>
      <dgm:spPr/>
      <dgm:t>
        <a:bodyPr/>
        <a:lstStyle/>
        <a:p>
          <a:endParaRPr lang="en-US"/>
        </a:p>
      </dgm:t>
    </dgm:pt>
    <dgm:pt modelId="{0288398E-105B-4F84-839A-7E9646EF59F9}">
      <dgm:prSet custT="1"/>
      <dgm:spPr/>
      <dgm:t>
        <a:bodyPr/>
        <a:lstStyle/>
        <a:p>
          <a:r>
            <a:rPr lang="en-US" sz="1400" b="1" dirty="0" smtClean="0"/>
            <a:t>GIT</a:t>
          </a:r>
          <a:endParaRPr lang="en-US" sz="1400" b="1" dirty="0"/>
        </a:p>
      </dgm:t>
    </dgm:pt>
    <dgm:pt modelId="{7AAC0AE5-DFFE-4983-BF2A-CFA6DEFDB7A6}" type="parTrans" cxnId="{BCF501C9-DA2C-4E48-B587-E608232F0F51}">
      <dgm:prSet/>
      <dgm:spPr/>
      <dgm:t>
        <a:bodyPr/>
        <a:lstStyle/>
        <a:p>
          <a:endParaRPr lang="en-US"/>
        </a:p>
      </dgm:t>
    </dgm:pt>
    <dgm:pt modelId="{8226E1AF-DFBD-49F4-9AA7-30E8F5A2AC8D}" type="sibTrans" cxnId="{BCF501C9-DA2C-4E48-B587-E608232F0F51}">
      <dgm:prSet/>
      <dgm:spPr/>
      <dgm:t>
        <a:bodyPr/>
        <a:lstStyle/>
        <a:p>
          <a:endParaRPr lang="en-US"/>
        </a:p>
      </dgm:t>
    </dgm:pt>
    <dgm:pt modelId="{C26CB417-4A1D-49A7-BCF0-1AF32AEA4B77}">
      <dgm:prSet custT="1"/>
      <dgm:spPr/>
      <dgm:t>
        <a:bodyPr/>
        <a:lstStyle/>
        <a:p>
          <a:r>
            <a:rPr lang="en-US" sz="1400" b="1" dirty="0" smtClean="0"/>
            <a:t>WEBPACK</a:t>
          </a:r>
          <a:endParaRPr lang="en-US" sz="1400" b="1" dirty="0"/>
        </a:p>
      </dgm:t>
    </dgm:pt>
    <dgm:pt modelId="{305145B0-FBFF-46E4-826C-C36E9812B77A}" type="sibTrans" cxnId="{FC417774-1478-4339-89F2-68DD80770FC7}">
      <dgm:prSet/>
      <dgm:spPr/>
      <dgm:t>
        <a:bodyPr/>
        <a:lstStyle/>
        <a:p>
          <a:endParaRPr lang="en-US"/>
        </a:p>
      </dgm:t>
    </dgm:pt>
    <dgm:pt modelId="{99E412D5-344D-4BAB-BA2D-A435AA677753}" type="parTrans" cxnId="{FC417774-1478-4339-89F2-68DD80770FC7}">
      <dgm:prSet/>
      <dgm:spPr/>
      <dgm:t>
        <a:bodyPr/>
        <a:lstStyle/>
        <a:p>
          <a:endParaRPr lang="en-US"/>
        </a:p>
      </dgm:t>
    </dgm:pt>
    <dgm:pt modelId="{1A811237-F854-45C3-B6C6-E7143658C424}" type="pres">
      <dgm:prSet presAssocID="{4151D12A-DFBA-48B5-9E75-AC627BBA8E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33E24-7556-4FEE-825D-D640940612BB}" type="pres">
      <dgm:prSet presAssocID="{889F3FFA-9370-4DD0-BD0C-C5D37026A22A}" presName="compNode" presStyleCnt="0"/>
      <dgm:spPr/>
    </dgm:pt>
    <dgm:pt modelId="{EF8FA37E-DC0A-4EA3-B892-80923C2AFE98}" type="pres">
      <dgm:prSet presAssocID="{889F3FFA-9370-4DD0-BD0C-C5D37026A22A}" presName="pictRect" presStyleLbl="node1" presStyleIdx="0" presStyleCnt="13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5C9E5E-404F-4A9D-AA93-E2896EDBAF11}" type="pres">
      <dgm:prSet presAssocID="{889F3FFA-9370-4DD0-BD0C-C5D37026A22A}" presName="textRect" presStyleLbl="revTx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7A8FA-16E7-46E1-B6C4-F802A2CAF6E1}" type="pres">
      <dgm:prSet presAssocID="{9FBFC63D-C038-47CB-87C5-7648E79E5E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AC5F004-9C1B-4EA5-98A2-A05191B1172C}" type="pres">
      <dgm:prSet presAssocID="{4EE9126F-6AA3-4978-ABA2-79B02F94133C}" presName="compNode" presStyleCnt="0"/>
      <dgm:spPr/>
    </dgm:pt>
    <dgm:pt modelId="{A16F1C0A-412F-441D-8851-EBFCA0391FE3}" type="pres">
      <dgm:prSet presAssocID="{4EE9126F-6AA3-4978-ABA2-79B02F94133C}" presName="pictRect" presStyleLbl="node1" presStyleIdx="1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8C086252-FA8B-44CA-AB7F-DDA833999D8C}" type="pres">
      <dgm:prSet presAssocID="{4EE9126F-6AA3-4978-ABA2-79B02F94133C}" presName="textRect" presStyleLbl="revTx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1771B-BD21-4EEF-9698-5B970C98ACDB}" type="pres">
      <dgm:prSet presAssocID="{18F33BB7-9FE7-4ACF-951C-F973CE8D37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5DBCAE-8897-41CD-BDB9-A4EB8C20EA79}" type="pres">
      <dgm:prSet presAssocID="{61647BD6-C63D-4D50-B9B6-1345E906B65E}" presName="compNode" presStyleCnt="0"/>
      <dgm:spPr/>
    </dgm:pt>
    <dgm:pt modelId="{9D3FDBE3-50BF-414E-9B8F-4AF7B8F7DA9B}" type="pres">
      <dgm:prSet presAssocID="{61647BD6-C63D-4D50-B9B6-1345E906B65E}" presName="pictRect" presStyleLbl="node1" presStyleIdx="2" presStyleCnt="13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7493E4B-9502-496F-9CBA-4B91010B58A8}" type="pres">
      <dgm:prSet presAssocID="{61647BD6-C63D-4D50-B9B6-1345E906B65E}" presName="textRect" presStyleLbl="revTx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3BC0-ADDA-46F8-A723-5E7E8C1E8E14}" type="pres">
      <dgm:prSet presAssocID="{5CD242CA-BFB3-42E0-BE31-66AC7BE2BD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BED4D3-2B49-4C98-904C-EDC7FF87C912}" type="pres">
      <dgm:prSet presAssocID="{F73AB1FB-A53D-47F5-A16C-31B5B2C07209}" presName="compNode" presStyleCnt="0"/>
      <dgm:spPr/>
    </dgm:pt>
    <dgm:pt modelId="{B7F4F45F-52F6-4735-9F5B-4E0B6B4972F1}" type="pres">
      <dgm:prSet presAssocID="{F73AB1FB-A53D-47F5-A16C-31B5B2C07209}" presName="pictRect" presStyleLbl="node1" presStyleIdx="3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1043369-1864-4EB7-A803-1D658C1B607A}" type="pres">
      <dgm:prSet presAssocID="{F73AB1FB-A53D-47F5-A16C-31B5B2C07209}" presName="textRect" presStyleLbl="revTx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EB3B-B819-4806-B363-DD9E7821616A}" type="pres">
      <dgm:prSet presAssocID="{51D8E6BB-5BBF-4B5A-98D6-D766187F4E7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E5BE0-8FB7-42D1-93A1-F2E7312841FD}" type="pres">
      <dgm:prSet presAssocID="{98F9BB29-722C-4717-A130-B8CA94FDAFD1}" presName="compNode" presStyleCnt="0"/>
      <dgm:spPr/>
    </dgm:pt>
    <dgm:pt modelId="{670DA032-738F-496E-B705-4B6FD88569C4}" type="pres">
      <dgm:prSet presAssocID="{98F9BB29-722C-4717-A130-B8CA94FDAFD1}" presName="pictRect" presStyleLbl="node1" presStyleIdx="4" presStyleCnt="1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8FDAD00-5216-47B8-807E-577875B7F6F6}" type="pres">
      <dgm:prSet presAssocID="{98F9BB29-722C-4717-A130-B8CA94FDAFD1}" presName="textRect" presStyleLbl="revTx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16CF8-9208-4D8B-A8D2-6F45BA3531D9}" type="pres">
      <dgm:prSet presAssocID="{D9C6351E-1CA0-4C0C-8902-0467BD2F0E0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02E568E-E211-4293-A33A-6AF26DFAD9F9}" type="pres">
      <dgm:prSet presAssocID="{8D4FD4E9-6D7D-4D8D-B8B2-3B999787AAC2}" presName="compNode" presStyleCnt="0"/>
      <dgm:spPr/>
    </dgm:pt>
    <dgm:pt modelId="{C9D9135F-E7D9-4129-B3BF-2320AE4CF18E}" type="pres">
      <dgm:prSet presAssocID="{8D4FD4E9-6D7D-4D8D-B8B2-3B999787AAC2}" presName="pictRect" presStyleLbl="node1" presStyleIdx="5" presStyleCnt="13"/>
      <dgm:spPr>
        <a:blipFill rotWithShape="0">
          <a:blip xmlns:r="http://schemas.openxmlformats.org/officeDocument/2006/relationships"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2DF62CF-6D0B-4ECD-977A-3FF48F88C2BD}" type="pres">
      <dgm:prSet presAssocID="{8D4FD4E9-6D7D-4D8D-B8B2-3B999787AAC2}" presName="textRect" presStyleLbl="revTx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95A10-2A40-40EA-A1ED-3E439DB92180}" type="pres">
      <dgm:prSet presAssocID="{5932D3E0-50FF-4591-97DD-0D4247A947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2CE3FE-77B0-4652-8970-CD592B848B7D}" type="pres">
      <dgm:prSet presAssocID="{0FD6ACCE-50DE-48A3-81D1-257B4A529767}" presName="compNode" presStyleCnt="0"/>
      <dgm:spPr/>
    </dgm:pt>
    <dgm:pt modelId="{E45651B0-0736-41CC-9E58-D9824BFEA7D6}" type="pres">
      <dgm:prSet presAssocID="{0FD6ACCE-50DE-48A3-81D1-257B4A529767}" presName="pictRect" presStyleLbl="node1" presStyleIdx="6" presStyleCnt="13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8FA8E08-5854-4A0A-B6E2-CA47B8324EBA}" type="pres">
      <dgm:prSet presAssocID="{0FD6ACCE-50DE-48A3-81D1-257B4A529767}" presName="textRect" presStyleLbl="revTx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761DF-D67F-4918-8F0A-87172A468BA1}" type="pres">
      <dgm:prSet presAssocID="{C965A41F-FCBD-442B-BA05-B00E322E47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B19B6A1-D062-4A00-8BA6-3D76DCFA2C61}" type="pres">
      <dgm:prSet presAssocID="{FF557AF0-BBAF-48DD-A854-3A2E39D706DD}" presName="compNode" presStyleCnt="0"/>
      <dgm:spPr/>
    </dgm:pt>
    <dgm:pt modelId="{EDFF171A-8D1A-4D11-A7AB-9094762D14B3}" type="pres">
      <dgm:prSet presAssocID="{FF557AF0-BBAF-48DD-A854-3A2E39D706DD}" presName="pictRect" presStyleLbl="node1" presStyleIdx="7" presStyleCnt="13" custLinFactNeighborX="-48777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EAB7B5C8-4D1D-4DF2-BDD8-55E2B5B98D7A}" type="pres">
      <dgm:prSet presAssocID="{FF557AF0-BBAF-48DD-A854-3A2E39D706DD}" presName="textRect" presStyleLbl="revTx" presStyleIdx="7" presStyleCnt="13" custLinFactNeighborX="-48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B26A8-C2C3-4F14-A0AA-ACC71BB8BCCF}" type="pres">
      <dgm:prSet presAssocID="{5F7AFE47-59FF-43CD-842B-7A617F8262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1D3C927-E7C3-429C-9B43-E11613C25217}" type="pres">
      <dgm:prSet presAssocID="{F09A7DC0-E03C-4C81-A1C2-76379107624B}" presName="compNode" presStyleCnt="0"/>
      <dgm:spPr/>
    </dgm:pt>
    <dgm:pt modelId="{62D7CBFC-9867-43C0-BC3E-0949321EAC48}" type="pres">
      <dgm:prSet presAssocID="{F09A7DC0-E03C-4C81-A1C2-76379107624B}" presName="pictRect" presStyleLbl="node1" presStyleIdx="8" presStyleCnt="13" custLinFactNeighborX="-55111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A316D72-6B6D-42ED-BB99-9F7EABE3F0D9}" type="pres">
      <dgm:prSet presAssocID="{F09A7DC0-E03C-4C81-A1C2-76379107624B}" presName="textRect" presStyleLbl="revTx" presStyleIdx="8" presStyleCnt="13" custLinFactNeighborX="-5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DA58-6A9B-4821-88A1-72928B3CED16}" type="pres">
      <dgm:prSet presAssocID="{2D890422-9E9F-4E46-8593-184B722FA0B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E5947B4-3750-4468-B855-A14C6B3E5A02}" type="pres">
      <dgm:prSet presAssocID="{9DBE9056-8ECE-4E81-B9E6-4CA302A0B423}" presName="compNode" presStyleCnt="0"/>
      <dgm:spPr/>
    </dgm:pt>
    <dgm:pt modelId="{44BCD4AA-F933-4152-8031-34095D5382B5}" type="pres">
      <dgm:prSet presAssocID="{9DBE9056-8ECE-4E81-B9E6-4CA302A0B423}" presName="pictRect" presStyleLbl="node1" presStyleIdx="9" presStyleCnt="13" custLinFactNeighborX="-5511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459D1BB4-5E1B-43D0-B37B-7AA1575F3C92}" type="pres">
      <dgm:prSet presAssocID="{9DBE9056-8ECE-4E81-B9E6-4CA302A0B423}" presName="textRect" presStyleLbl="revTx" presStyleIdx="9" presStyleCnt="13" custLinFactNeighborX="-5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5EE0-2524-46B0-BCCF-1BE7261A3F20}" type="pres">
      <dgm:prSet presAssocID="{48C9ACDF-39C9-4723-A6C8-B2D49C61270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D9DFAB-9310-4EA5-8C4C-0023D6A5B1D5}" type="pres">
      <dgm:prSet presAssocID="{C26CB417-4A1D-49A7-BCF0-1AF32AEA4B77}" presName="compNode" presStyleCnt="0"/>
      <dgm:spPr/>
    </dgm:pt>
    <dgm:pt modelId="{8658F73F-B6FE-4AD7-9C5A-318E4F078D76}" type="pres">
      <dgm:prSet presAssocID="{C26CB417-4A1D-49A7-BCF0-1AF32AEA4B77}" presName="pictRect" presStyleLbl="node1" presStyleIdx="10" presStyleCnt="13" custLinFactNeighborX="-55685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2F2B49D-47D9-4E64-B6FA-DCCCDCCEFAF7}" type="pres">
      <dgm:prSet presAssocID="{C26CB417-4A1D-49A7-BCF0-1AF32AEA4B77}" presName="textRect" presStyleLbl="revTx" presStyleIdx="10" presStyleCnt="13" custLinFactNeighborX="-5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A6641-75B2-4EA0-B0A2-583A98935BD3}" type="pres">
      <dgm:prSet presAssocID="{305145B0-FBFF-46E4-826C-C36E9812B7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B95F4EB-BB61-4743-AF80-3716DA2E6AC7}" type="pres">
      <dgm:prSet presAssocID="{E02F5D03-1782-4E0C-952D-21FE38F7516E}" presName="compNode" presStyleCnt="0"/>
      <dgm:spPr/>
    </dgm:pt>
    <dgm:pt modelId="{2558E950-38BA-43EA-9388-FCC789E0F13C}" type="pres">
      <dgm:prSet presAssocID="{E02F5D03-1782-4E0C-952D-21FE38F7516E}" presName="pictRect" presStyleLbl="node1" presStyleIdx="11" presStyleCnt="13" custLinFactNeighborX="-55685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3862D8E-32C6-453D-B834-13F2F3DE13D4}" type="pres">
      <dgm:prSet presAssocID="{E02F5D03-1782-4E0C-952D-21FE38F7516E}" presName="textRect" presStyleLbl="revTx" presStyleIdx="11" presStyleCnt="13" custLinFactNeighborX="-5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226D8-120C-416F-AB62-34DF47CB9038}" type="pres">
      <dgm:prSet presAssocID="{51071FCE-2355-443E-B2DC-27847F6355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A99AB0-5A57-4FCF-A154-1302E0D0FCC5}" type="pres">
      <dgm:prSet presAssocID="{0288398E-105B-4F84-839A-7E9646EF59F9}" presName="compNode" presStyleCnt="0"/>
      <dgm:spPr/>
    </dgm:pt>
    <dgm:pt modelId="{9E371DA0-E2CA-4D43-B1A8-C1BACC358553}" type="pres">
      <dgm:prSet presAssocID="{0288398E-105B-4F84-839A-7E9646EF59F9}" presName="pictRect" presStyleLbl="node1" presStyleIdx="12" presStyleCnt="13" custScaleX="100000" custLinFactNeighborX="-60290"/>
      <dgm:spPr>
        <a:blipFill rotWithShape="0">
          <a:blip xmlns:r="http://schemas.openxmlformats.org/officeDocument/2006/relationships"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133A05B-C054-4B17-B789-9DD76EA429AC}" type="pres">
      <dgm:prSet presAssocID="{0288398E-105B-4F84-839A-7E9646EF59F9}" presName="textRect" presStyleLbl="revTx" presStyleIdx="12" presStyleCnt="13" custScaleX="100000" custLinFactNeighborX="-60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A0B16-6599-4BB8-906E-147DFBECF5EE}" srcId="{4151D12A-DFBA-48B5-9E75-AC627BBA8E07}" destId="{889F3FFA-9370-4DD0-BD0C-C5D37026A22A}" srcOrd="0" destOrd="0" parTransId="{CCD299EE-A02F-47A2-B227-93FFACFE6733}" sibTransId="{9FBFC63D-C038-47CB-87C5-7648E79E5E9E}"/>
    <dgm:cxn modelId="{6BB7C304-ED20-4708-AC9E-12B3EF1794BB}" type="presOf" srcId="{2D890422-9E9F-4E46-8593-184B722FA0B1}" destId="{DE9DDA58-6A9B-4821-88A1-72928B3CED16}" srcOrd="0" destOrd="0" presId="urn:microsoft.com/office/officeart/2005/8/layout/pList1"/>
    <dgm:cxn modelId="{4E4EF44F-E384-4D07-9462-4A708287C5BB}" type="presOf" srcId="{889F3FFA-9370-4DD0-BD0C-C5D37026A22A}" destId="{325C9E5E-404F-4A9D-AA93-E2896EDBAF11}" srcOrd="0" destOrd="0" presId="urn:microsoft.com/office/officeart/2005/8/layout/pList1"/>
    <dgm:cxn modelId="{AC9748FC-3D9F-4892-8894-303BFF34DC29}" type="presOf" srcId="{5CD242CA-BFB3-42E0-BE31-66AC7BE2BDD1}" destId="{AF0A3BC0-ADDA-46F8-A723-5E7E8C1E8E14}" srcOrd="0" destOrd="0" presId="urn:microsoft.com/office/officeart/2005/8/layout/pList1"/>
    <dgm:cxn modelId="{FDE7F851-62D6-4073-A04A-F4C073FA0E41}" type="presOf" srcId="{48C9ACDF-39C9-4723-A6C8-B2D49C61270D}" destId="{89595EE0-2524-46B0-BCCF-1BE7261A3F20}" srcOrd="0" destOrd="0" presId="urn:microsoft.com/office/officeart/2005/8/layout/pList1"/>
    <dgm:cxn modelId="{7E42CFB8-9669-4300-853A-8404C7BA98A6}" type="presOf" srcId="{5F7AFE47-59FF-43CD-842B-7A617F826235}" destId="{A1CB26A8-C2C3-4F14-A0AA-ACC71BB8BCCF}" srcOrd="0" destOrd="0" presId="urn:microsoft.com/office/officeart/2005/8/layout/pList1"/>
    <dgm:cxn modelId="{6E52D78E-772E-49F8-8CAA-08E1542D2A8C}" srcId="{4151D12A-DFBA-48B5-9E75-AC627BBA8E07}" destId="{4EE9126F-6AA3-4978-ABA2-79B02F94133C}" srcOrd="1" destOrd="0" parTransId="{649193EC-34EE-40E0-A543-389B85CA1EF5}" sibTransId="{18F33BB7-9FE7-4ACF-951C-F973CE8D37E2}"/>
    <dgm:cxn modelId="{C673B467-2CA2-4769-8B3C-DFC2CD7718DC}" type="presOf" srcId="{51D8E6BB-5BBF-4B5A-98D6-D766187F4E77}" destId="{5899EB3B-B819-4806-B363-DD9E7821616A}" srcOrd="0" destOrd="0" presId="urn:microsoft.com/office/officeart/2005/8/layout/pList1"/>
    <dgm:cxn modelId="{7C0834F0-FC0E-4BBD-AA07-D6060EE766C4}" srcId="{4151D12A-DFBA-48B5-9E75-AC627BBA8E07}" destId="{FF557AF0-BBAF-48DD-A854-3A2E39D706DD}" srcOrd="7" destOrd="0" parTransId="{178807F5-7163-4B53-96AC-61F72322B6D9}" sibTransId="{5F7AFE47-59FF-43CD-842B-7A617F826235}"/>
    <dgm:cxn modelId="{BCF501C9-DA2C-4E48-B587-E608232F0F51}" srcId="{4151D12A-DFBA-48B5-9E75-AC627BBA8E07}" destId="{0288398E-105B-4F84-839A-7E9646EF59F9}" srcOrd="12" destOrd="0" parTransId="{7AAC0AE5-DFFE-4983-BF2A-CFA6DEFDB7A6}" sibTransId="{8226E1AF-DFBD-49F4-9AA7-30E8F5A2AC8D}"/>
    <dgm:cxn modelId="{BA9DEA78-D7F0-4896-ACC6-AEA66CC39915}" type="presOf" srcId="{F73AB1FB-A53D-47F5-A16C-31B5B2C07209}" destId="{01043369-1864-4EB7-A803-1D658C1B607A}" srcOrd="0" destOrd="0" presId="urn:microsoft.com/office/officeart/2005/8/layout/pList1"/>
    <dgm:cxn modelId="{8E0FE4E8-5C5F-4B96-87BF-A86131AFAD85}" type="presOf" srcId="{9DBE9056-8ECE-4E81-B9E6-4CA302A0B423}" destId="{459D1BB4-5E1B-43D0-B37B-7AA1575F3C92}" srcOrd="0" destOrd="0" presId="urn:microsoft.com/office/officeart/2005/8/layout/pList1"/>
    <dgm:cxn modelId="{DEA5FC59-F56C-4777-ACCE-74EE0EE8F877}" type="presOf" srcId="{E02F5D03-1782-4E0C-952D-21FE38F7516E}" destId="{73862D8E-32C6-453D-B834-13F2F3DE13D4}" srcOrd="0" destOrd="0" presId="urn:microsoft.com/office/officeart/2005/8/layout/pList1"/>
    <dgm:cxn modelId="{63A57054-4A59-4E86-AF56-2B6A37DDFD28}" type="presOf" srcId="{4EE9126F-6AA3-4978-ABA2-79B02F94133C}" destId="{8C086252-FA8B-44CA-AB7F-DDA833999D8C}" srcOrd="0" destOrd="0" presId="urn:microsoft.com/office/officeart/2005/8/layout/pList1"/>
    <dgm:cxn modelId="{EE34EE6A-33E3-4A81-8388-470FCF783D89}" type="presOf" srcId="{8D4FD4E9-6D7D-4D8D-B8B2-3B999787AAC2}" destId="{F2DF62CF-6D0B-4ECD-977A-3FF48F88C2BD}" srcOrd="0" destOrd="0" presId="urn:microsoft.com/office/officeart/2005/8/layout/pList1"/>
    <dgm:cxn modelId="{85E00825-B9F8-4FD0-B5A4-978D941846DB}" type="presOf" srcId="{C26CB417-4A1D-49A7-BCF0-1AF32AEA4B77}" destId="{12F2B49D-47D9-4E64-B6FA-DCCCDCCEFAF7}" srcOrd="0" destOrd="0" presId="urn:microsoft.com/office/officeart/2005/8/layout/pList1"/>
    <dgm:cxn modelId="{F08BACFC-BFC4-498D-9C41-993B1F2A80F3}" type="presOf" srcId="{18F33BB7-9FE7-4ACF-951C-F973CE8D37E2}" destId="{D611771B-BD21-4EEF-9698-5B970C98ACDB}" srcOrd="0" destOrd="0" presId="urn:microsoft.com/office/officeart/2005/8/layout/pList1"/>
    <dgm:cxn modelId="{C9E8099D-4A8A-4A96-8435-D69524931334}" type="presOf" srcId="{D9C6351E-1CA0-4C0C-8902-0467BD2F0E0A}" destId="{6C916CF8-9208-4D8B-A8D2-6F45BA3531D9}" srcOrd="0" destOrd="0" presId="urn:microsoft.com/office/officeart/2005/8/layout/pList1"/>
    <dgm:cxn modelId="{AD520CCE-85D5-4569-9318-F3E7C502EEBE}" type="presOf" srcId="{4151D12A-DFBA-48B5-9E75-AC627BBA8E07}" destId="{1A811237-F854-45C3-B6C6-E7143658C424}" srcOrd="0" destOrd="0" presId="urn:microsoft.com/office/officeart/2005/8/layout/pList1"/>
    <dgm:cxn modelId="{5F372E1F-3ECF-48D3-B022-D43C64C67425}" type="presOf" srcId="{98F9BB29-722C-4717-A130-B8CA94FDAFD1}" destId="{B8FDAD00-5216-47B8-807E-577875B7F6F6}" srcOrd="0" destOrd="0" presId="urn:microsoft.com/office/officeart/2005/8/layout/pList1"/>
    <dgm:cxn modelId="{0DEDAC2D-23B7-4C75-BBCA-72F5FF548A89}" srcId="{4151D12A-DFBA-48B5-9E75-AC627BBA8E07}" destId="{98F9BB29-722C-4717-A130-B8CA94FDAFD1}" srcOrd="4" destOrd="0" parTransId="{462E62C2-2C23-4546-BC2F-A5D70A416221}" sibTransId="{D9C6351E-1CA0-4C0C-8902-0467BD2F0E0A}"/>
    <dgm:cxn modelId="{6DE92E38-F818-4838-987A-675AF6EEB862}" srcId="{4151D12A-DFBA-48B5-9E75-AC627BBA8E07}" destId="{8D4FD4E9-6D7D-4D8D-B8B2-3B999787AAC2}" srcOrd="5" destOrd="0" parTransId="{00E631C7-4DA2-4B0C-94A5-FF8E60406D2C}" sibTransId="{5932D3E0-50FF-4591-97DD-0D4247A947B2}"/>
    <dgm:cxn modelId="{9AA70F91-D2B5-49CC-AF75-7C6B48522016}" srcId="{4151D12A-DFBA-48B5-9E75-AC627BBA8E07}" destId="{9DBE9056-8ECE-4E81-B9E6-4CA302A0B423}" srcOrd="9" destOrd="0" parTransId="{4B19BCE9-A737-4C13-AB5F-56D834EF2768}" sibTransId="{48C9ACDF-39C9-4723-A6C8-B2D49C61270D}"/>
    <dgm:cxn modelId="{5B88A6BA-B2D5-4514-BD3E-444376804227}" type="presOf" srcId="{305145B0-FBFF-46E4-826C-C36E9812B77A}" destId="{A98A6641-75B2-4EA0-B0A2-583A98935BD3}" srcOrd="0" destOrd="0" presId="urn:microsoft.com/office/officeart/2005/8/layout/pList1"/>
    <dgm:cxn modelId="{5E4D243F-972C-4CD9-A967-E9483415E156}" type="presOf" srcId="{C965A41F-FCBD-442B-BA05-B00E322E4757}" destId="{9B7761DF-D67F-4918-8F0A-87172A468BA1}" srcOrd="0" destOrd="0" presId="urn:microsoft.com/office/officeart/2005/8/layout/pList1"/>
    <dgm:cxn modelId="{EEA8F78D-8875-49BE-BA93-ACC8B62E1901}" type="presOf" srcId="{0FD6ACCE-50DE-48A3-81D1-257B4A529767}" destId="{78FA8E08-5854-4A0A-B6E2-CA47B8324EBA}" srcOrd="0" destOrd="0" presId="urn:microsoft.com/office/officeart/2005/8/layout/pList1"/>
    <dgm:cxn modelId="{E6D9EC64-D0B6-4055-98F9-4571D97C8AAF}" srcId="{4151D12A-DFBA-48B5-9E75-AC627BBA8E07}" destId="{F09A7DC0-E03C-4C81-A1C2-76379107624B}" srcOrd="8" destOrd="0" parTransId="{E06304BF-2045-4430-8CDE-6DF34D8B009E}" sibTransId="{2D890422-9E9F-4E46-8593-184B722FA0B1}"/>
    <dgm:cxn modelId="{5543CD94-B2CF-4A9F-9335-081E98CDF172}" type="presOf" srcId="{F09A7DC0-E03C-4C81-A1C2-76379107624B}" destId="{5A316D72-6B6D-42ED-BB99-9F7EABE3F0D9}" srcOrd="0" destOrd="0" presId="urn:microsoft.com/office/officeart/2005/8/layout/pList1"/>
    <dgm:cxn modelId="{2E1EC498-056A-43FE-ACA6-3A295C46ABB5}" type="presOf" srcId="{0288398E-105B-4F84-839A-7E9646EF59F9}" destId="{6133A05B-C054-4B17-B789-9DD76EA429AC}" srcOrd="0" destOrd="0" presId="urn:microsoft.com/office/officeart/2005/8/layout/pList1"/>
    <dgm:cxn modelId="{2A230921-62D7-4980-A64E-671227A82E04}" srcId="{4151D12A-DFBA-48B5-9E75-AC627BBA8E07}" destId="{F73AB1FB-A53D-47F5-A16C-31B5B2C07209}" srcOrd="3" destOrd="0" parTransId="{9B3A4044-11CB-49B9-AEE4-37674FB837A1}" sibTransId="{51D8E6BB-5BBF-4B5A-98D6-D766187F4E77}"/>
    <dgm:cxn modelId="{DD9E6CFB-7DA9-4AA3-98D6-FC0FACDD8769}" type="presOf" srcId="{61647BD6-C63D-4D50-B9B6-1345E906B65E}" destId="{07493E4B-9502-496F-9CBA-4B91010B58A8}" srcOrd="0" destOrd="0" presId="urn:microsoft.com/office/officeart/2005/8/layout/pList1"/>
    <dgm:cxn modelId="{606DFE21-2484-4A3E-9BE2-05D236A875B5}" type="presOf" srcId="{5932D3E0-50FF-4591-97DD-0D4247A947B2}" destId="{DAE95A10-2A40-40EA-A1ED-3E439DB92180}" srcOrd="0" destOrd="0" presId="urn:microsoft.com/office/officeart/2005/8/layout/pList1"/>
    <dgm:cxn modelId="{701672DD-F9D1-41CA-AA02-51A0400FD08C}" srcId="{4151D12A-DFBA-48B5-9E75-AC627BBA8E07}" destId="{0FD6ACCE-50DE-48A3-81D1-257B4A529767}" srcOrd="6" destOrd="0" parTransId="{8CE5BD7A-19BB-43C5-9756-E5D0BFC9A4C9}" sibTransId="{C965A41F-FCBD-442B-BA05-B00E322E4757}"/>
    <dgm:cxn modelId="{C585B39C-5704-400E-8382-DD756FB71B1F}" srcId="{4151D12A-DFBA-48B5-9E75-AC627BBA8E07}" destId="{61647BD6-C63D-4D50-B9B6-1345E906B65E}" srcOrd="2" destOrd="0" parTransId="{DAC3E88C-BEE2-4E7A-B516-4FBBD27AA271}" sibTransId="{5CD242CA-BFB3-42E0-BE31-66AC7BE2BDD1}"/>
    <dgm:cxn modelId="{60FBBB2E-308F-433C-AE68-EDB555E0A45A}" type="presOf" srcId="{FF557AF0-BBAF-48DD-A854-3A2E39D706DD}" destId="{EAB7B5C8-4D1D-4DF2-BDD8-55E2B5B98D7A}" srcOrd="0" destOrd="0" presId="urn:microsoft.com/office/officeart/2005/8/layout/pList1"/>
    <dgm:cxn modelId="{FC417774-1478-4339-89F2-68DD80770FC7}" srcId="{4151D12A-DFBA-48B5-9E75-AC627BBA8E07}" destId="{C26CB417-4A1D-49A7-BCF0-1AF32AEA4B77}" srcOrd="10" destOrd="0" parTransId="{99E412D5-344D-4BAB-BA2D-A435AA677753}" sibTransId="{305145B0-FBFF-46E4-826C-C36E9812B77A}"/>
    <dgm:cxn modelId="{FE6382A0-EC58-4F72-8EFF-4B2C3C56AEB8}" srcId="{4151D12A-DFBA-48B5-9E75-AC627BBA8E07}" destId="{E02F5D03-1782-4E0C-952D-21FE38F7516E}" srcOrd="11" destOrd="0" parTransId="{1BF340FF-EF65-45CC-804E-02B418BFB6A6}" sibTransId="{51071FCE-2355-443E-B2DC-27847F6355BA}"/>
    <dgm:cxn modelId="{0FB55CED-EEC3-49F1-8693-BFBA4B59360F}" type="presOf" srcId="{9FBFC63D-C038-47CB-87C5-7648E79E5E9E}" destId="{AEF7A8FA-16E7-46E1-B6C4-F802A2CAF6E1}" srcOrd="0" destOrd="0" presId="urn:microsoft.com/office/officeart/2005/8/layout/pList1"/>
    <dgm:cxn modelId="{75616089-2F40-4C34-8A7B-3DBA726B4CF6}" type="presOf" srcId="{51071FCE-2355-443E-B2DC-27847F6355BA}" destId="{006226D8-120C-416F-AB62-34DF47CB9038}" srcOrd="0" destOrd="0" presId="urn:microsoft.com/office/officeart/2005/8/layout/pList1"/>
    <dgm:cxn modelId="{07398576-5380-436A-9625-DE57D1CB5648}" type="presParOf" srcId="{1A811237-F854-45C3-B6C6-E7143658C424}" destId="{21B33E24-7556-4FEE-825D-D640940612BB}" srcOrd="0" destOrd="0" presId="urn:microsoft.com/office/officeart/2005/8/layout/pList1"/>
    <dgm:cxn modelId="{6BD8DEF8-F5CF-44B6-9401-373B8F918506}" type="presParOf" srcId="{21B33E24-7556-4FEE-825D-D640940612BB}" destId="{EF8FA37E-DC0A-4EA3-B892-80923C2AFE98}" srcOrd="0" destOrd="0" presId="urn:microsoft.com/office/officeart/2005/8/layout/pList1"/>
    <dgm:cxn modelId="{60E52FA7-3923-417F-B83D-087A6B83C63F}" type="presParOf" srcId="{21B33E24-7556-4FEE-825D-D640940612BB}" destId="{325C9E5E-404F-4A9D-AA93-E2896EDBAF11}" srcOrd="1" destOrd="0" presId="urn:microsoft.com/office/officeart/2005/8/layout/pList1"/>
    <dgm:cxn modelId="{0C6EC733-7F39-4C48-920A-3F07AFEDEA1D}" type="presParOf" srcId="{1A811237-F854-45C3-B6C6-E7143658C424}" destId="{AEF7A8FA-16E7-46E1-B6C4-F802A2CAF6E1}" srcOrd="1" destOrd="0" presId="urn:microsoft.com/office/officeart/2005/8/layout/pList1"/>
    <dgm:cxn modelId="{4FA6BA42-35C7-463C-A2C1-F87BF7AB4CDF}" type="presParOf" srcId="{1A811237-F854-45C3-B6C6-E7143658C424}" destId="{CAC5F004-9C1B-4EA5-98A2-A05191B1172C}" srcOrd="2" destOrd="0" presId="urn:microsoft.com/office/officeart/2005/8/layout/pList1"/>
    <dgm:cxn modelId="{E964B1C5-F071-4280-A441-3DFA1974BFA8}" type="presParOf" srcId="{CAC5F004-9C1B-4EA5-98A2-A05191B1172C}" destId="{A16F1C0A-412F-441D-8851-EBFCA0391FE3}" srcOrd="0" destOrd="0" presId="urn:microsoft.com/office/officeart/2005/8/layout/pList1"/>
    <dgm:cxn modelId="{73E46CE9-D30E-46CB-AE37-53F092D61A7F}" type="presParOf" srcId="{CAC5F004-9C1B-4EA5-98A2-A05191B1172C}" destId="{8C086252-FA8B-44CA-AB7F-DDA833999D8C}" srcOrd="1" destOrd="0" presId="urn:microsoft.com/office/officeart/2005/8/layout/pList1"/>
    <dgm:cxn modelId="{57FCC6D4-B137-4A41-B6D5-A2F2EA6DD78E}" type="presParOf" srcId="{1A811237-F854-45C3-B6C6-E7143658C424}" destId="{D611771B-BD21-4EEF-9698-5B970C98ACDB}" srcOrd="3" destOrd="0" presId="urn:microsoft.com/office/officeart/2005/8/layout/pList1"/>
    <dgm:cxn modelId="{9C359F62-B012-42E6-BA76-7486736CAD9C}" type="presParOf" srcId="{1A811237-F854-45C3-B6C6-E7143658C424}" destId="{895DBCAE-8897-41CD-BDB9-A4EB8C20EA79}" srcOrd="4" destOrd="0" presId="urn:microsoft.com/office/officeart/2005/8/layout/pList1"/>
    <dgm:cxn modelId="{C2CA273D-F496-41AE-B816-4F829BB9656A}" type="presParOf" srcId="{895DBCAE-8897-41CD-BDB9-A4EB8C20EA79}" destId="{9D3FDBE3-50BF-414E-9B8F-4AF7B8F7DA9B}" srcOrd="0" destOrd="0" presId="urn:microsoft.com/office/officeart/2005/8/layout/pList1"/>
    <dgm:cxn modelId="{B23B35E1-629A-4364-8E20-A816CD17EF5B}" type="presParOf" srcId="{895DBCAE-8897-41CD-BDB9-A4EB8C20EA79}" destId="{07493E4B-9502-496F-9CBA-4B91010B58A8}" srcOrd="1" destOrd="0" presId="urn:microsoft.com/office/officeart/2005/8/layout/pList1"/>
    <dgm:cxn modelId="{135F8E7E-12EA-47D7-8435-0A088BA19055}" type="presParOf" srcId="{1A811237-F854-45C3-B6C6-E7143658C424}" destId="{AF0A3BC0-ADDA-46F8-A723-5E7E8C1E8E14}" srcOrd="5" destOrd="0" presId="urn:microsoft.com/office/officeart/2005/8/layout/pList1"/>
    <dgm:cxn modelId="{2A450BCC-8DC9-4BAA-9AD7-8DC36DCC0388}" type="presParOf" srcId="{1A811237-F854-45C3-B6C6-E7143658C424}" destId="{5BBED4D3-2B49-4C98-904C-EDC7FF87C912}" srcOrd="6" destOrd="0" presId="urn:microsoft.com/office/officeart/2005/8/layout/pList1"/>
    <dgm:cxn modelId="{0D59B6F3-2447-40D9-9DF5-1C2708161E0A}" type="presParOf" srcId="{5BBED4D3-2B49-4C98-904C-EDC7FF87C912}" destId="{B7F4F45F-52F6-4735-9F5B-4E0B6B4972F1}" srcOrd="0" destOrd="0" presId="urn:microsoft.com/office/officeart/2005/8/layout/pList1"/>
    <dgm:cxn modelId="{857FDDCE-1B70-4359-9409-BBF66781FE55}" type="presParOf" srcId="{5BBED4D3-2B49-4C98-904C-EDC7FF87C912}" destId="{01043369-1864-4EB7-A803-1D658C1B607A}" srcOrd="1" destOrd="0" presId="urn:microsoft.com/office/officeart/2005/8/layout/pList1"/>
    <dgm:cxn modelId="{7A2D9C57-49E9-40E9-A092-ADC010F0AA08}" type="presParOf" srcId="{1A811237-F854-45C3-B6C6-E7143658C424}" destId="{5899EB3B-B819-4806-B363-DD9E7821616A}" srcOrd="7" destOrd="0" presId="urn:microsoft.com/office/officeart/2005/8/layout/pList1"/>
    <dgm:cxn modelId="{EA91B878-30F3-4A05-A639-37F58B3E5335}" type="presParOf" srcId="{1A811237-F854-45C3-B6C6-E7143658C424}" destId="{367E5BE0-8FB7-42D1-93A1-F2E7312841FD}" srcOrd="8" destOrd="0" presId="urn:microsoft.com/office/officeart/2005/8/layout/pList1"/>
    <dgm:cxn modelId="{922B248D-A723-4244-AD91-4035584FFC0B}" type="presParOf" srcId="{367E5BE0-8FB7-42D1-93A1-F2E7312841FD}" destId="{670DA032-738F-496E-B705-4B6FD88569C4}" srcOrd="0" destOrd="0" presId="urn:microsoft.com/office/officeart/2005/8/layout/pList1"/>
    <dgm:cxn modelId="{6BD4FEE3-7C21-4EFF-9650-D0692FDB7BD3}" type="presParOf" srcId="{367E5BE0-8FB7-42D1-93A1-F2E7312841FD}" destId="{B8FDAD00-5216-47B8-807E-577875B7F6F6}" srcOrd="1" destOrd="0" presId="urn:microsoft.com/office/officeart/2005/8/layout/pList1"/>
    <dgm:cxn modelId="{021C1636-0B04-491D-BBB8-66B8EA4CB14A}" type="presParOf" srcId="{1A811237-F854-45C3-B6C6-E7143658C424}" destId="{6C916CF8-9208-4D8B-A8D2-6F45BA3531D9}" srcOrd="9" destOrd="0" presId="urn:microsoft.com/office/officeart/2005/8/layout/pList1"/>
    <dgm:cxn modelId="{B24310FB-2432-465F-A9B6-B090AE9F34B7}" type="presParOf" srcId="{1A811237-F854-45C3-B6C6-E7143658C424}" destId="{502E568E-E211-4293-A33A-6AF26DFAD9F9}" srcOrd="10" destOrd="0" presId="urn:microsoft.com/office/officeart/2005/8/layout/pList1"/>
    <dgm:cxn modelId="{139B54AB-363D-434D-A824-E4336EC78795}" type="presParOf" srcId="{502E568E-E211-4293-A33A-6AF26DFAD9F9}" destId="{C9D9135F-E7D9-4129-B3BF-2320AE4CF18E}" srcOrd="0" destOrd="0" presId="urn:microsoft.com/office/officeart/2005/8/layout/pList1"/>
    <dgm:cxn modelId="{79CE618D-2A62-41F0-9781-50E416DDDE75}" type="presParOf" srcId="{502E568E-E211-4293-A33A-6AF26DFAD9F9}" destId="{F2DF62CF-6D0B-4ECD-977A-3FF48F88C2BD}" srcOrd="1" destOrd="0" presId="urn:microsoft.com/office/officeart/2005/8/layout/pList1"/>
    <dgm:cxn modelId="{3FC5F909-ACC6-48CE-A285-07FDA4C118ED}" type="presParOf" srcId="{1A811237-F854-45C3-B6C6-E7143658C424}" destId="{DAE95A10-2A40-40EA-A1ED-3E439DB92180}" srcOrd="11" destOrd="0" presId="urn:microsoft.com/office/officeart/2005/8/layout/pList1"/>
    <dgm:cxn modelId="{CFE9D5B9-9AE0-4766-A323-473A14C7D611}" type="presParOf" srcId="{1A811237-F854-45C3-B6C6-E7143658C424}" destId="{5B2CE3FE-77B0-4652-8970-CD592B848B7D}" srcOrd="12" destOrd="0" presId="urn:microsoft.com/office/officeart/2005/8/layout/pList1"/>
    <dgm:cxn modelId="{BEBA71E0-DFBD-4875-8112-D9DBA23E8CA5}" type="presParOf" srcId="{5B2CE3FE-77B0-4652-8970-CD592B848B7D}" destId="{E45651B0-0736-41CC-9E58-D9824BFEA7D6}" srcOrd="0" destOrd="0" presId="urn:microsoft.com/office/officeart/2005/8/layout/pList1"/>
    <dgm:cxn modelId="{A1765BDB-D5D1-454C-AD7E-7932D7953A00}" type="presParOf" srcId="{5B2CE3FE-77B0-4652-8970-CD592B848B7D}" destId="{78FA8E08-5854-4A0A-B6E2-CA47B8324EBA}" srcOrd="1" destOrd="0" presId="urn:microsoft.com/office/officeart/2005/8/layout/pList1"/>
    <dgm:cxn modelId="{60044982-37A9-4189-9D6C-2D1F3A096B6E}" type="presParOf" srcId="{1A811237-F854-45C3-B6C6-E7143658C424}" destId="{9B7761DF-D67F-4918-8F0A-87172A468BA1}" srcOrd="13" destOrd="0" presId="urn:microsoft.com/office/officeart/2005/8/layout/pList1"/>
    <dgm:cxn modelId="{91945D2E-EF1B-49CB-980B-A4B177591E93}" type="presParOf" srcId="{1A811237-F854-45C3-B6C6-E7143658C424}" destId="{DB19B6A1-D062-4A00-8BA6-3D76DCFA2C61}" srcOrd="14" destOrd="0" presId="urn:microsoft.com/office/officeart/2005/8/layout/pList1"/>
    <dgm:cxn modelId="{D657F39F-C2D3-4357-A2CD-976247C34126}" type="presParOf" srcId="{DB19B6A1-D062-4A00-8BA6-3D76DCFA2C61}" destId="{EDFF171A-8D1A-4D11-A7AB-9094762D14B3}" srcOrd="0" destOrd="0" presId="urn:microsoft.com/office/officeart/2005/8/layout/pList1"/>
    <dgm:cxn modelId="{9A8BAA39-0E49-432E-ABB4-9983F295F63D}" type="presParOf" srcId="{DB19B6A1-D062-4A00-8BA6-3D76DCFA2C61}" destId="{EAB7B5C8-4D1D-4DF2-BDD8-55E2B5B98D7A}" srcOrd="1" destOrd="0" presId="urn:microsoft.com/office/officeart/2005/8/layout/pList1"/>
    <dgm:cxn modelId="{1D3AA84F-FB00-4352-B3A8-35CC9434369C}" type="presParOf" srcId="{1A811237-F854-45C3-B6C6-E7143658C424}" destId="{A1CB26A8-C2C3-4F14-A0AA-ACC71BB8BCCF}" srcOrd="15" destOrd="0" presId="urn:microsoft.com/office/officeart/2005/8/layout/pList1"/>
    <dgm:cxn modelId="{44B996F7-C7BF-494B-A9AA-5CE4BF4168C6}" type="presParOf" srcId="{1A811237-F854-45C3-B6C6-E7143658C424}" destId="{11D3C927-E7C3-429C-9B43-E11613C25217}" srcOrd="16" destOrd="0" presId="urn:microsoft.com/office/officeart/2005/8/layout/pList1"/>
    <dgm:cxn modelId="{97A38769-06FC-46C7-8189-11CC88D7AB63}" type="presParOf" srcId="{11D3C927-E7C3-429C-9B43-E11613C25217}" destId="{62D7CBFC-9867-43C0-BC3E-0949321EAC48}" srcOrd="0" destOrd="0" presId="urn:microsoft.com/office/officeart/2005/8/layout/pList1"/>
    <dgm:cxn modelId="{98E0334F-C8DE-4205-B9D0-D742C06C553D}" type="presParOf" srcId="{11D3C927-E7C3-429C-9B43-E11613C25217}" destId="{5A316D72-6B6D-42ED-BB99-9F7EABE3F0D9}" srcOrd="1" destOrd="0" presId="urn:microsoft.com/office/officeart/2005/8/layout/pList1"/>
    <dgm:cxn modelId="{6443DCA5-2F09-4F7E-A3B1-59501692B554}" type="presParOf" srcId="{1A811237-F854-45C3-B6C6-E7143658C424}" destId="{DE9DDA58-6A9B-4821-88A1-72928B3CED16}" srcOrd="17" destOrd="0" presId="urn:microsoft.com/office/officeart/2005/8/layout/pList1"/>
    <dgm:cxn modelId="{B04F314C-E709-464B-B473-72D10F688054}" type="presParOf" srcId="{1A811237-F854-45C3-B6C6-E7143658C424}" destId="{3E5947B4-3750-4468-B855-A14C6B3E5A02}" srcOrd="18" destOrd="0" presId="urn:microsoft.com/office/officeart/2005/8/layout/pList1"/>
    <dgm:cxn modelId="{843553BD-4475-4AD5-82B8-4146A57F8CC3}" type="presParOf" srcId="{3E5947B4-3750-4468-B855-A14C6B3E5A02}" destId="{44BCD4AA-F933-4152-8031-34095D5382B5}" srcOrd="0" destOrd="0" presId="urn:microsoft.com/office/officeart/2005/8/layout/pList1"/>
    <dgm:cxn modelId="{320CDB09-E9A3-4CC1-8231-DE7E217FADF2}" type="presParOf" srcId="{3E5947B4-3750-4468-B855-A14C6B3E5A02}" destId="{459D1BB4-5E1B-43D0-B37B-7AA1575F3C92}" srcOrd="1" destOrd="0" presId="urn:microsoft.com/office/officeart/2005/8/layout/pList1"/>
    <dgm:cxn modelId="{BFDC3251-F266-45EA-BF54-AD6107984A7A}" type="presParOf" srcId="{1A811237-F854-45C3-B6C6-E7143658C424}" destId="{89595EE0-2524-46B0-BCCF-1BE7261A3F20}" srcOrd="19" destOrd="0" presId="urn:microsoft.com/office/officeart/2005/8/layout/pList1"/>
    <dgm:cxn modelId="{65EB31B5-456D-4659-96A7-97B817B4C050}" type="presParOf" srcId="{1A811237-F854-45C3-B6C6-E7143658C424}" destId="{B2D9DFAB-9310-4EA5-8C4C-0023D6A5B1D5}" srcOrd="20" destOrd="0" presId="urn:microsoft.com/office/officeart/2005/8/layout/pList1"/>
    <dgm:cxn modelId="{CC3BEBCE-C49F-45C8-8B1E-5ABAFFFC89DD}" type="presParOf" srcId="{B2D9DFAB-9310-4EA5-8C4C-0023D6A5B1D5}" destId="{8658F73F-B6FE-4AD7-9C5A-318E4F078D76}" srcOrd="0" destOrd="0" presId="urn:microsoft.com/office/officeart/2005/8/layout/pList1"/>
    <dgm:cxn modelId="{290C833B-00C6-4000-9D9F-448F82C64C59}" type="presParOf" srcId="{B2D9DFAB-9310-4EA5-8C4C-0023D6A5B1D5}" destId="{12F2B49D-47D9-4E64-B6FA-DCCCDCCEFAF7}" srcOrd="1" destOrd="0" presId="urn:microsoft.com/office/officeart/2005/8/layout/pList1"/>
    <dgm:cxn modelId="{B358CCAB-3426-47A5-910B-958E9639A7A4}" type="presParOf" srcId="{1A811237-F854-45C3-B6C6-E7143658C424}" destId="{A98A6641-75B2-4EA0-B0A2-583A98935BD3}" srcOrd="21" destOrd="0" presId="urn:microsoft.com/office/officeart/2005/8/layout/pList1"/>
    <dgm:cxn modelId="{E9AC754F-5161-48A9-BF35-60C323CF1FCF}" type="presParOf" srcId="{1A811237-F854-45C3-B6C6-E7143658C424}" destId="{6B95F4EB-BB61-4743-AF80-3716DA2E6AC7}" srcOrd="22" destOrd="0" presId="urn:microsoft.com/office/officeart/2005/8/layout/pList1"/>
    <dgm:cxn modelId="{D14610AF-D713-4B7C-B2FF-2F04D82BC2C6}" type="presParOf" srcId="{6B95F4EB-BB61-4743-AF80-3716DA2E6AC7}" destId="{2558E950-38BA-43EA-9388-FCC789E0F13C}" srcOrd="0" destOrd="0" presId="urn:microsoft.com/office/officeart/2005/8/layout/pList1"/>
    <dgm:cxn modelId="{43E44BB8-1E36-4FA8-BE03-DFEAC1015711}" type="presParOf" srcId="{6B95F4EB-BB61-4743-AF80-3716DA2E6AC7}" destId="{73862D8E-32C6-453D-B834-13F2F3DE13D4}" srcOrd="1" destOrd="0" presId="urn:microsoft.com/office/officeart/2005/8/layout/pList1"/>
    <dgm:cxn modelId="{1B1D5140-3D92-4FB0-BC29-1C31D6BED521}" type="presParOf" srcId="{1A811237-F854-45C3-B6C6-E7143658C424}" destId="{006226D8-120C-416F-AB62-34DF47CB9038}" srcOrd="23" destOrd="0" presId="urn:microsoft.com/office/officeart/2005/8/layout/pList1"/>
    <dgm:cxn modelId="{E6F99B95-ECBB-42BF-8035-F5D795138B36}" type="presParOf" srcId="{1A811237-F854-45C3-B6C6-E7143658C424}" destId="{58A99AB0-5A57-4FCF-A154-1302E0D0FCC5}" srcOrd="24" destOrd="0" presId="urn:microsoft.com/office/officeart/2005/8/layout/pList1"/>
    <dgm:cxn modelId="{F2DCEC99-9174-41E8-8EE9-174242F81839}" type="presParOf" srcId="{58A99AB0-5A57-4FCF-A154-1302E0D0FCC5}" destId="{9E371DA0-E2CA-4D43-B1A8-C1BACC358553}" srcOrd="0" destOrd="0" presId="urn:microsoft.com/office/officeart/2005/8/layout/pList1"/>
    <dgm:cxn modelId="{96C64919-69E8-4C26-8EAD-AB1328868D65}" type="presParOf" srcId="{58A99AB0-5A57-4FCF-A154-1302E0D0FCC5}" destId="{6133A05B-C054-4B17-B789-9DD76EA429A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699FBC-2815-4B6E-BD01-71DCA4A6F99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CDCA4-E019-4D10-A1FB-929F7AD986BE}">
      <dgm:prSet phldrT="[Texte]" custT="1"/>
      <dgm:spPr/>
      <dgm:t>
        <a:bodyPr/>
        <a:lstStyle/>
        <a:p>
          <a:r>
            <a:rPr lang="en-US" sz="1400" b="1" dirty="0" smtClean="0"/>
            <a:t>BACK</a:t>
          </a:r>
          <a:endParaRPr lang="en-US" sz="1400" b="1" dirty="0"/>
        </a:p>
      </dgm:t>
    </dgm:pt>
    <dgm:pt modelId="{EE5FEC12-DB09-44B1-B9F1-F5D893247214}" type="parTrans" cxnId="{C68798F2-21DD-4AF3-854E-4D3A5165A95E}">
      <dgm:prSet/>
      <dgm:spPr/>
      <dgm:t>
        <a:bodyPr/>
        <a:lstStyle/>
        <a:p>
          <a:endParaRPr lang="en-US" b="1"/>
        </a:p>
      </dgm:t>
    </dgm:pt>
    <dgm:pt modelId="{C932254E-9355-4B2D-84DA-B55CC6182ADF}" type="sibTrans" cxnId="{C68798F2-21DD-4AF3-854E-4D3A5165A95E}">
      <dgm:prSet/>
      <dgm:spPr/>
      <dgm:t>
        <a:bodyPr/>
        <a:lstStyle/>
        <a:p>
          <a:endParaRPr lang="en-US" b="1"/>
        </a:p>
      </dgm:t>
    </dgm:pt>
    <dgm:pt modelId="{36458FDC-EC8A-4984-840A-217611416CAE}">
      <dgm:prSet custT="1"/>
      <dgm:spPr/>
      <dgm:t>
        <a:bodyPr/>
        <a:lstStyle/>
        <a:p>
          <a:r>
            <a:rPr lang="en-US" sz="1400" b="1" dirty="0" smtClean="0"/>
            <a:t>PG</a:t>
          </a:r>
          <a:endParaRPr lang="en-US" sz="1400" b="1" dirty="0"/>
        </a:p>
      </dgm:t>
    </dgm:pt>
    <dgm:pt modelId="{E08B4575-211C-48F3-8323-CCFF25DDA5CF}" type="parTrans" cxnId="{C6A3FB26-332C-4F0A-811F-AFF89EB103D3}">
      <dgm:prSet/>
      <dgm:spPr/>
      <dgm:t>
        <a:bodyPr/>
        <a:lstStyle/>
        <a:p>
          <a:endParaRPr lang="en-US" b="1"/>
        </a:p>
      </dgm:t>
    </dgm:pt>
    <dgm:pt modelId="{39F154D5-7E4E-4CED-949B-6E4D8C5E844C}" type="sibTrans" cxnId="{C6A3FB26-332C-4F0A-811F-AFF89EB103D3}">
      <dgm:prSet/>
      <dgm:spPr/>
      <dgm:t>
        <a:bodyPr/>
        <a:lstStyle/>
        <a:p>
          <a:endParaRPr lang="en-US" b="1"/>
        </a:p>
      </dgm:t>
    </dgm:pt>
    <dgm:pt modelId="{CE0C308A-26E4-467C-A4B7-20DD4A230881}">
      <dgm:prSet custT="1"/>
      <dgm:spPr/>
      <dgm:t>
        <a:bodyPr/>
        <a:lstStyle/>
        <a:p>
          <a:r>
            <a:rPr lang="en-US" sz="1400" b="1" dirty="0" smtClean="0"/>
            <a:t>MOCHAJS</a:t>
          </a:r>
          <a:endParaRPr lang="en-US" sz="1400" b="1" dirty="0"/>
        </a:p>
      </dgm:t>
    </dgm:pt>
    <dgm:pt modelId="{8FDC400A-088F-4862-9B67-25E723D8B537}" type="parTrans" cxnId="{811153B9-77E6-42D0-877A-19BB4083AEE0}">
      <dgm:prSet/>
      <dgm:spPr/>
      <dgm:t>
        <a:bodyPr/>
        <a:lstStyle/>
        <a:p>
          <a:endParaRPr lang="en-US" b="1"/>
        </a:p>
      </dgm:t>
    </dgm:pt>
    <dgm:pt modelId="{51892350-113C-4FFE-A854-11DEF604D95E}" type="sibTrans" cxnId="{811153B9-77E6-42D0-877A-19BB4083AEE0}">
      <dgm:prSet/>
      <dgm:spPr/>
      <dgm:t>
        <a:bodyPr/>
        <a:lstStyle/>
        <a:p>
          <a:endParaRPr lang="en-US" b="1"/>
        </a:p>
      </dgm:t>
    </dgm:pt>
    <dgm:pt modelId="{0ED23717-9F3E-40FE-946C-3D1B40F3281B}">
      <dgm:prSet custT="1"/>
      <dgm:spPr/>
      <dgm:t>
        <a:bodyPr/>
        <a:lstStyle/>
        <a:p>
          <a:r>
            <a:rPr lang="en-US" sz="1400" b="1" dirty="0" smtClean="0"/>
            <a:t>GIT</a:t>
          </a:r>
          <a:endParaRPr lang="en-US" sz="1400" b="1" dirty="0"/>
        </a:p>
      </dgm:t>
    </dgm:pt>
    <dgm:pt modelId="{FDA8F0F8-9A68-4D73-A9CE-D3930D304F80}" type="parTrans" cxnId="{7E13A3ED-C92E-410E-AA94-C38361354FAD}">
      <dgm:prSet/>
      <dgm:spPr/>
      <dgm:t>
        <a:bodyPr/>
        <a:lstStyle/>
        <a:p>
          <a:endParaRPr lang="en-US" b="1"/>
        </a:p>
      </dgm:t>
    </dgm:pt>
    <dgm:pt modelId="{947B0D50-2BFC-4827-8B92-F5D421F21FDF}" type="sibTrans" cxnId="{7E13A3ED-C92E-410E-AA94-C38361354FAD}">
      <dgm:prSet/>
      <dgm:spPr/>
      <dgm:t>
        <a:bodyPr/>
        <a:lstStyle/>
        <a:p>
          <a:endParaRPr lang="en-US" b="1"/>
        </a:p>
      </dgm:t>
    </dgm:pt>
    <dgm:pt modelId="{0CB1041C-D735-4018-967E-5DF28622825C}">
      <dgm:prSet custT="1"/>
      <dgm:spPr/>
      <dgm:t>
        <a:bodyPr/>
        <a:lstStyle/>
        <a:p>
          <a:r>
            <a:rPr lang="en-US" sz="1400" b="1" dirty="0" smtClean="0"/>
            <a:t>POSTGRES</a:t>
          </a:r>
          <a:endParaRPr lang="en-US" sz="1400" b="1" dirty="0"/>
        </a:p>
      </dgm:t>
    </dgm:pt>
    <dgm:pt modelId="{87B2305B-D764-4259-AD95-09787BB7119E}" type="parTrans" cxnId="{16DCF9D1-D73C-4D14-8FD0-6F1FB19B6929}">
      <dgm:prSet/>
      <dgm:spPr/>
      <dgm:t>
        <a:bodyPr/>
        <a:lstStyle/>
        <a:p>
          <a:endParaRPr lang="en-US"/>
        </a:p>
      </dgm:t>
    </dgm:pt>
    <dgm:pt modelId="{16B2EA05-D4EA-4C57-8662-6775C7007A53}" type="sibTrans" cxnId="{16DCF9D1-D73C-4D14-8FD0-6F1FB19B6929}">
      <dgm:prSet/>
      <dgm:spPr/>
      <dgm:t>
        <a:bodyPr/>
        <a:lstStyle/>
        <a:p>
          <a:endParaRPr lang="en-US"/>
        </a:p>
      </dgm:t>
    </dgm:pt>
    <dgm:pt modelId="{2FCD25FF-AB9E-43A5-AF58-E6CA9BB1985A}">
      <dgm:prSet custT="1"/>
      <dgm:spPr/>
      <dgm:t>
        <a:bodyPr/>
        <a:lstStyle/>
        <a:p>
          <a:r>
            <a:rPr lang="en-US" sz="1400" b="1" dirty="0" smtClean="0"/>
            <a:t>SQL</a:t>
          </a:r>
          <a:endParaRPr lang="en-US" sz="1400" b="1" dirty="0"/>
        </a:p>
      </dgm:t>
    </dgm:pt>
    <dgm:pt modelId="{75A512AE-B346-4529-8642-303DA217FB83}" type="parTrans" cxnId="{2A0F1E1E-BB94-4AA3-AC5C-DDBA70BB83A9}">
      <dgm:prSet/>
      <dgm:spPr/>
      <dgm:t>
        <a:bodyPr/>
        <a:lstStyle/>
        <a:p>
          <a:endParaRPr lang="en-US"/>
        </a:p>
      </dgm:t>
    </dgm:pt>
    <dgm:pt modelId="{7AAF9753-6F32-4D27-A7F2-6E93286CCF13}" type="sibTrans" cxnId="{2A0F1E1E-BB94-4AA3-AC5C-DDBA70BB83A9}">
      <dgm:prSet/>
      <dgm:spPr/>
      <dgm:t>
        <a:bodyPr/>
        <a:lstStyle/>
        <a:p>
          <a:endParaRPr lang="en-US"/>
        </a:p>
      </dgm:t>
    </dgm:pt>
    <dgm:pt modelId="{D4866DE5-303A-4D9E-9E73-65619E656EF7}">
      <dgm:prSet custT="1"/>
      <dgm:spPr/>
      <dgm:t>
        <a:bodyPr/>
        <a:lstStyle/>
        <a:p>
          <a:r>
            <a:rPr lang="en-US" sz="1400" b="1" dirty="0" smtClean="0"/>
            <a:t>ENV-VAR</a:t>
          </a:r>
          <a:endParaRPr lang="en-US" sz="1400" b="1" dirty="0"/>
        </a:p>
      </dgm:t>
    </dgm:pt>
    <dgm:pt modelId="{13BCAFDE-0636-4EC9-BCC2-7C46F8C28536}" type="parTrans" cxnId="{59399B66-A96B-4F38-90F7-9D9F351CB187}">
      <dgm:prSet/>
      <dgm:spPr/>
      <dgm:t>
        <a:bodyPr/>
        <a:lstStyle/>
        <a:p>
          <a:endParaRPr lang="en-US"/>
        </a:p>
      </dgm:t>
    </dgm:pt>
    <dgm:pt modelId="{88D75651-EBC2-42EC-A4EA-B7C8BC9D7B5B}" type="sibTrans" cxnId="{59399B66-A96B-4F38-90F7-9D9F351CB187}">
      <dgm:prSet/>
      <dgm:spPr/>
      <dgm:t>
        <a:bodyPr/>
        <a:lstStyle/>
        <a:p>
          <a:endParaRPr lang="en-US"/>
        </a:p>
      </dgm:t>
    </dgm:pt>
    <dgm:pt modelId="{6856DDA4-F747-4347-976A-A01B23548F7F}">
      <dgm:prSet custT="1"/>
      <dgm:spPr/>
      <dgm:t>
        <a:bodyPr/>
        <a:lstStyle/>
        <a:p>
          <a:r>
            <a:rPr lang="en-US" sz="1400" b="1" dirty="0" smtClean="0"/>
            <a:t>NPM</a:t>
          </a:r>
          <a:endParaRPr lang="en-US" sz="1400" b="1" dirty="0"/>
        </a:p>
      </dgm:t>
    </dgm:pt>
    <dgm:pt modelId="{77C27810-5346-4CA4-AFA7-02956BDD91C4}" type="parTrans" cxnId="{8EF3697B-E4BD-4779-892F-87C4AA81C6DF}">
      <dgm:prSet/>
      <dgm:spPr/>
      <dgm:t>
        <a:bodyPr/>
        <a:lstStyle/>
        <a:p>
          <a:endParaRPr lang="en-US"/>
        </a:p>
      </dgm:t>
    </dgm:pt>
    <dgm:pt modelId="{C68588EA-A76E-4E3E-BD17-337E5032FC8C}" type="sibTrans" cxnId="{8EF3697B-E4BD-4779-892F-87C4AA81C6DF}">
      <dgm:prSet/>
      <dgm:spPr/>
      <dgm:t>
        <a:bodyPr/>
        <a:lstStyle/>
        <a:p>
          <a:endParaRPr lang="en-US"/>
        </a:p>
      </dgm:t>
    </dgm:pt>
    <dgm:pt modelId="{E7C83054-B8D4-42A7-8BC6-C372B2DA2953}">
      <dgm:prSet custT="1"/>
      <dgm:spPr/>
      <dgm:t>
        <a:bodyPr/>
        <a:lstStyle/>
        <a:p>
          <a:r>
            <a:rPr lang="en-US" sz="1400" b="1" dirty="0" smtClean="0"/>
            <a:t>NODEJS</a:t>
          </a:r>
          <a:endParaRPr lang="en-US" sz="1400" b="1" dirty="0"/>
        </a:p>
      </dgm:t>
    </dgm:pt>
    <dgm:pt modelId="{E09C21FF-4C31-41C0-A997-D7A8E9883D43}" type="parTrans" cxnId="{9182E61E-E273-40D3-8041-70AB1EA940AA}">
      <dgm:prSet/>
      <dgm:spPr/>
      <dgm:t>
        <a:bodyPr/>
        <a:lstStyle/>
        <a:p>
          <a:endParaRPr lang="en-US"/>
        </a:p>
      </dgm:t>
    </dgm:pt>
    <dgm:pt modelId="{957472D8-FF96-40F2-AF2D-8578757F74F5}" type="sibTrans" cxnId="{9182E61E-E273-40D3-8041-70AB1EA940AA}">
      <dgm:prSet/>
      <dgm:spPr/>
      <dgm:t>
        <a:bodyPr/>
        <a:lstStyle/>
        <a:p>
          <a:endParaRPr lang="en-US"/>
        </a:p>
      </dgm:t>
    </dgm:pt>
    <dgm:pt modelId="{C41F1CEE-47B4-455A-80DF-D2BDD1C875E8}">
      <dgm:prSet custT="1"/>
      <dgm:spPr/>
      <dgm:t>
        <a:bodyPr/>
        <a:lstStyle/>
        <a:p>
          <a:r>
            <a:rPr lang="en-US" sz="1400" b="1" dirty="0" smtClean="0"/>
            <a:t>JAVASCRIPT</a:t>
          </a:r>
          <a:endParaRPr lang="en-US" sz="1400" b="1" dirty="0"/>
        </a:p>
      </dgm:t>
    </dgm:pt>
    <dgm:pt modelId="{90A9B6D6-842B-4F55-9A84-97E4D151F9DD}" type="parTrans" cxnId="{1DE4AB3E-CBB7-41E2-8812-804F9B0BCD2D}">
      <dgm:prSet/>
      <dgm:spPr/>
      <dgm:t>
        <a:bodyPr/>
        <a:lstStyle/>
        <a:p>
          <a:endParaRPr lang="en-US"/>
        </a:p>
      </dgm:t>
    </dgm:pt>
    <dgm:pt modelId="{62E22A54-73DF-443C-AB98-4FB564ABFB8D}" type="sibTrans" cxnId="{1DE4AB3E-CBB7-41E2-8812-804F9B0BCD2D}">
      <dgm:prSet/>
      <dgm:spPr/>
      <dgm:t>
        <a:bodyPr/>
        <a:lstStyle/>
        <a:p>
          <a:endParaRPr lang="en-US"/>
        </a:p>
      </dgm:t>
    </dgm:pt>
    <dgm:pt modelId="{294FC7E2-31ED-4928-8EBF-9006D5116135}">
      <dgm:prSet custT="1"/>
      <dgm:spPr/>
      <dgm:t>
        <a:bodyPr/>
        <a:lstStyle/>
        <a:p>
          <a:r>
            <a:rPr lang="en-US" sz="1400" b="1" dirty="0" smtClean="0"/>
            <a:t>EXPRESS</a:t>
          </a:r>
          <a:endParaRPr lang="en-US" sz="1400" b="1" dirty="0"/>
        </a:p>
      </dgm:t>
    </dgm:pt>
    <dgm:pt modelId="{4F1A42E6-3F07-4992-BDB0-AF8A41287B30}" type="parTrans" cxnId="{9999EBB2-CBA4-4A60-8E5D-3A5B0E086F9A}">
      <dgm:prSet/>
      <dgm:spPr/>
      <dgm:t>
        <a:bodyPr/>
        <a:lstStyle/>
        <a:p>
          <a:endParaRPr lang="en-US"/>
        </a:p>
      </dgm:t>
    </dgm:pt>
    <dgm:pt modelId="{6386B44E-B283-4E82-A760-B329B4529E1C}" type="sibTrans" cxnId="{9999EBB2-CBA4-4A60-8E5D-3A5B0E086F9A}">
      <dgm:prSet/>
      <dgm:spPr/>
      <dgm:t>
        <a:bodyPr/>
        <a:lstStyle/>
        <a:p>
          <a:endParaRPr lang="en-US"/>
        </a:p>
      </dgm:t>
    </dgm:pt>
    <dgm:pt modelId="{43814EBB-326B-47F2-898B-4DDE4E9EDF51}">
      <dgm:prSet custT="1"/>
      <dgm:spPr/>
      <dgm:t>
        <a:bodyPr/>
        <a:lstStyle/>
        <a:p>
          <a:r>
            <a:rPr lang="en-US" sz="1400" b="1" dirty="0" smtClean="0"/>
            <a:t>PASSPORT</a:t>
          </a:r>
          <a:endParaRPr lang="en-US" sz="1400" b="1" dirty="0"/>
        </a:p>
      </dgm:t>
    </dgm:pt>
    <dgm:pt modelId="{A5C0B799-00DF-4982-AB80-9587F0A4E786}" type="parTrans" cxnId="{31FECB9B-77DC-4B89-9BD1-33C482D92423}">
      <dgm:prSet/>
      <dgm:spPr/>
      <dgm:t>
        <a:bodyPr/>
        <a:lstStyle/>
        <a:p>
          <a:endParaRPr lang="en-US"/>
        </a:p>
      </dgm:t>
    </dgm:pt>
    <dgm:pt modelId="{6E389350-E097-48E2-A7B2-8F995E65D8A1}" type="sibTrans" cxnId="{31FECB9B-77DC-4B89-9BD1-33C482D92423}">
      <dgm:prSet/>
      <dgm:spPr/>
      <dgm:t>
        <a:bodyPr/>
        <a:lstStyle/>
        <a:p>
          <a:endParaRPr lang="en-US"/>
        </a:p>
      </dgm:t>
    </dgm:pt>
    <dgm:pt modelId="{489C9110-7221-4628-BD2F-978077366167}" type="pres">
      <dgm:prSet presAssocID="{1C699FBC-2815-4B6E-BD01-71DCA4A6F9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52922-EAB9-4A4B-AEDB-2E32EA6FD768}" type="pres">
      <dgm:prSet presAssocID="{C92CDCA4-E019-4D10-A1FB-929F7AD986BE}" presName="compNode" presStyleCnt="0"/>
      <dgm:spPr/>
    </dgm:pt>
    <dgm:pt modelId="{E1C0C584-8336-4278-B74A-2C47D5AB0468}" type="pres">
      <dgm:prSet presAssocID="{C92CDCA4-E019-4D10-A1FB-929F7AD986BE}" presName="pictRect" presStyleLbl="node1" presStyleIdx="0" presStyleCnt="12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1AEEF75-4954-49EA-884B-E31B33256E12}" type="pres">
      <dgm:prSet presAssocID="{C92CDCA4-E019-4D10-A1FB-929F7AD986BE}" presName="textRect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1B2AF-92B8-4F4F-A1DC-8EA4CB49A131}" type="pres">
      <dgm:prSet presAssocID="{C932254E-9355-4B2D-84DA-B55CC6182A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EDE2F0-B452-409B-ACC2-69BEE50EFF0C}" type="pres">
      <dgm:prSet presAssocID="{D4866DE5-303A-4D9E-9E73-65619E656EF7}" presName="compNode" presStyleCnt="0"/>
      <dgm:spPr/>
    </dgm:pt>
    <dgm:pt modelId="{B1B1A907-AC90-4A54-96E8-637C2C3506EE}" type="pres">
      <dgm:prSet presAssocID="{D4866DE5-303A-4D9E-9E73-65619E656EF7}" presName="pictRect" presStyleLbl="node1" presStyleIdx="1" presStyleCnt="1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00EA2A0-18B3-4D19-B9A0-C0D56CE427C0}" type="pres">
      <dgm:prSet presAssocID="{D4866DE5-303A-4D9E-9E73-65619E656EF7}" presName="textRect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E2E15-43B9-4DA9-A31C-9DE81E29A97E}" type="pres">
      <dgm:prSet presAssocID="{88D75651-EBC2-42EC-A4EA-B7C8BC9D7B5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D9F077-66E6-4F8E-9667-A3B926B937FD}" type="pres">
      <dgm:prSet presAssocID="{E7C83054-B8D4-42A7-8BC6-C372B2DA2953}" presName="compNode" presStyleCnt="0"/>
      <dgm:spPr/>
    </dgm:pt>
    <dgm:pt modelId="{F5AB74DB-C9C8-40E8-8650-F6212D92F32A}" type="pres">
      <dgm:prSet presAssocID="{E7C83054-B8D4-42A7-8BC6-C372B2DA2953}" presName="pictRect" presStyleLbl="node1" presStyleIdx="2" presStyleCnt="1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A257DFB8-8F14-4FE3-85AC-A95B5D8EE879}" type="pres">
      <dgm:prSet presAssocID="{E7C83054-B8D4-42A7-8BC6-C372B2DA2953}" presName="textRect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7D35B-4243-4C3E-93FD-6A1BC1F67D8E}" type="pres">
      <dgm:prSet presAssocID="{957472D8-FF96-40F2-AF2D-8578757F74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C808F2-23C7-4593-B9D7-91181FE8B517}" type="pres">
      <dgm:prSet presAssocID="{C41F1CEE-47B4-455A-80DF-D2BDD1C875E8}" presName="compNode" presStyleCnt="0"/>
      <dgm:spPr/>
    </dgm:pt>
    <dgm:pt modelId="{AE2B38BD-1AF7-485E-99F0-974ECAC87B21}" type="pres">
      <dgm:prSet presAssocID="{C41F1CEE-47B4-455A-80DF-D2BDD1C875E8}" presName="pictRect" presStyleLbl="node1" presStyleIdx="3" presStyleCnt="1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C059140-2D15-4788-9C78-108A414E1969}" type="pres">
      <dgm:prSet presAssocID="{C41F1CEE-47B4-455A-80DF-D2BDD1C875E8}" presName="textRect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F9938-86BE-446A-BA4E-43E88BD89AA6}" type="pres">
      <dgm:prSet presAssocID="{62E22A54-73DF-443C-AB98-4FB564ABFB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41EFE8-873B-4F7E-BA78-4DB29702184D}" type="pres">
      <dgm:prSet presAssocID="{294FC7E2-31ED-4928-8EBF-9006D5116135}" presName="compNode" presStyleCnt="0"/>
      <dgm:spPr/>
    </dgm:pt>
    <dgm:pt modelId="{6F9C1E88-868F-4DE3-BED3-F0E92C9B4C02}" type="pres">
      <dgm:prSet presAssocID="{294FC7E2-31ED-4928-8EBF-9006D5116135}" presName="pictRect" presStyleLbl="node1" presStyleIdx="4" presStyleCnt="1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CF21F0D2-6805-44FA-86E8-65568F15EA4E}" type="pres">
      <dgm:prSet presAssocID="{294FC7E2-31ED-4928-8EBF-9006D5116135}" presName="textRect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7739-893B-4D18-ADD1-037D5C76CE27}" type="pres">
      <dgm:prSet presAssocID="{6386B44E-B283-4E82-A760-B329B4529E1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1BFD0E-4344-4CAF-82F4-4F0AF5329234}" type="pres">
      <dgm:prSet presAssocID="{43814EBB-326B-47F2-898B-4DDE4E9EDF51}" presName="compNode" presStyleCnt="0"/>
      <dgm:spPr/>
    </dgm:pt>
    <dgm:pt modelId="{BFD3CBE6-BB4D-447A-979C-745DE79B2258}" type="pres">
      <dgm:prSet presAssocID="{43814EBB-326B-47F2-898B-4DDE4E9EDF51}" presName="pictRect" presStyleLbl="node1" presStyleIdx="5" presStyleCnt="1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6CFEE3F-74A7-435D-938D-16000177C1CC}" type="pres">
      <dgm:prSet presAssocID="{43814EBB-326B-47F2-898B-4DDE4E9EDF51}" presName="textRect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1B703-ACC2-4584-BF29-D8745833BBCC}" type="pres">
      <dgm:prSet presAssocID="{6E389350-E097-48E2-A7B2-8F995E65D8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A0CC26-B28D-43ED-9B62-D9C5F527493F}" type="pres">
      <dgm:prSet presAssocID="{0CB1041C-D735-4018-967E-5DF28622825C}" presName="compNode" presStyleCnt="0"/>
      <dgm:spPr/>
    </dgm:pt>
    <dgm:pt modelId="{31BEF360-B9EB-4BBA-822E-72CC985F9B79}" type="pres">
      <dgm:prSet presAssocID="{0CB1041C-D735-4018-967E-5DF28622825C}" presName="pictRect" presStyleLbl="node1" presStyleIdx="6" presStyleCnt="1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F7555F2-6EA9-49EA-882A-69811FF5424D}" type="pres">
      <dgm:prSet presAssocID="{0CB1041C-D735-4018-967E-5DF28622825C}" presName="textRect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F793-C717-463F-A7CD-8A39A03D62AC}" type="pres">
      <dgm:prSet presAssocID="{16B2EA05-D4EA-4C57-8662-6775C7007A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F7DA063-1196-44AE-9A26-EF0E026F0FF4}" type="pres">
      <dgm:prSet presAssocID="{2FCD25FF-AB9E-43A5-AF58-E6CA9BB1985A}" presName="compNode" presStyleCnt="0"/>
      <dgm:spPr/>
    </dgm:pt>
    <dgm:pt modelId="{41FC23AA-CB2B-47E2-9048-1D0B223980DA}" type="pres">
      <dgm:prSet presAssocID="{2FCD25FF-AB9E-43A5-AF58-E6CA9BB1985A}" presName="pictRect" presStyleLbl="node1" presStyleIdx="7" presStyleCnt="12" custLinFactX="-3233" custLinFactNeighborX="-100000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273AE85-EFDE-43D8-8107-7E4889574F9E}" type="pres">
      <dgm:prSet presAssocID="{2FCD25FF-AB9E-43A5-AF58-E6CA9BB1985A}" presName="textRect" presStyleLbl="revTx" presStyleIdx="7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B34C-12B3-4CF4-8CC2-425C85EDF0C6}" type="pres">
      <dgm:prSet presAssocID="{7AAF9753-6F32-4D27-A7F2-6E93286CCF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674705-22FD-4F5D-B990-F051DBC58641}" type="pres">
      <dgm:prSet presAssocID="{36458FDC-EC8A-4984-840A-217611416CAE}" presName="compNode" presStyleCnt="0"/>
      <dgm:spPr/>
    </dgm:pt>
    <dgm:pt modelId="{0D8024A8-A6CC-4E1D-821F-0D3119AF46B6}" type="pres">
      <dgm:prSet presAssocID="{36458FDC-EC8A-4984-840A-217611416CAE}" presName="pictRect" presStyleLbl="node1" presStyleIdx="8" presStyleCnt="12" custLinFactX="-3233" custLinFactNeighborX="-100000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0BE4088-0255-464D-8402-FF2DD094A699}" type="pres">
      <dgm:prSet presAssocID="{36458FDC-EC8A-4984-840A-217611416CAE}" presName="textRect" presStyleLbl="revTx" presStyleIdx="8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1B434-3269-4096-A9C5-1F2BB80A59E2}" type="pres">
      <dgm:prSet presAssocID="{39F154D5-7E4E-4CED-949B-6E4D8C5E84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C7D8AA0-1A23-4F8F-BEA6-BEAAD5547D95}" type="pres">
      <dgm:prSet presAssocID="{6856DDA4-F747-4347-976A-A01B23548F7F}" presName="compNode" presStyleCnt="0"/>
      <dgm:spPr/>
    </dgm:pt>
    <dgm:pt modelId="{14B93F99-5111-44E8-8585-9CA7984F8FC6}" type="pres">
      <dgm:prSet presAssocID="{6856DDA4-F747-4347-976A-A01B23548F7F}" presName="pictRect" presStyleLbl="node1" presStyleIdx="9" presStyleCnt="12" custLinFactX="-3233" custLinFactNeighborX="-100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E019142-6561-4F1A-AF63-558A07001DEC}" type="pres">
      <dgm:prSet presAssocID="{6856DDA4-F747-4347-976A-A01B23548F7F}" presName="textRect" presStyleLbl="revTx" presStyleIdx="9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2A1F1-E92D-4755-96C7-FE2F2D538EEC}" type="pres">
      <dgm:prSet presAssocID="{C68588EA-A76E-4E3E-BD17-337E5032FC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24B53A-55F2-49A8-B036-037F8E0C229E}" type="pres">
      <dgm:prSet presAssocID="{CE0C308A-26E4-467C-A4B7-20DD4A230881}" presName="compNode" presStyleCnt="0"/>
      <dgm:spPr/>
    </dgm:pt>
    <dgm:pt modelId="{475C1A56-144E-4C33-87B0-7850A0353A92}" type="pres">
      <dgm:prSet presAssocID="{CE0C308A-26E4-467C-A4B7-20DD4A230881}" presName="pictRect" presStyleLbl="node1" presStyleIdx="10" presStyleCnt="12" custLinFactX="-3233" custLinFactNeighborX="-100000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EF5747A-9763-40C6-A59D-24CB3664365F}" type="pres">
      <dgm:prSet presAssocID="{CE0C308A-26E4-467C-A4B7-20DD4A230881}" presName="textRect" presStyleLbl="revTx" presStyleIdx="10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2162-DEB3-4D03-B2F3-9A77ACBA1720}" type="pres">
      <dgm:prSet presAssocID="{51892350-113C-4FFE-A854-11DEF604D9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8BB600-CFBC-4AE2-9609-B64FA52B6C25}" type="pres">
      <dgm:prSet presAssocID="{0ED23717-9F3E-40FE-946C-3D1B40F3281B}" presName="compNode" presStyleCnt="0"/>
      <dgm:spPr/>
    </dgm:pt>
    <dgm:pt modelId="{13A826EE-47E0-4927-8C72-40309E7102A9}" type="pres">
      <dgm:prSet presAssocID="{0ED23717-9F3E-40FE-946C-3D1B40F3281B}" presName="pictRect" presStyleLbl="node1" presStyleIdx="11" presStyleCnt="12" custLinFactX="-3233" custLinFactNeighborX="-100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55EEA535-AF18-44BA-912A-484F81EFBC70}" type="pres">
      <dgm:prSet presAssocID="{0ED23717-9F3E-40FE-946C-3D1B40F3281B}" presName="textRect" presStyleLbl="revTx" presStyleIdx="11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E45FC-AC67-451E-A664-807AA3B3E01D}" type="presOf" srcId="{6386B44E-B283-4E82-A760-B329B4529E1C}" destId="{36707739-893B-4D18-ADD1-037D5C76CE27}" srcOrd="0" destOrd="0" presId="urn:microsoft.com/office/officeart/2005/8/layout/pList1"/>
    <dgm:cxn modelId="{FDE5D041-1B7D-4901-B002-73F9D6AAF256}" type="presOf" srcId="{43814EBB-326B-47F2-898B-4DDE4E9EDF51}" destId="{76CFEE3F-74A7-435D-938D-16000177C1CC}" srcOrd="0" destOrd="0" presId="urn:microsoft.com/office/officeart/2005/8/layout/pList1"/>
    <dgm:cxn modelId="{1DE4AB3E-CBB7-41E2-8812-804F9B0BCD2D}" srcId="{1C699FBC-2815-4B6E-BD01-71DCA4A6F994}" destId="{C41F1CEE-47B4-455A-80DF-D2BDD1C875E8}" srcOrd="3" destOrd="0" parTransId="{90A9B6D6-842B-4F55-9A84-97E4D151F9DD}" sibTransId="{62E22A54-73DF-443C-AB98-4FB564ABFB8D}"/>
    <dgm:cxn modelId="{6E3D2F4B-AF51-48B1-96A6-5690E9990588}" type="presOf" srcId="{D4866DE5-303A-4D9E-9E73-65619E656EF7}" destId="{D00EA2A0-18B3-4D19-B9A0-C0D56CE427C0}" srcOrd="0" destOrd="0" presId="urn:microsoft.com/office/officeart/2005/8/layout/pList1"/>
    <dgm:cxn modelId="{59399B66-A96B-4F38-90F7-9D9F351CB187}" srcId="{1C699FBC-2815-4B6E-BD01-71DCA4A6F994}" destId="{D4866DE5-303A-4D9E-9E73-65619E656EF7}" srcOrd="1" destOrd="0" parTransId="{13BCAFDE-0636-4EC9-BCC2-7C46F8C28536}" sibTransId="{88D75651-EBC2-42EC-A4EA-B7C8BC9D7B5B}"/>
    <dgm:cxn modelId="{8AD4E4EE-84E9-4DAD-87D8-34B3FD298569}" type="presOf" srcId="{0CB1041C-D735-4018-967E-5DF28622825C}" destId="{5F7555F2-6EA9-49EA-882A-69811FF5424D}" srcOrd="0" destOrd="0" presId="urn:microsoft.com/office/officeart/2005/8/layout/pList1"/>
    <dgm:cxn modelId="{D3F30BED-DB6F-4293-96D5-47DF3759B819}" type="presOf" srcId="{16B2EA05-D4EA-4C57-8662-6775C7007A53}" destId="{9AA8F793-C717-463F-A7CD-8A39A03D62AC}" srcOrd="0" destOrd="0" presId="urn:microsoft.com/office/officeart/2005/8/layout/pList1"/>
    <dgm:cxn modelId="{9E6DB5FB-A902-4FE7-9ACB-C98F32105950}" type="presOf" srcId="{0ED23717-9F3E-40FE-946C-3D1B40F3281B}" destId="{55EEA535-AF18-44BA-912A-484F81EFBC70}" srcOrd="0" destOrd="0" presId="urn:microsoft.com/office/officeart/2005/8/layout/pList1"/>
    <dgm:cxn modelId="{1058E602-08CA-43A8-94C2-365E185C3757}" type="presOf" srcId="{7AAF9753-6F32-4D27-A7F2-6E93286CCF13}" destId="{D99AB34C-12B3-4CF4-8CC2-425C85EDF0C6}" srcOrd="0" destOrd="0" presId="urn:microsoft.com/office/officeart/2005/8/layout/pList1"/>
    <dgm:cxn modelId="{36318803-BF1E-4929-98FD-24052DD10DF3}" type="presOf" srcId="{CE0C308A-26E4-467C-A4B7-20DD4A230881}" destId="{DEF5747A-9763-40C6-A59D-24CB3664365F}" srcOrd="0" destOrd="0" presId="urn:microsoft.com/office/officeart/2005/8/layout/pList1"/>
    <dgm:cxn modelId="{48BD68A0-3BA5-4432-8352-88C0136E8607}" type="presOf" srcId="{C41F1CEE-47B4-455A-80DF-D2BDD1C875E8}" destId="{9C059140-2D15-4788-9C78-108A414E1969}" srcOrd="0" destOrd="0" presId="urn:microsoft.com/office/officeart/2005/8/layout/pList1"/>
    <dgm:cxn modelId="{9BB8B03E-C0F4-448C-B04B-C7EC22E43C17}" type="presOf" srcId="{C92CDCA4-E019-4D10-A1FB-929F7AD986BE}" destId="{F1AEEF75-4954-49EA-884B-E31B33256E12}" srcOrd="0" destOrd="0" presId="urn:microsoft.com/office/officeart/2005/8/layout/pList1"/>
    <dgm:cxn modelId="{A6CF68E2-AFA4-4CE3-BAD7-AF68F7FCF222}" type="presOf" srcId="{6856DDA4-F747-4347-976A-A01B23548F7F}" destId="{9E019142-6561-4F1A-AF63-558A07001DEC}" srcOrd="0" destOrd="0" presId="urn:microsoft.com/office/officeart/2005/8/layout/pList1"/>
    <dgm:cxn modelId="{7E13A3ED-C92E-410E-AA94-C38361354FAD}" srcId="{1C699FBC-2815-4B6E-BD01-71DCA4A6F994}" destId="{0ED23717-9F3E-40FE-946C-3D1B40F3281B}" srcOrd="11" destOrd="0" parTransId="{FDA8F0F8-9A68-4D73-A9CE-D3930D304F80}" sibTransId="{947B0D50-2BFC-4827-8B92-F5D421F21FDF}"/>
    <dgm:cxn modelId="{C6A3FB26-332C-4F0A-811F-AFF89EB103D3}" srcId="{1C699FBC-2815-4B6E-BD01-71DCA4A6F994}" destId="{36458FDC-EC8A-4984-840A-217611416CAE}" srcOrd="8" destOrd="0" parTransId="{E08B4575-211C-48F3-8323-CCFF25DDA5CF}" sibTransId="{39F154D5-7E4E-4CED-949B-6E4D8C5E844C}"/>
    <dgm:cxn modelId="{811153B9-77E6-42D0-877A-19BB4083AEE0}" srcId="{1C699FBC-2815-4B6E-BD01-71DCA4A6F994}" destId="{CE0C308A-26E4-467C-A4B7-20DD4A230881}" srcOrd="10" destOrd="0" parTransId="{8FDC400A-088F-4862-9B67-25E723D8B537}" sibTransId="{51892350-113C-4FFE-A854-11DEF604D95E}"/>
    <dgm:cxn modelId="{0283DA9E-A682-482E-BA0B-708E427980F3}" type="presOf" srcId="{51892350-113C-4FFE-A854-11DEF604D95E}" destId="{9E222162-DEB3-4D03-B2F3-9A77ACBA1720}" srcOrd="0" destOrd="0" presId="urn:microsoft.com/office/officeart/2005/8/layout/pList1"/>
    <dgm:cxn modelId="{74C1EF88-5097-4D9D-B4D4-E81F3E44917E}" type="presOf" srcId="{88D75651-EBC2-42EC-A4EA-B7C8BC9D7B5B}" destId="{FA4E2E15-43B9-4DA9-A31C-9DE81E29A97E}" srcOrd="0" destOrd="0" presId="urn:microsoft.com/office/officeart/2005/8/layout/pList1"/>
    <dgm:cxn modelId="{16DCF9D1-D73C-4D14-8FD0-6F1FB19B6929}" srcId="{1C699FBC-2815-4B6E-BD01-71DCA4A6F994}" destId="{0CB1041C-D735-4018-967E-5DF28622825C}" srcOrd="6" destOrd="0" parTransId="{87B2305B-D764-4259-AD95-09787BB7119E}" sibTransId="{16B2EA05-D4EA-4C57-8662-6775C7007A53}"/>
    <dgm:cxn modelId="{AA8755BF-35AE-4ADA-B97F-6566BB3A9F84}" type="presOf" srcId="{6E389350-E097-48E2-A7B2-8F995E65D8A1}" destId="{3CE1B703-ACC2-4584-BF29-D8745833BBCC}" srcOrd="0" destOrd="0" presId="urn:microsoft.com/office/officeart/2005/8/layout/pList1"/>
    <dgm:cxn modelId="{8A09C948-D1BE-48B7-B23D-317A89FF4B65}" type="presOf" srcId="{294FC7E2-31ED-4928-8EBF-9006D5116135}" destId="{CF21F0D2-6805-44FA-86E8-65568F15EA4E}" srcOrd="0" destOrd="0" presId="urn:microsoft.com/office/officeart/2005/8/layout/pList1"/>
    <dgm:cxn modelId="{2A0F1E1E-BB94-4AA3-AC5C-DDBA70BB83A9}" srcId="{1C699FBC-2815-4B6E-BD01-71DCA4A6F994}" destId="{2FCD25FF-AB9E-43A5-AF58-E6CA9BB1985A}" srcOrd="7" destOrd="0" parTransId="{75A512AE-B346-4529-8642-303DA217FB83}" sibTransId="{7AAF9753-6F32-4D27-A7F2-6E93286CCF13}"/>
    <dgm:cxn modelId="{3EB99EAF-A713-4CC6-A449-38613EF07DC4}" type="presOf" srcId="{C68588EA-A76E-4E3E-BD17-337E5032FC8C}" destId="{F1F2A1F1-E92D-4755-96C7-FE2F2D538EEC}" srcOrd="0" destOrd="0" presId="urn:microsoft.com/office/officeart/2005/8/layout/pList1"/>
    <dgm:cxn modelId="{C68798F2-21DD-4AF3-854E-4D3A5165A95E}" srcId="{1C699FBC-2815-4B6E-BD01-71DCA4A6F994}" destId="{C92CDCA4-E019-4D10-A1FB-929F7AD986BE}" srcOrd="0" destOrd="0" parTransId="{EE5FEC12-DB09-44B1-B9F1-F5D893247214}" sibTransId="{C932254E-9355-4B2D-84DA-B55CC6182ADF}"/>
    <dgm:cxn modelId="{8BFFE63D-016A-4088-B7AE-0F2A83D3C8A9}" type="presOf" srcId="{2FCD25FF-AB9E-43A5-AF58-E6CA9BB1985A}" destId="{5273AE85-EFDE-43D8-8107-7E4889574F9E}" srcOrd="0" destOrd="0" presId="urn:microsoft.com/office/officeart/2005/8/layout/pList1"/>
    <dgm:cxn modelId="{9182E61E-E273-40D3-8041-70AB1EA940AA}" srcId="{1C699FBC-2815-4B6E-BD01-71DCA4A6F994}" destId="{E7C83054-B8D4-42A7-8BC6-C372B2DA2953}" srcOrd="2" destOrd="0" parTransId="{E09C21FF-4C31-41C0-A997-D7A8E9883D43}" sibTransId="{957472D8-FF96-40F2-AF2D-8578757F74F5}"/>
    <dgm:cxn modelId="{31FECB9B-77DC-4B89-9BD1-33C482D92423}" srcId="{1C699FBC-2815-4B6E-BD01-71DCA4A6F994}" destId="{43814EBB-326B-47F2-898B-4DDE4E9EDF51}" srcOrd="5" destOrd="0" parTransId="{A5C0B799-00DF-4982-AB80-9587F0A4E786}" sibTransId="{6E389350-E097-48E2-A7B2-8F995E65D8A1}"/>
    <dgm:cxn modelId="{72578382-8B7F-4123-A9F8-11404E60FB8E}" type="presOf" srcId="{957472D8-FF96-40F2-AF2D-8578757F74F5}" destId="{84C7D35B-4243-4C3E-93FD-6A1BC1F67D8E}" srcOrd="0" destOrd="0" presId="urn:microsoft.com/office/officeart/2005/8/layout/pList1"/>
    <dgm:cxn modelId="{867314BB-7725-4E2C-A2A7-F0DBF7993928}" type="presOf" srcId="{62E22A54-73DF-443C-AB98-4FB564ABFB8D}" destId="{E7BF9938-86BE-446A-BA4E-43E88BD89AA6}" srcOrd="0" destOrd="0" presId="urn:microsoft.com/office/officeart/2005/8/layout/pList1"/>
    <dgm:cxn modelId="{9999EBB2-CBA4-4A60-8E5D-3A5B0E086F9A}" srcId="{1C699FBC-2815-4B6E-BD01-71DCA4A6F994}" destId="{294FC7E2-31ED-4928-8EBF-9006D5116135}" srcOrd="4" destOrd="0" parTransId="{4F1A42E6-3F07-4992-BDB0-AF8A41287B30}" sibTransId="{6386B44E-B283-4E82-A760-B329B4529E1C}"/>
    <dgm:cxn modelId="{83D8019C-9C82-4D95-9824-45ADAAA2F4ED}" type="presOf" srcId="{39F154D5-7E4E-4CED-949B-6E4D8C5E844C}" destId="{F951B434-3269-4096-A9C5-1F2BB80A59E2}" srcOrd="0" destOrd="0" presId="urn:microsoft.com/office/officeart/2005/8/layout/pList1"/>
    <dgm:cxn modelId="{8EF3697B-E4BD-4779-892F-87C4AA81C6DF}" srcId="{1C699FBC-2815-4B6E-BD01-71DCA4A6F994}" destId="{6856DDA4-F747-4347-976A-A01B23548F7F}" srcOrd="9" destOrd="0" parTransId="{77C27810-5346-4CA4-AFA7-02956BDD91C4}" sibTransId="{C68588EA-A76E-4E3E-BD17-337E5032FC8C}"/>
    <dgm:cxn modelId="{2BF60B90-89D6-4B02-B5B3-8D8D4C4B9E5D}" type="presOf" srcId="{C932254E-9355-4B2D-84DA-B55CC6182ADF}" destId="{C4F1B2AF-92B8-4F4F-A1DC-8EA4CB49A131}" srcOrd="0" destOrd="0" presId="urn:microsoft.com/office/officeart/2005/8/layout/pList1"/>
    <dgm:cxn modelId="{228A01AD-227A-4E20-B5E0-466105BD56FA}" type="presOf" srcId="{E7C83054-B8D4-42A7-8BC6-C372B2DA2953}" destId="{A257DFB8-8F14-4FE3-85AC-A95B5D8EE879}" srcOrd="0" destOrd="0" presId="urn:microsoft.com/office/officeart/2005/8/layout/pList1"/>
    <dgm:cxn modelId="{F51634E6-E26C-4BFC-B879-E07AE02FEE92}" type="presOf" srcId="{36458FDC-EC8A-4984-840A-217611416CAE}" destId="{F0BE4088-0255-464D-8402-FF2DD094A699}" srcOrd="0" destOrd="0" presId="urn:microsoft.com/office/officeart/2005/8/layout/pList1"/>
    <dgm:cxn modelId="{E202C754-8D4C-4AE8-8D76-DA2B4355593A}" type="presOf" srcId="{1C699FBC-2815-4B6E-BD01-71DCA4A6F994}" destId="{489C9110-7221-4628-BD2F-978077366167}" srcOrd="0" destOrd="0" presId="urn:microsoft.com/office/officeart/2005/8/layout/pList1"/>
    <dgm:cxn modelId="{C302AC24-6737-4216-A297-6F79E740FB38}" type="presParOf" srcId="{489C9110-7221-4628-BD2F-978077366167}" destId="{44152922-EAB9-4A4B-AEDB-2E32EA6FD768}" srcOrd="0" destOrd="0" presId="urn:microsoft.com/office/officeart/2005/8/layout/pList1"/>
    <dgm:cxn modelId="{A84156B4-45C9-49E9-AF68-C1B56A119021}" type="presParOf" srcId="{44152922-EAB9-4A4B-AEDB-2E32EA6FD768}" destId="{E1C0C584-8336-4278-B74A-2C47D5AB0468}" srcOrd="0" destOrd="0" presId="urn:microsoft.com/office/officeart/2005/8/layout/pList1"/>
    <dgm:cxn modelId="{D73FE3AB-F60D-484C-9ED1-6D34D2F21F7D}" type="presParOf" srcId="{44152922-EAB9-4A4B-AEDB-2E32EA6FD768}" destId="{F1AEEF75-4954-49EA-884B-E31B33256E12}" srcOrd="1" destOrd="0" presId="urn:microsoft.com/office/officeart/2005/8/layout/pList1"/>
    <dgm:cxn modelId="{0016C4B3-4075-4EBA-A999-8202588DCAD4}" type="presParOf" srcId="{489C9110-7221-4628-BD2F-978077366167}" destId="{C4F1B2AF-92B8-4F4F-A1DC-8EA4CB49A131}" srcOrd="1" destOrd="0" presId="urn:microsoft.com/office/officeart/2005/8/layout/pList1"/>
    <dgm:cxn modelId="{F9C254DC-0DF0-43A4-9CAE-484596691E6D}" type="presParOf" srcId="{489C9110-7221-4628-BD2F-978077366167}" destId="{2AEDE2F0-B452-409B-ACC2-69BEE50EFF0C}" srcOrd="2" destOrd="0" presId="urn:microsoft.com/office/officeart/2005/8/layout/pList1"/>
    <dgm:cxn modelId="{EF1ABF50-30D7-40EB-ACC0-AC12FF1C5585}" type="presParOf" srcId="{2AEDE2F0-B452-409B-ACC2-69BEE50EFF0C}" destId="{B1B1A907-AC90-4A54-96E8-637C2C3506EE}" srcOrd="0" destOrd="0" presId="urn:microsoft.com/office/officeart/2005/8/layout/pList1"/>
    <dgm:cxn modelId="{FB975DD6-BC41-4658-9D83-465769D0466B}" type="presParOf" srcId="{2AEDE2F0-B452-409B-ACC2-69BEE50EFF0C}" destId="{D00EA2A0-18B3-4D19-B9A0-C0D56CE427C0}" srcOrd="1" destOrd="0" presId="urn:microsoft.com/office/officeart/2005/8/layout/pList1"/>
    <dgm:cxn modelId="{FC5B81A4-7226-4FC1-886B-8B3107C7C7D4}" type="presParOf" srcId="{489C9110-7221-4628-BD2F-978077366167}" destId="{FA4E2E15-43B9-4DA9-A31C-9DE81E29A97E}" srcOrd="3" destOrd="0" presId="urn:microsoft.com/office/officeart/2005/8/layout/pList1"/>
    <dgm:cxn modelId="{9A4DD9C1-D6A7-41CB-BF93-E3AA6E8A3F89}" type="presParOf" srcId="{489C9110-7221-4628-BD2F-978077366167}" destId="{98D9F077-66E6-4F8E-9667-A3B926B937FD}" srcOrd="4" destOrd="0" presId="urn:microsoft.com/office/officeart/2005/8/layout/pList1"/>
    <dgm:cxn modelId="{CD0BE1FD-CB40-4FA8-97A3-25E8CE5CBAA7}" type="presParOf" srcId="{98D9F077-66E6-4F8E-9667-A3B926B937FD}" destId="{F5AB74DB-C9C8-40E8-8650-F6212D92F32A}" srcOrd="0" destOrd="0" presId="urn:microsoft.com/office/officeart/2005/8/layout/pList1"/>
    <dgm:cxn modelId="{F508793F-BD8A-4021-8D5C-C162FF54E045}" type="presParOf" srcId="{98D9F077-66E6-4F8E-9667-A3B926B937FD}" destId="{A257DFB8-8F14-4FE3-85AC-A95B5D8EE879}" srcOrd="1" destOrd="0" presId="urn:microsoft.com/office/officeart/2005/8/layout/pList1"/>
    <dgm:cxn modelId="{C86E096C-8EA2-4339-A0A2-62DC65E98CB5}" type="presParOf" srcId="{489C9110-7221-4628-BD2F-978077366167}" destId="{84C7D35B-4243-4C3E-93FD-6A1BC1F67D8E}" srcOrd="5" destOrd="0" presId="urn:microsoft.com/office/officeart/2005/8/layout/pList1"/>
    <dgm:cxn modelId="{6D18467F-F215-4377-A0E3-AB34F3A13514}" type="presParOf" srcId="{489C9110-7221-4628-BD2F-978077366167}" destId="{B1C808F2-23C7-4593-B9D7-91181FE8B517}" srcOrd="6" destOrd="0" presId="urn:microsoft.com/office/officeart/2005/8/layout/pList1"/>
    <dgm:cxn modelId="{1219F9AA-8A5D-4D51-B8E7-00B3A7D7B7A9}" type="presParOf" srcId="{B1C808F2-23C7-4593-B9D7-91181FE8B517}" destId="{AE2B38BD-1AF7-485E-99F0-974ECAC87B21}" srcOrd="0" destOrd="0" presId="urn:microsoft.com/office/officeart/2005/8/layout/pList1"/>
    <dgm:cxn modelId="{6FB22A83-6E64-4DA3-AED9-745B910359D6}" type="presParOf" srcId="{B1C808F2-23C7-4593-B9D7-91181FE8B517}" destId="{9C059140-2D15-4788-9C78-108A414E1969}" srcOrd="1" destOrd="0" presId="urn:microsoft.com/office/officeart/2005/8/layout/pList1"/>
    <dgm:cxn modelId="{4B54D2C8-D2C2-44F6-B6D5-58E4E30A0199}" type="presParOf" srcId="{489C9110-7221-4628-BD2F-978077366167}" destId="{E7BF9938-86BE-446A-BA4E-43E88BD89AA6}" srcOrd="7" destOrd="0" presId="urn:microsoft.com/office/officeart/2005/8/layout/pList1"/>
    <dgm:cxn modelId="{7B42CBF9-CE3A-44F3-B8F9-9CD887775B36}" type="presParOf" srcId="{489C9110-7221-4628-BD2F-978077366167}" destId="{2D41EFE8-873B-4F7E-BA78-4DB29702184D}" srcOrd="8" destOrd="0" presId="urn:microsoft.com/office/officeart/2005/8/layout/pList1"/>
    <dgm:cxn modelId="{E6EA59E0-A8B7-4757-A03A-234607968E2D}" type="presParOf" srcId="{2D41EFE8-873B-4F7E-BA78-4DB29702184D}" destId="{6F9C1E88-868F-4DE3-BED3-F0E92C9B4C02}" srcOrd="0" destOrd="0" presId="urn:microsoft.com/office/officeart/2005/8/layout/pList1"/>
    <dgm:cxn modelId="{FA11CC8D-E439-457D-9C3A-686856D9DE67}" type="presParOf" srcId="{2D41EFE8-873B-4F7E-BA78-4DB29702184D}" destId="{CF21F0D2-6805-44FA-86E8-65568F15EA4E}" srcOrd="1" destOrd="0" presId="urn:microsoft.com/office/officeart/2005/8/layout/pList1"/>
    <dgm:cxn modelId="{76DE884B-D88D-4538-90E6-E60321732E72}" type="presParOf" srcId="{489C9110-7221-4628-BD2F-978077366167}" destId="{36707739-893B-4D18-ADD1-037D5C76CE27}" srcOrd="9" destOrd="0" presId="urn:microsoft.com/office/officeart/2005/8/layout/pList1"/>
    <dgm:cxn modelId="{C167DCD0-AD99-4B9D-B007-82B769DE7904}" type="presParOf" srcId="{489C9110-7221-4628-BD2F-978077366167}" destId="{EF1BFD0E-4344-4CAF-82F4-4F0AF5329234}" srcOrd="10" destOrd="0" presId="urn:microsoft.com/office/officeart/2005/8/layout/pList1"/>
    <dgm:cxn modelId="{20510110-451F-43D4-BB66-E738BCEB5510}" type="presParOf" srcId="{EF1BFD0E-4344-4CAF-82F4-4F0AF5329234}" destId="{BFD3CBE6-BB4D-447A-979C-745DE79B2258}" srcOrd="0" destOrd="0" presId="urn:microsoft.com/office/officeart/2005/8/layout/pList1"/>
    <dgm:cxn modelId="{48A506C2-9041-4556-ACF7-054E9EDFCC1D}" type="presParOf" srcId="{EF1BFD0E-4344-4CAF-82F4-4F0AF5329234}" destId="{76CFEE3F-74A7-435D-938D-16000177C1CC}" srcOrd="1" destOrd="0" presId="urn:microsoft.com/office/officeart/2005/8/layout/pList1"/>
    <dgm:cxn modelId="{54D72C47-FFD6-4751-B2A4-266FC1CB0262}" type="presParOf" srcId="{489C9110-7221-4628-BD2F-978077366167}" destId="{3CE1B703-ACC2-4584-BF29-D8745833BBCC}" srcOrd="11" destOrd="0" presId="urn:microsoft.com/office/officeart/2005/8/layout/pList1"/>
    <dgm:cxn modelId="{8A0FDFA8-A9F7-42E4-BDA3-31C2CD3EF7E5}" type="presParOf" srcId="{489C9110-7221-4628-BD2F-978077366167}" destId="{14A0CC26-B28D-43ED-9B62-D9C5F527493F}" srcOrd="12" destOrd="0" presId="urn:microsoft.com/office/officeart/2005/8/layout/pList1"/>
    <dgm:cxn modelId="{20D8C20C-470E-4D62-86C9-02DD0D6DD9A3}" type="presParOf" srcId="{14A0CC26-B28D-43ED-9B62-D9C5F527493F}" destId="{31BEF360-B9EB-4BBA-822E-72CC985F9B79}" srcOrd="0" destOrd="0" presId="urn:microsoft.com/office/officeart/2005/8/layout/pList1"/>
    <dgm:cxn modelId="{050910A3-07F6-44DC-8B19-B5195EA1B4D3}" type="presParOf" srcId="{14A0CC26-B28D-43ED-9B62-D9C5F527493F}" destId="{5F7555F2-6EA9-49EA-882A-69811FF5424D}" srcOrd="1" destOrd="0" presId="urn:microsoft.com/office/officeart/2005/8/layout/pList1"/>
    <dgm:cxn modelId="{D42ABFDD-E993-4ECD-9EDD-E31E8EB58F86}" type="presParOf" srcId="{489C9110-7221-4628-BD2F-978077366167}" destId="{9AA8F793-C717-463F-A7CD-8A39A03D62AC}" srcOrd="13" destOrd="0" presId="urn:microsoft.com/office/officeart/2005/8/layout/pList1"/>
    <dgm:cxn modelId="{0DCD8DC3-3D92-4D14-BECC-4F1E89C2AA73}" type="presParOf" srcId="{489C9110-7221-4628-BD2F-978077366167}" destId="{8F7DA063-1196-44AE-9A26-EF0E026F0FF4}" srcOrd="14" destOrd="0" presId="urn:microsoft.com/office/officeart/2005/8/layout/pList1"/>
    <dgm:cxn modelId="{3B066F4A-FCB4-4F5F-93E6-1E09A25FE1C8}" type="presParOf" srcId="{8F7DA063-1196-44AE-9A26-EF0E026F0FF4}" destId="{41FC23AA-CB2B-47E2-9048-1D0B223980DA}" srcOrd="0" destOrd="0" presId="urn:microsoft.com/office/officeart/2005/8/layout/pList1"/>
    <dgm:cxn modelId="{B503980E-74D8-4325-989B-A902C30011D4}" type="presParOf" srcId="{8F7DA063-1196-44AE-9A26-EF0E026F0FF4}" destId="{5273AE85-EFDE-43D8-8107-7E4889574F9E}" srcOrd="1" destOrd="0" presId="urn:microsoft.com/office/officeart/2005/8/layout/pList1"/>
    <dgm:cxn modelId="{2A1C1F30-2DB8-433A-A1C0-6B5CFE7247F2}" type="presParOf" srcId="{489C9110-7221-4628-BD2F-978077366167}" destId="{D99AB34C-12B3-4CF4-8CC2-425C85EDF0C6}" srcOrd="15" destOrd="0" presId="urn:microsoft.com/office/officeart/2005/8/layout/pList1"/>
    <dgm:cxn modelId="{38F2B78E-13CD-4810-9FA5-94CAEC392F4C}" type="presParOf" srcId="{489C9110-7221-4628-BD2F-978077366167}" destId="{B3674705-22FD-4F5D-B990-F051DBC58641}" srcOrd="16" destOrd="0" presId="urn:microsoft.com/office/officeart/2005/8/layout/pList1"/>
    <dgm:cxn modelId="{1CDBC1F7-C8D4-48B4-9BFE-C768A4D75343}" type="presParOf" srcId="{B3674705-22FD-4F5D-B990-F051DBC58641}" destId="{0D8024A8-A6CC-4E1D-821F-0D3119AF46B6}" srcOrd="0" destOrd="0" presId="urn:microsoft.com/office/officeart/2005/8/layout/pList1"/>
    <dgm:cxn modelId="{78F8DFE9-9CD3-4EEF-910B-8A0A769845CE}" type="presParOf" srcId="{B3674705-22FD-4F5D-B990-F051DBC58641}" destId="{F0BE4088-0255-464D-8402-FF2DD094A699}" srcOrd="1" destOrd="0" presId="urn:microsoft.com/office/officeart/2005/8/layout/pList1"/>
    <dgm:cxn modelId="{0487BB28-4ADA-462C-8911-E9C79F563D26}" type="presParOf" srcId="{489C9110-7221-4628-BD2F-978077366167}" destId="{F951B434-3269-4096-A9C5-1F2BB80A59E2}" srcOrd="17" destOrd="0" presId="urn:microsoft.com/office/officeart/2005/8/layout/pList1"/>
    <dgm:cxn modelId="{888E9736-3F48-4DCA-BEB8-4628B20D9B27}" type="presParOf" srcId="{489C9110-7221-4628-BD2F-978077366167}" destId="{FC7D8AA0-1A23-4F8F-BEA6-BEAAD5547D95}" srcOrd="18" destOrd="0" presId="urn:microsoft.com/office/officeart/2005/8/layout/pList1"/>
    <dgm:cxn modelId="{49C3409F-68E0-4CAA-A221-BC53F57BC06C}" type="presParOf" srcId="{FC7D8AA0-1A23-4F8F-BEA6-BEAAD5547D95}" destId="{14B93F99-5111-44E8-8585-9CA7984F8FC6}" srcOrd="0" destOrd="0" presId="urn:microsoft.com/office/officeart/2005/8/layout/pList1"/>
    <dgm:cxn modelId="{CDD95C97-DEF3-44DA-9B5E-237BCC1A714F}" type="presParOf" srcId="{FC7D8AA0-1A23-4F8F-BEA6-BEAAD5547D95}" destId="{9E019142-6561-4F1A-AF63-558A07001DEC}" srcOrd="1" destOrd="0" presId="urn:microsoft.com/office/officeart/2005/8/layout/pList1"/>
    <dgm:cxn modelId="{37BD72B8-1F50-436E-893C-B939945A1FA6}" type="presParOf" srcId="{489C9110-7221-4628-BD2F-978077366167}" destId="{F1F2A1F1-E92D-4755-96C7-FE2F2D538EEC}" srcOrd="19" destOrd="0" presId="urn:microsoft.com/office/officeart/2005/8/layout/pList1"/>
    <dgm:cxn modelId="{6C395A7C-55CD-4D9C-8216-0A80C6C0EF92}" type="presParOf" srcId="{489C9110-7221-4628-BD2F-978077366167}" destId="{C524B53A-55F2-49A8-B036-037F8E0C229E}" srcOrd="20" destOrd="0" presId="urn:microsoft.com/office/officeart/2005/8/layout/pList1"/>
    <dgm:cxn modelId="{F4445AF8-C4BE-491E-84E0-E524B5C8F1FA}" type="presParOf" srcId="{C524B53A-55F2-49A8-B036-037F8E0C229E}" destId="{475C1A56-144E-4C33-87B0-7850A0353A92}" srcOrd="0" destOrd="0" presId="urn:microsoft.com/office/officeart/2005/8/layout/pList1"/>
    <dgm:cxn modelId="{F294D2F0-65C5-4939-B03D-C269125A5D2A}" type="presParOf" srcId="{C524B53A-55F2-49A8-B036-037F8E0C229E}" destId="{DEF5747A-9763-40C6-A59D-24CB3664365F}" srcOrd="1" destOrd="0" presId="urn:microsoft.com/office/officeart/2005/8/layout/pList1"/>
    <dgm:cxn modelId="{09C4DC91-49DE-48BB-BD36-01E1D4406221}" type="presParOf" srcId="{489C9110-7221-4628-BD2F-978077366167}" destId="{9E222162-DEB3-4D03-B2F3-9A77ACBA1720}" srcOrd="21" destOrd="0" presId="urn:microsoft.com/office/officeart/2005/8/layout/pList1"/>
    <dgm:cxn modelId="{3A0EBFFD-ABD9-461D-AB80-AA08827F8E7F}" type="presParOf" srcId="{489C9110-7221-4628-BD2F-978077366167}" destId="{AC8BB600-CFBC-4AE2-9609-B64FA52B6C25}" srcOrd="22" destOrd="0" presId="urn:microsoft.com/office/officeart/2005/8/layout/pList1"/>
    <dgm:cxn modelId="{BAC89F2A-FF8E-4FF0-BD76-650050AD5666}" type="presParOf" srcId="{AC8BB600-CFBC-4AE2-9609-B64FA52B6C25}" destId="{13A826EE-47E0-4927-8C72-40309E7102A9}" srcOrd="0" destOrd="0" presId="urn:microsoft.com/office/officeart/2005/8/layout/pList1"/>
    <dgm:cxn modelId="{8917A80C-B72D-43C7-8535-24860EDD4335}" type="presParOf" srcId="{AC8BB600-CFBC-4AE2-9609-B64FA52B6C25}" destId="{55EEA535-AF18-44BA-912A-484F81EFBC7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51D12A-DFBA-48B5-9E75-AC627BBA8E0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57AF0-BBAF-48DD-A854-3A2E39D706DD}">
      <dgm:prSet custT="1"/>
      <dgm:spPr/>
      <dgm:t>
        <a:bodyPr/>
        <a:lstStyle/>
        <a:p>
          <a:r>
            <a:rPr lang="en-US" sz="1400" b="1" dirty="0" smtClean="0"/>
            <a:t>R-ROUTER</a:t>
          </a:r>
          <a:endParaRPr lang="en-US" sz="1400" b="1" dirty="0"/>
        </a:p>
      </dgm:t>
    </dgm:pt>
    <dgm:pt modelId="{178807F5-7163-4B53-96AC-61F72322B6D9}" type="parTrans" cxnId="{7C0834F0-FC0E-4BBD-AA07-D6060EE766C4}">
      <dgm:prSet/>
      <dgm:spPr/>
      <dgm:t>
        <a:bodyPr/>
        <a:lstStyle/>
        <a:p>
          <a:endParaRPr lang="en-US"/>
        </a:p>
      </dgm:t>
    </dgm:pt>
    <dgm:pt modelId="{5F7AFE47-59FF-43CD-842B-7A617F826235}" type="sibTrans" cxnId="{7C0834F0-FC0E-4BBD-AA07-D6060EE766C4}">
      <dgm:prSet/>
      <dgm:spPr/>
      <dgm:t>
        <a:bodyPr/>
        <a:lstStyle/>
        <a:p>
          <a:endParaRPr lang="en-US"/>
        </a:p>
      </dgm:t>
    </dgm:pt>
    <dgm:pt modelId="{889F3FFA-9370-4DD0-BD0C-C5D37026A22A}">
      <dgm:prSet custT="1"/>
      <dgm:spPr/>
      <dgm:t>
        <a:bodyPr/>
        <a:lstStyle/>
        <a:p>
          <a:r>
            <a:rPr lang="en-US" sz="1400" b="1" dirty="0" smtClean="0"/>
            <a:t>FRONT </a:t>
          </a:r>
          <a:endParaRPr lang="en-US" sz="1400" b="1" dirty="0"/>
        </a:p>
      </dgm:t>
    </dgm:pt>
    <dgm:pt modelId="{9FBFC63D-C038-47CB-87C5-7648E79E5E9E}" type="sibTrans" cxnId="{346A0B16-6599-4BB8-906E-147DFBECF5EE}">
      <dgm:prSet/>
      <dgm:spPr/>
      <dgm:t>
        <a:bodyPr/>
        <a:lstStyle/>
        <a:p>
          <a:endParaRPr lang="en-US"/>
        </a:p>
      </dgm:t>
    </dgm:pt>
    <dgm:pt modelId="{CCD299EE-A02F-47A2-B227-93FFACFE6733}" type="parTrans" cxnId="{346A0B16-6599-4BB8-906E-147DFBECF5EE}">
      <dgm:prSet/>
      <dgm:spPr/>
      <dgm:t>
        <a:bodyPr/>
        <a:lstStyle/>
        <a:p>
          <a:endParaRPr lang="en-US"/>
        </a:p>
      </dgm:t>
    </dgm:pt>
    <dgm:pt modelId="{E02F5D03-1782-4E0C-952D-21FE38F7516E}">
      <dgm:prSet custT="1"/>
      <dgm:spPr/>
      <dgm:t>
        <a:bodyPr/>
        <a:lstStyle/>
        <a:p>
          <a:r>
            <a:rPr lang="en-US" sz="1400" b="1" dirty="0" smtClean="0"/>
            <a:t>SELENIUM</a:t>
          </a:r>
          <a:endParaRPr lang="en-US" sz="1400" b="1" dirty="0"/>
        </a:p>
      </dgm:t>
    </dgm:pt>
    <dgm:pt modelId="{1BF340FF-EF65-45CC-804E-02B418BFB6A6}" type="parTrans" cxnId="{FE6382A0-EC58-4F72-8EFF-4B2C3C56AEB8}">
      <dgm:prSet/>
      <dgm:spPr/>
      <dgm:t>
        <a:bodyPr/>
        <a:lstStyle/>
        <a:p>
          <a:endParaRPr lang="en-US"/>
        </a:p>
      </dgm:t>
    </dgm:pt>
    <dgm:pt modelId="{51071FCE-2355-443E-B2DC-27847F6355BA}" type="sibTrans" cxnId="{FE6382A0-EC58-4F72-8EFF-4B2C3C56AEB8}">
      <dgm:prSet/>
      <dgm:spPr/>
      <dgm:t>
        <a:bodyPr/>
        <a:lstStyle/>
        <a:p>
          <a:endParaRPr lang="en-US"/>
        </a:p>
      </dgm:t>
    </dgm:pt>
    <dgm:pt modelId="{61647BD6-C63D-4D50-B9B6-1345E906B65E}">
      <dgm:prSet custT="1"/>
      <dgm:spPr/>
      <dgm:t>
        <a:bodyPr/>
        <a:lstStyle/>
        <a:p>
          <a:r>
            <a:rPr lang="en-US" sz="1400" b="1" dirty="0" smtClean="0"/>
            <a:t>BOOTSTRAP</a:t>
          </a:r>
          <a:endParaRPr lang="en-US" sz="1400" b="1" dirty="0"/>
        </a:p>
      </dgm:t>
    </dgm:pt>
    <dgm:pt modelId="{DAC3E88C-BEE2-4E7A-B516-4FBBD27AA271}" type="parTrans" cxnId="{C585B39C-5704-400E-8382-DD756FB71B1F}">
      <dgm:prSet/>
      <dgm:spPr/>
      <dgm:t>
        <a:bodyPr/>
        <a:lstStyle/>
        <a:p>
          <a:endParaRPr lang="en-US"/>
        </a:p>
      </dgm:t>
    </dgm:pt>
    <dgm:pt modelId="{5CD242CA-BFB3-42E0-BE31-66AC7BE2BDD1}" type="sibTrans" cxnId="{C585B39C-5704-400E-8382-DD756FB71B1F}">
      <dgm:prSet/>
      <dgm:spPr/>
      <dgm:t>
        <a:bodyPr/>
        <a:lstStyle/>
        <a:p>
          <a:endParaRPr lang="en-US"/>
        </a:p>
      </dgm:t>
    </dgm:pt>
    <dgm:pt modelId="{8D4FD4E9-6D7D-4D8D-B8B2-3B999787AAC2}">
      <dgm:prSet custT="1"/>
      <dgm:spPr/>
      <dgm:t>
        <a:bodyPr/>
        <a:lstStyle/>
        <a:p>
          <a:r>
            <a:rPr lang="en-US" sz="1400" b="1" dirty="0" smtClean="0"/>
            <a:t>JAVASCRIPT</a:t>
          </a:r>
          <a:endParaRPr lang="en-US" sz="1400" b="1" dirty="0"/>
        </a:p>
      </dgm:t>
    </dgm:pt>
    <dgm:pt modelId="{00E631C7-4DA2-4B0C-94A5-FF8E60406D2C}" type="parTrans" cxnId="{6DE92E38-F818-4838-987A-675AF6EEB862}">
      <dgm:prSet/>
      <dgm:spPr/>
      <dgm:t>
        <a:bodyPr/>
        <a:lstStyle/>
        <a:p>
          <a:endParaRPr lang="en-US"/>
        </a:p>
      </dgm:t>
    </dgm:pt>
    <dgm:pt modelId="{5932D3E0-50FF-4591-97DD-0D4247A947B2}" type="sibTrans" cxnId="{6DE92E38-F818-4838-987A-675AF6EEB862}">
      <dgm:prSet/>
      <dgm:spPr/>
      <dgm:t>
        <a:bodyPr/>
        <a:lstStyle/>
        <a:p>
          <a:endParaRPr lang="en-US"/>
        </a:p>
      </dgm:t>
    </dgm:pt>
    <dgm:pt modelId="{4EE9126F-6AA3-4978-ABA2-79B02F94133C}">
      <dgm:prSet custT="1"/>
      <dgm:spPr/>
      <dgm:t>
        <a:bodyPr/>
        <a:lstStyle/>
        <a:p>
          <a:r>
            <a:rPr lang="en-US" sz="1400" b="1" dirty="0" smtClean="0"/>
            <a:t>HTML</a:t>
          </a:r>
          <a:endParaRPr lang="en-US" sz="1400" b="1" dirty="0"/>
        </a:p>
      </dgm:t>
    </dgm:pt>
    <dgm:pt modelId="{649193EC-34EE-40E0-A543-389B85CA1EF5}" type="parTrans" cxnId="{6E52D78E-772E-49F8-8CAA-08E1542D2A8C}">
      <dgm:prSet/>
      <dgm:spPr/>
      <dgm:t>
        <a:bodyPr/>
        <a:lstStyle/>
        <a:p>
          <a:endParaRPr lang="en-US"/>
        </a:p>
      </dgm:t>
    </dgm:pt>
    <dgm:pt modelId="{18F33BB7-9FE7-4ACF-951C-F973CE8D37E2}" type="sibTrans" cxnId="{6E52D78E-772E-49F8-8CAA-08E1542D2A8C}">
      <dgm:prSet/>
      <dgm:spPr/>
      <dgm:t>
        <a:bodyPr/>
        <a:lstStyle/>
        <a:p>
          <a:endParaRPr lang="en-US"/>
        </a:p>
      </dgm:t>
    </dgm:pt>
    <dgm:pt modelId="{9DBE9056-8ECE-4E81-B9E6-4CA302A0B423}">
      <dgm:prSet custT="1"/>
      <dgm:spPr/>
      <dgm:t>
        <a:bodyPr/>
        <a:lstStyle/>
        <a:p>
          <a:r>
            <a:rPr lang="en-US" sz="1400" b="1" dirty="0" smtClean="0"/>
            <a:t>NPM</a:t>
          </a:r>
          <a:endParaRPr lang="en-US" sz="1400" b="1" dirty="0"/>
        </a:p>
      </dgm:t>
    </dgm:pt>
    <dgm:pt modelId="{4B19BCE9-A737-4C13-AB5F-56D834EF2768}" type="parTrans" cxnId="{9AA70F91-D2B5-49CC-AF75-7C6B48522016}">
      <dgm:prSet/>
      <dgm:spPr/>
      <dgm:t>
        <a:bodyPr/>
        <a:lstStyle/>
        <a:p>
          <a:endParaRPr lang="en-US"/>
        </a:p>
      </dgm:t>
    </dgm:pt>
    <dgm:pt modelId="{48C9ACDF-39C9-4723-A6C8-B2D49C61270D}" type="sibTrans" cxnId="{9AA70F91-D2B5-49CC-AF75-7C6B48522016}">
      <dgm:prSet/>
      <dgm:spPr/>
      <dgm:t>
        <a:bodyPr/>
        <a:lstStyle/>
        <a:p>
          <a:endParaRPr lang="en-US"/>
        </a:p>
      </dgm:t>
    </dgm:pt>
    <dgm:pt modelId="{F09A7DC0-E03C-4C81-A1C2-76379107624B}">
      <dgm:prSet custT="1"/>
      <dgm:spPr/>
      <dgm:t>
        <a:bodyPr/>
        <a:lstStyle/>
        <a:p>
          <a:r>
            <a:rPr lang="en-US" sz="1400" b="1" dirty="0" smtClean="0"/>
            <a:t>R-INTL</a:t>
          </a:r>
          <a:endParaRPr lang="en-US" sz="1400" b="1" dirty="0"/>
        </a:p>
      </dgm:t>
    </dgm:pt>
    <dgm:pt modelId="{E06304BF-2045-4430-8CDE-6DF34D8B009E}" type="parTrans" cxnId="{E6D9EC64-D0B6-4055-98F9-4571D97C8AAF}">
      <dgm:prSet/>
      <dgm:spPr/>
      <dgm:t>
        <a:bodyPr/>
        <a:lstStyle/>
        <a:p>
          <a:endParaRPr lang="en-US"/>
        </a:p>
      </dgm:t>
    </dgm:pt>
    <dgm:pt modelId="{2D890422-9E9F-4E46-8593-184B722FA0B1}" type="sibTrans" cxnId="{E6D9EC64-D0B6-4055-98F9-4571D97C8AAF}">
      <dgm:prSet/>
      <dgm:spPr/>
      <dgm:t>
        <a:bodyPr/>
        <a:lstStyle/>
        <a:p>
          <a:endParaRPr lang="en-US"/>
        </a:p>
      </dgm:t>
    </dgm:pt>
    <dgm:pt modelId="{98F9BB29-722C-4717-A130-B8CA94FDAFD1}">
      <dgm:prSet custT="1"/>
      <dgm:spPr/>
      <dgm:t>
        <a:bodyPr/>
        <a:lstStyle/>
        <a:p>
          <a:r>
            <a:rPr lang="en-US" sz="1400" b="1" dirty="0" smtClean="0"/>
            <a:t>FONT-AW</a:t>
          </a:r>
          <a:endParaRPr lang="en-US" sz="1400" b="1" dirty="0"/>
        </a:p>
      </dgm:t>
    </dgm:pt>
    <dgm:pt modelId="{462E62C2-2C23-4546-BC2F-A5D70A416221}" type="parTrans" cxnId="{0DEDAC2D-23B7-4C75-BBCA-72F5FF548A89}">
      <dgm:prSet/>
      <dgm:spPr/>
      <dgm:t>
        <a:bodyPr/>
        <a:lstStyle/>
        <a:p>
          <a:endParaRPr lang="en-US"/>
        </a:p>
      </dgm:t>
    </dgm:pt>
    <dgm:pt modelId="{D9C6351E-1CA0-4C0C-8902-0467BD2F0E0A}" type="sibTrans" cxnId="{0DEDAC2D-23B7-4C75-BBCA-72F5FF548A89}">
      <dgm:prSet/>
      <dgm:spPr/>
      <dgm:t>
        <a:bodyPr/>
        <a:lstStyle/>
        <a:p>
          <a:endParaRPr lang="en-US"/>
        </a:p>
      </dgm:t>
    </dgm:pt>
    <dgm:pt modelId="{0FD6ACCE-50DE-48A3-81D1-257B4A529767}">
      <dgm:prSet custT="1"/>
      <dgm:spPr/>
      <dgm:t>
        <a:bodyPr/>
        <a:lstStyle/>
        <a:p>
          <a:r>
            <a:rPr lang="en-US" sz="1400" b="1" dirty="0" smtClean="0"/>
            <a:t>REACT</a:t>
          </a:r>
          <a:endParaRPr lang="en-US" sz="1400" b="1" dirty="0"/>
        </a:p>
      </dgm:t>
    </dgm:pt>
    <dgm:pt modelId="{8CE5BD7A-19BB-43C5-9756-E5D0BFC9A4C9}" type="parTrans" cxnId="{701672DD-F9D1-41CA-AA02-51A0400FD08C}">
      <dgm:prSet/>
      <dgm:spPr/>
      <dgm:t>
        <a:bodyPr/>
        <a:lstStyle/>
        <a:p>
          <a:endParaRPr lang="en-US"/>
        </a:p>
      </dgm:t>
    </dgm:pt>
    <dgm:pt modelId="{C965A41F-FCBD-442B-BA05-B00E322E4757}" type="sibTrans" cxnId="{701672DD-F9D1-41CA-AA02-51A0400FD08C}">
      <dgm:prSet/>
      <dgm:spPr/>
      <dgm:t>
        <a:bodyPr/>
        <a:lstStyle/>
        <a:p>
          <a:endParaRPr lang="en-US"/>
        </a:p>
      </dgm:t>
    </dgm:pt>
    <dgm:pt modelId="{F73AB1FB-A53D-47F5-A16C-31B5B2C07209}">
      <dgm:prSet custT="1"/>
      <dgm:spPr/>
      <dgm:t>
        <a:bodyPr/>
        <a:lstStyle/>
        <a:p>
          <a:r>
            <a:rPr lang="en-US" sz="1400" b="1" dirty="0" smtClean="0"/>
            <a:t>CSS</a:t>
          </a:r>
          <a:endParaRPr lang="en-US" sz="1400" b="1" dirty="0"/>
        </a:p>
      </dgm:t>
    </dgm:pt>
    <dgm:pt modelId="{9B3A4044-11CB-49B9-AEE4-37674FB837A1}" type="parTrans" cxnId="{2A230921-62D7-4980-A64E-671227A82E04}">
      <dgm:prSet/>
      <dgm:spPr/>
      <dgm:t>
        <a:bodyPr/>
        <a:lstStyle/>
        <a:p>
          <a:endParaRPr lang="en-US"/>
        </a:p>
      </dgm:t>
    </dgm:pt>
    <dgm:pt modelId="{51D8E6BB-5BBF-4B5A-98D6-D766187F4E77}" type="sibTrans" cxnId="{2A230921-62D7-4980-A64E-671227A82E04}">
      <dgm:prSet/>
      <dgm:spPr/>
      <dgm:t>
        <a:bodyPr/>
        <a:lstStyle/>
        <a:p>
          <a:endParaRPr lang="en-US"/>
        </a:p>
      </dgm:t>
    </dgm:pt>
    <dgm:pt modelId="{0288398E-105B-4F84-839A-7E9646EF59F9}">
      <dgm:prSet custT="1"/>
      <dgm:spPr/>
      <dgm:t>
        <a:bodyPr/>
        <a:lstStyle/>
        <a:p>
          <a:r>
            <a:rPr lang="en-US" sz="1400" b="1" dirty="0" smtClean="0"/>
            <a:t>GIT</a:t>
          </a:r>
          <a:endParaRPr lang="en-US" sz="1400" b="1" dirty="0"/>
        </a:p>
      </dgm:t>
    </dgm:pt>
    <dgm:pt modelId="{7AAC0AE5-DFFE-4983-BF2A-CFA6DEFDB7A6}" type="parTrans" cxnId="{BCF501C9-DA2C-4E48-B587-E608232F0F51}">
      <dgm:prSet/>
      <dgm:spPr/>
      <dgm:t>
        <a:bodyPr/>
        <a:lstStyle/>
        <a:p>
          <a:endParaRPr lang="en-US"/>
        </a:p>
      </dgm:t>
    </dgm:pt>
    <dgm:pt modelId="{8226E1AF-DFBD-49F4-9AA7-30E8F5A2AC8D}" type="sibTrans" cxnId="{BCF501C9-DA2C-4E48-B587-E608232F0F51}">
      <dgm:prSet/>
      <dgm:spPr/>
      <dgm:t>
        <a:bodyPr/>
        <a:lstStyle/>
        <a:p>
          <a:endParaRPr lang="en-US"/>
        </a:p>
      </dgm:t>
    </dgm:pt>
    <dgm:pt modelId="{C26CB417-4A1D-49A7-BCF0-1AF32AEA4B77}">
      <dgm:prSet custT="1"/>
      <dgm:spPr/>
      <dgm:t>
        <a:bodyPr/>
        <a:lstStyle/>
        <a:p>
          <a:r>
            <a:rPr lang="en-US" sz="1400" b="1" dirty="0" smtClean="0"/>
            <a:t>WEBPACK</a:t>
          </a:r>
          <a:endParaRPr lang="en-US" sz="1400" b="1" dirty="0"/>
        </a:p>
      </dgm:t>
    </dgm:pt>
    <dgm:pt modelId="{305145B0-FBFF-46E4-826C-C36E9812B77A}" type="sibTrans" cxnId="{FC417774-1478-4339-89F2-68DD80770FC7}">
      <dgm:prSet/>
      <dgm:spPr/>
      <dgm:t>
        <a:bodyPr/>
        <a:lstStyle/>
        <a:p>
          <a:endParaRPr lang="en-US"/>
        </a:p>
      </dgm:t>
    </dgm:pt>
    <dgm:pt modelId="{99E412D5-344D-4BAB-BA2D-A435AA677753}" type="parTrans" cxnId="{FC417774-1478-4339-89F2-68DD80770FC7}">
      <dgm:prSet/>
      <dgm:spPr/>
      <dgm:t>
        <a:bodyPr/>
        <a:lstStyle/>
        <a:p>
          <a:endParaRPr lang="en-US"/>
        </a:p>
      </dgm:t>
    </dgm:pt>
    <dgm:pt modelId="{1A811237-F854-45C3-B6C6-E7143658C424}" type="pres">
      <dgm:prSet presAssocID="{4151D12A-DFBA-48B5-9E75-AC627BBA8E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33E24-7556-4FEE-825D-D640940612BB}" type="pres">
      <dgm:prSet presAssocID="{889F3FFA-9370-4DD0-BD0C-C5D37026A22A}" presName="compNode" presStyleCnt="0"/>
      <dgm:spPr/>
    </dgm:pt>
    <dgm:pt modelId="{EF8FA37E-DC0A-4EA3-B892-80923C2AFE98}" type="pres">
      <dgm:prSet presAssocID="{889F3FFA-9370-4DD0-BD0C-C5D37026A22A}" presName="pictRect" presStyleLbl="node1" presStyleIdx="0" presStyleCnt="13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5C9E5E-404F-4A9D-AA93-E2896EDBAF11}" type="pres">
      <dgm:prSet presAssocID="{889F3FFA-9370-4DD0-BD0C-C5D37026A22A}" presName="textRect" presStyleLbl="revTx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7A8FA-16E7-46E1-B6C4-F802A2CAF6E1}" type="pres">
      <dgm:prSet presAssocID="{9FBFC63D-C038-47CB-87C5-7648E79E5E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AC5F004-9C1B-4EA5-98A2-A05191B1172C}" type="pres">
      <dgm:prSet presAssocID="{4EE9126F-6AA3-4978-ABA2-79B02F94133C}" presName="compNode" presStyleCnt="0"/>
      <dgm:spPr/>
    </dgm:pt>
    <dgm:pt modelId="{A16F1C0A-412F-441D-8851-EBFCA0391FE3}" type="pres">
      <dgm:prSet presAssocID="{4EE9126F-6AA3-4978-ABA2-79B02F94133C}" presName="pictRect" presStyleLbl="node1" presStyleIdx="1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8C086252-FA8B-44CA-AB7F-DDA833999D8C}" type="pres">
      <dgm:prSet presAssocID="{4EE9126F-6AA3-4978-ABA2-79B02F94133C}" presName="textRect" presStyleLbl="revTx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1771B-BD21-4EEF-9698-5B970C98ACDB}" type="pres">
      <dgm:prSet presAssocID="{18F33BB7-9FE7-4ACF-951C-F973CE8D37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95DBCAE-8897-41CD-BDB9-A4EB8C20EA79}" type="pres">
      <dgm:prSet presAssocID="{61647BD6-C63D-4D50-B9B6-1345E906B65E}" presName="compNode" presStyleCnt="0"/>
      <dgm:spPr/>
    </dgm:pt>
    <dgm:pt modelId="{9D3FDBE3-50BF-414E-9B8F-4AF7B8F7DA9B}" type="pres">
      <dgm:prSet presAssocID="{61647BD6-C63D-4D50-B9B6-1345E906B65E}" presName="pictRect" presStyleLbl="node1" presStyleIdx="2" presStyleCnt="13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7493E4B-9502-496F-9CBA-4B91010B58A8}" type="pres">
      <dgm:prSet presAssocID="{61647BD6-C63D-4D50-B9B6-1345E906B65E}" presName="textRect" presStyleLbl="revTx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3BC0-ADDA-46F8-A723-5E7E8C1E8E14}" type="pres">
      <dgm:prSet presAssocID="{5CD242CA-BFB3-42E0-BE31-66AC7BE2BD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BED4D3-2B49-4C98-904C-EDC7FF87C912}" type="pres">
      <dgm:prSet presAssocID="{F73AB1FB-A53D-47F5-A16C-31B5B2C07209}" presName="compNode" presStyleCnt="0"/>
      <dgm:spPr/>
    </dgm:pt>
    <dgm:pt modelId="{B7F4F45F-52F6-4735-9F5B-4E0B6B4972F1}" type="pres">
      <dgm:prSet presAssocID="{F73AB1FB-A53D-47F5-A16C-31B5B2C07209}" presName="pictRect" presStyleLbl="node1" presStyleIdx="3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1043369-1864-4EB7-A803-1D658C1B607A}" type="pres">
      <dgm:prSet presAssocID="{F73AB1FB-A53D-47F5-A16C-31B5B2C07209}" presName="textRect" presStyleLbl="revTx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EB3B-B819-4806-B363-DD9E7821616A}" type="pres">
      <dgm:prSet presAssocID="{51D8E6BB-5BBF-4B5A-98D6-D766187F4E7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E5BE0-8FB7-42D1-93A1-F2E7312841FD}" type="pres">
      <dgm:prSet presAssocID="{98F9BB29-722C-4717-A130-B8CA94FDAFD1}" presName="compNode" presStyleCnt="0"/>
      <dgm:spPr/>
    </dgm:pt>
    <dgm:pt modelId="{670DA032-738F-496E-B705-4B6FD88569C4}" type="pres">
      <dgm:prSet presAssocID="{98F9BB29-722C-4717-A130-B8CA94FDAFD1}" presName="pictRect" presStyleLbl="node1" presStyleIdx="4" presStyleCnt="1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8FDAD00-5216-47B8-807E-577875B7F6F6}" type="pres">
      <dgm:prSet presAssocID="{98F9BB29-722C-4717-A130-B8CA94FDAFD1}" presName="textRect" presStyleLbl="revTx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16CF8-9208-4D8B-A8D2-6F45BA3531D9}" type="pres">
      <dgm:prSet presAssocID="{D9C6351E-1CA0-4C0C-8902-0467BD2F0E0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02E568E-E211-4293-A33A-6AF26DFAD9F9}" type="pres">
      <dgm:prSet presAssocID="{8D4FD4E9-6D7D-4D8D-B8B2-3B999787AAC2}" presName="compNode" presStyleCnt="0"/>
      <dgm:spPr/>
    </dgm:pt>
    <dgm:pt modelId="{C9D9135F-E7D9-4129-B3BF-2320AE4CF18E}" type="pres">
      <dgm:prSet presAssocID="{8D4FD4E9-6D7D-4D8D-B8B2-3B999787AAC2}" presName="pictRect" presStyleLbl="node1" presStyleIdx="5" presStyleCnt="13"/>
      <dgm:spPr>
        <a:blipFill rotWithShape="0">
          <a:blip xmlns:r="http://schemas.openxmlformats.org/officeDocument/2006/relationships"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2DF62CF-6D0B-4ECD-977A-3FF48F88C2BD}" type="pres">
      <dgm:prSet presAssocID="{8D4FD4E9-6D7D-4D8D-B8B2-3B999787AAC2}" presName="textRect" presStyleLbl="revTx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95A10-2A40-40EA-A1ED-3E439DB92180}" type="pres">
      <dgm:prSet presAssocID="{5932D3E0-50FF-4591-97DD-0D4247A947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2CE3FE-77B0-4652-8970-CD592B848B7D}" type="pres">
      <dgm:prSet presAssocID="{0FD6ACCE-50DE-48A3-81D1-257B4A529767}" presName="compNode" presStyleCnt="0"/>
      <dgm:spPr/>
    </dgm:pt>
    <dgm:pt modelId="{E45651B0-0736-41CC-9E58-D9824BFEA7D6}" type="pres">
      <dgm:prSet presAssocID="{0FD6ACCE-50DE-48A3-81D1-257B4A529767}" presName="pictRect" presStyleLbl="node1" presStyleIdx="6" presStyleCnt="13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8FA8E08-5854-4A0A-B6E2-CA47B8324EBA}" type="pres">
      <dgm:prSet presAssocID="{0FD6ACCE-50DE-48A3-81D1-257B4A529767}" presName="textRect" presStyleLbl="revTx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761DF-D67F-4918-8F0A-87172A468BA1}" type="pres">
      <dgm:prSet presAssocID="{C965A41F-FCBD-442B-BA05-B00E322E47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B19B6A1-D062-4A00-8BA6-3D76DCFA2C61}" type="pres">
      <dgm:prSet presAssocID="{FF557AF0-BBAF-48DD-A854-3A2E39D706DD}" presName="compNode" presStyleCnt="0"/>
      <dgm:spPr/>
    </dgm:pt>
    <dgm:pt modelId="{EDFF171A-8D1A-4D11-A7AB-9094762D14B3}" type="pres">
      <dgm:prSet presAssocID="{FF557AF0-BBAF-48DD-A854-3A2E39D706DD}" presName="pictRect" presStyleLbl="node1" presStyleIdx="7" presStyleCnt="13" custLinFactNeighborX="-48777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EAB7B5C8-4D1D-4DF2-BDD8-55E2B5B98D7A}" type="pres">
      <dgm:prSet presAssocID="{FF557AF0-BBAF-48DD-A854-3A2E39D706DD}" presName="textRect" presStyleLbl="revTx" presStyleIdx="7" presStyleCnt="13" custLinFactNeighborX="-48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B26A8-C2C3-4F14-A0AA-ACC71BB8BCCF}" type="pres">
      <dgm:prSet presAssocID="{5F7AFE47-59FF-43CD-842B-7A617F8262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1D3C927-E7C3-429C-9B43-E11613C25217}" type="pres">
      <dgm:prSet presAssocID="{F09A7DC0-E03C-4C81-A1C2-76379107624B}" presName="compNode" presStyleCnt="0"/>
      <dgm:spPr/>
    </dgm:pt>
    <dgm:pt modelId="{62D7CBFC-9867-43C0-BC3E-0949321EAC48}" type="pres">
      <dgm:prSet presAssocID="{F09A7DC0-E03C-4C81-A1C2-76379107624B}" presName="pictRect" presStyleLbl="node1" presStyleIdx="8" presStyleCnt="13" custLinFactNeighborX="-55111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A316D72-6B6D-42ED-BB99-9F7EABE3F0D9}" type="pres">
      <dgm:prSet presAssocID="{F09A7DC0-E03C-4C81-A1C2-76379107624B}" presName="textRect" presStyleLbl="revTx" presStyleIdx="8" presStyleCnt="13" custLinFactNeighborX="-5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DA58-6A9B-4821-88A1-72928B3CED16}" type="pres">
      <dgm:prSet presAssocID="{2D890422-9E9F-4E46-8593-184B722FA0B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E5947B4-3750-4468-B855-A14C6B3E5A02}" type="pres">
      <dgm:prSet presAssocID="{9DBE9056-8ECE-4E81-B9E6-4CA302A0B423}" presName="compNode" presStyleCnt="0"/>
      <dgm:spPr/>
    </dgm:pt>
    <dgm:pt modelId="{44BCD4AA-F933-4152-8031-34095D5382B5}" type="pres">
      <dgm:prSet presAssocID="{9DBE9056-8ECE-4E81-B9E6-4CA302A0B423}" presName="pictRect" presStyleLbl="node1" presStyleIdx="9" presStyleCnt="13" custLinFactNeighborX="-5511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459D1BB4-5E1B-43D0-B37B-7AA1575F3C92}" type="pres">
      <dgm:prSet presAssocID="{9DBE9056-8ECE-4E81-B9E6-4CA302A0B423}" presName="textRect" presStyleLbl="revTx" presStyleIdx="9" presStyleCnt="13" custLinFactNeighborX="-5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5EE0-2524-46B0-BCCF-1BE7261A3F20}" type="pres">
      <dgm:prSet presAssocID="{48C9ACDF-39C9-4723-A6C8-B2D49C61270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D9DFAB-9310-4EA5-8C4C-0023D6A5B1D5}" type="pres">
      <dgm:prSet presAssocID="{C26CB417-4A1D-49A7-BCF0-1AF32AEA4B77}" presName="compNode" presStyleCnt="0"/>
      <dgm:spPr/>
    </dgm:pt>
    <dgm:pt modelId="{8658F73F-B6FE-4AD7-9C5A-318E4F078D76}" type="pres">
      <dgm:prSet presAssocID="{C26CB417-4A1D-49A7-BCF0-1AF32AEA4B77}" presName="pictRect" presStyleLbl="node1" presStyleIdx="10" presStyleCnt="13" custLinFactNeighborX="-55685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2F2B49D-47D9-4E64-B6FA-DCCCDCCEFAF7}" type="pres">
      <dgm:prSet presAssocID="{C26CB417-4A1D-49A7-BCF0-1AF32AEA4B77}" presName="textRect" presStyleLbl="revTx" presStyleIdx="10" presStyleCnt="13" custLinFactNeighborX="-5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A6641-75B2-4EA0-B0A2-583A98935BD3}" type="pres">
      <dgm:prSet presAssocID="{305145B0-FBFF-46E4-826C-C36E9812B7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B95F4EB-BB61-4743-AF80-3716DA2E6AC7}" type="pres">
      <dgm:prSet presAssocID="{E02F5D03-1782-4E0C-952D-21FE38F7516E}" presName="compNode" presStyleCnt="0"/>
      <dgm:spPr/>
    </dgm:pt>
    <dgm:pt modelId="{2558E950-38BA-43EA-9388-FCC789E0F13C}" type="pres">
      <dgm:prSet presAssocID="{E02F5D03-1782-4E0C-952D-21FE38F7516E}" presName="pictRect" presStyleLbl="node1" presStyleIdx="11" presStyleCnt="13" custLinFactNeighborX="-55685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3862D8E-32C6-453D-B834-13F2F3DE13D4}" type="pres">
      <dgm:prSet presAssocID="{E02F5D03-1782-4E0C-952D-21FE38F7516E}" presName="textRect" presStyleLbl="revTx" presStyleIdx="11" presStyleCnt="13" custLinFactNeighborX="-5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226D8-120C-416F-AB62-34DF47CB9038}" type="pres">
      <dgm:prSet presAssocID="{51071FCE-2355-443E-B2DC-27847F6355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A99AB0-5A57-4FCF-A154-1302E0D0FCC5}" type="pres">
      <dgm:prSet presAssocID="{0288398E-105B-4F84-839A-7E9646EF59F9}" presName="compNode" presStyleCnt="0"/>
      <dgm:spPr/>
    </dgm:pt>
    <dgm:pt modelId="{9E371DA0-E2CA-4D43-B1A8-C1BACC358553}" type="pres">
      <dgm:prSet presAssocID="{0288398E-105B-4F84-839A-7E9646EF59F9}" presName="pictRect" presStyleLbl="node1" presStyleIdx="12" presStyleCnt="13" custScaleX="100000" custLinFactNeighborX="-60290"/>
      <dgm:spPr>
        <a:blipFill rotWithShape="0">
          <a:blip xmlns:r="http://schemas.openxmlformats.org/officeDocument/2006/relationships"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133A05B-C054-4B17-B789-9DD76EA429AC}" type="pres">
      <dgm:prSet presAssocID="{0288398E-105B-4F84-839A-7E9646EF59F9}" presName="textRect" presStyleLbl="revTx" presStyleIdx="12" presStyleCnt="13" custScaleX="100000" custLinFactNeighborX="-60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3E679-40A8-4FED-9616-6042D45051E4}" type="presOf" srcId="{889F3FFA-9370-4DD0-BD0C-C5D37026A22A}" destId="{325C9E5E-404F-4A9D-AA93-E2896EDBAF11}" srcOrd="0" destOrd="0" presId="urn:microsoft.com/office/officeart/2005/8/layout/pList1"/>
    <dgm:cxn modelId="{A25DF8AA-0AAB-49C8-97BB-56A9C20C2B18}" type="presOf" srcId="{51071FCE-2355-443E-B2DC-27847F6355BA}" destId="{006226D8-120C-416F-AB62-34DF47CB9038}" srcOrd="0" destOrd="0" presId="urn:microsoft.com/office/officeart/2005/8/layout/pList1"/>
    <dgm:cxn modelId="{AB28644D-9A1B-40B6-AF8B-98764B80ECDD}" type="presOf" srcId="{9DBE9056-8ECE-4E81-B9E6-4CA302A0B423}" destId="{459D1BB4-5E1B-43D0-B37B-7AA1575F3C92}" srcOrd="0" destOrd="0" presId="urn:microsoft.com/office/officeart/2005/8/layout/pList1"/>
    <dgm:cxn modelId="{6ECA4EE5-2BE2-402C-98F8-87AA55104EF8}" type="presOf" srcId="{4EE9126F-6AA3-4978-ABA2-79B02F94133C}" destId="{8C086252-FA8B-44CA-AB7F-DDA833999D8C}" srcOrd="0" destOrd="0" presId="urn:microsoft.com/office/officeart/2005/8/layout/pList1"/>
    <dgm:cxn modelId="{F2000222-30BF-48A7-95D2-4C5C8E3A70E3}" type="presOf" srcId="{4151D12A-DFBA-48B5-9E75-AC627BBA8E07}" destId="{1A811237-F854-45C3-B6C6-E7143658C424}" srcOrd="0" destOrd="0" presId="urn:microsoft.com/office/officeart/2005/8/layout/pList1"/>
    <dgm:cxn modelId="{970058EE-90FE-4E94-9B93-63200132F10A}" type="presOf" srcId="{F09A7DC0-E03C-4C81-A1C2-76379107624B}" destId="{5A316D72-6B6D-42ED-BB99-9F7EABE3F0D9}" srcOrd="0" destOrd="0" presId="urn:microsoft.com/office/officeart/2005/8/layout/pList1"/>
    <dgm:cxn modelId="{8F1728FE-74AD-49B3-922B-77D83A8E774C}" type="presOf" srcId="{5F7AFE47-59FF-43CD-842B-7A617F826235}" destId="{A1CB26A8-C2C3-4F14-A0AA-ACC71BB8BCCF}" srcOrd="0" destOrd="0" presId="urn:microsoft.com/office/officeart/2005/8/layout/pList1"/>
    <dgm:cxn modelId="{8D0E0A2C-AEBA-486C-8876-82D6B15220D3}" type="presOf" srcId="{E02F5D03-1782-4E0C-952D-21FE38F7516E}" destId="{73862D8E-32C6-453D-B834-13F2F3DE13D4}" srcOrd="0" destOrd="0" presId="urn:microsoft.com/office/officeart/2005/8/layout/pList1"/>
    <dgm:cxn modelId="{08154136-D0B4-46FB-8518-25DA3939D6F6}" type="presOf" srcId="{51D8E6BB-5BBF-4B5A-98D6-D766187F4E77}" destId="{5899EB3B-B819-4806-B363-DD9E7821616A}" srcOrd="0" destOrd="0" presId="urn:microsoft.com/office/officeart/2005/8/layout/pList1"/>
    <dgm:cxn modelId="{0DEDAC2D-23B7-4C75-BBCA-72F5FF548A89}" srcId="{4151D12A-DFBA-48B5-9E75-AC627BBA8E07}" destId="{98F9BB29-722C-4717-A130-B8CA94FDAFD1}" srcOrd="4" destOrd="0" parTransId="{462E62C2-2C23-4546-BC2F-A5D70A416221}" sibTransId="{D9C6351E-1CA0-4C0C-8902-0467BD2F0E0A}"/>
    <dgm:cxn modelId="{07A4A307-94A1-4D3D-9CE9-225E0EF9D30C}" type="presOf" srcId="{9FBFC63D-C038-47CB-87C5-7648E79E5E9E}" destId="{AEF7A8FA-16E7-46E1-B6C4-F802A2CAF6E1}" srcOrd="0" destOrd="0" presId="urn:microsoft.com/office/officeart/2005/8/layout/pList1"/>
    <dgm:cxn modelId="{5D2B4266-10DF-4C15-9AE8-227481066C98}" type="presOf" srcId="{98F9BB29-722C-4717-A130-B8CA94FDAFD1}" destId="{B8FDAD00-5216-47B8-807E-577875B7F6F6}" srcOrd="0" destOrd="0" presId="urn:microsoft.com/office/officeart/2005/8/layout/pList1"/>
    <dgm:cxn modelId="{6E52D78E-772E-49F8-8CAA-08E1542D2A8C}" srcId="{4151D12A-DFBA-48B5-9E75-AC627BBA8E07}" destId="{4EE9126F-6AA3-4978-ABA2-79B02F94133C}" srcOrd="1" destOrd="0" parTransId="{649193EC-34EE-40E0-A543-389B85CA1EF5}" sibTransId="{18F33BB7-9FE7-4ACF-951C-F973CE8D37E2}"/>
    <dgm:cxn modelId="{346A0B16-6599-4BB8-906E-147DFBECF5EE}" srcId="{4151D12A-DFBA-48B5-9E75-AC627BBA8E07}" destId="{889F3FFA-9370-4DD0-BD0C-C5D37026A22A}" srcOrd="0" destOrd="0" parTransId="{CCD299EE-A02F-47A2-B227-93FFACFE6733}" sibTransId="{9FBFC63D-C038-47CB-87C5-7648E79E5E9E}"/>
    <dgm:cxn modelId="{3884E1CF-0C80-41E7-BAB2-A40D852DBBBB}" type="presOf" srcId="{0288398E-105B-4F84-839A-7E9646EF59F9}" destId="{6133A05B-C054-4B17-B789-9DD76EA429AC}" srcOrd="0" destOrd="0" presId="urn:microsoft.com/office/officeart/2005/8/layout/pList1"/>
    <dgm:cxn modelId="{6DE92E38-F818-4838-987A-675AF6EEB862}" srcId="{4151D12A-DFBA-48B5-9E75-AC627BBA8E07}" destId="{8D4FD4E9-6D7D-4D8D-B8B2-3B999787AAC2}" srcOrd="5" destOrd="0" parTransId="{00E631C7-4DA2-4B0C-94A5-FF8E60406D2C}" sibTransId="{5932D3E0-50FF-4591-97DD-0D4247A947B2}"/>
    <dgm:cxn modelId="{FE6382A0-EC58-4F72-8EFF-4B2C3C56AEB8}" srcId="{4151D12A-DFBA-48B5-9E75-AC627BBA8E07}" destId="{E02F5D03-1782-4E0C-952D-21FE38F7516E}" srcOrd="11" destOrd="0" parTransId="{1BF340FF-EF65-45CC-804E-02B418BFB6A6}" sibTransId="{51071FCE-2355-443E-B2DC-27847F6355BA}"/>
    <dgm:cxn modelId="{CAEEF26F-590F-4645-84F2-901F22AB1D7B}" type="presOf" srcId="{C965A41F-FCBD-442B-BA05-B00E322E4757}" destId="{9B7761DF-D67F-4918-8F0A-87172A468BA1}" srcOrd="0" destOrd="0" presId="urn:microsoft.com/office/officeart/2005/8/layout/pList1"/>
    <dgm:cxn modelId="{B31D95AD-24D0-4AC9-9307-869BD56A05C9}" type="presOf" srcId="{5CD242CA-BFB3-42E0-BE31-66AC7BE2BDD1}" destId="{AF0A3BC0-ADDA-46F8-A723-5E7E8C1E8E14}" srcOrd="0" destOrd="0" presId="urn:microsoft.com/office/officeart/2005/8/layout/pList1"/>
    <dgm:cxn modelId="{7C0834F0-FC0E-4BBD-AA07-D6060EE766C4}" srcId="{4151D12A-DFBA-48B5-9E75-AC627BBA8E07}" destId="{FF557AF0-BBAF-48DD-A854-3A2E39D706DD}" srcOrd="7" destOrd="0" parTransId="{178807F5-7163-4B53-96AC-61F72322B6D9}" sibTransId="{5F7AFE47-59FF-43CD-842B-7A617F826235}"/>
    <dgm:cxn modelId="{63C06CA7-596A-463A-ADE2-632A271F5445}" type="presOf" srcId="{48C9ACDF-39C9-4723-A6C8-B2D49C61270D}" destId="{89595EE0-2524-46B0-BCCF-1BE7261A3F20}" srcOrd="0" destOrd="0" presId="urn:microsoft.com/office/officeart/2005/8/layout/pList1"/>
    <dgm:cxn modelId="{5729323E-C79E-413F-9B75-32EE44874057}" type="presOf" srcId="{FF557AF0-BBAF-48DD-A854-3A2E39D706DD}" destId="{EAB7B5C8-4D1D-4DF2-BDD8-55E2B5B98D7A}" srcOrd="0" destOrd="0" presId="urn:microsoft.com/office/officeart/2005/8/layout/pList1"/>
    <dgm:cxn modelId="{9AA70F91-D2B5-49CC-AF75-7C6B48522016}" srcId="{4151D12A-DFBA-48B5-9E75-AC627BBA8E07}" destId="{9DBE9056-8ECE-4E81-B9E6-4CA302A0B423}" srcOrd="9" destOrd="0" parTransId="{4B19BCE9-A737-4C13-AB5F-56D834EF2768}" sibTransId="{48C9ACDF-39C9-4723-A6C8-B2D49C61270D}"/>
    <dgm:cxn modelId="{FD9C15FD-C9C7-4737-AE54-72DB5E78BC1B}" type="presOf" srcId="{D9C6351E-1CA0-4C0C-8902-0467BD2F0E0A}" destId="{6C916CF8-9208-4D8B-A8D2-6F45BA3531D9}" srcOrd="0" destOrd="0" presId="urn:microsoft.com/office/officeart/2005/8/layout/pList1"/>
    <dgm:cxn modelId="{B1669133-E31E-4B72-B7EF-75948AC21D7B}" type="presOf" srcId="{C26CB417-4A1D-49A7-BCF0-1AF32AEA4B77}" destId="{12F2B49D-47D9-4E64-B6FA-DCCCDCCEFAF7}" srcOrd="0" destOrd="0" presId="urn:microsoft.com/office/officeart/2005/8/layout/pList1"/>
    <dgm:cxn modelId="{FC417774-1478-4339-89F2-68DD80770FC7}" srcId="{4151D12A-DFBA-48B5-9E75-AC627BBA8E07}" destId="{C26CB417-4A1D-49A7-BCF0-1AF32AEA4B77}" srcOrd="10" destOrd="0" parTransId="{99E412D5-344D-4BAB-BA2D-A435AA677753}" sibTransId="{305145B0-FBFF-46E4-826C-C36E9812B77A}"/>
    <dgm:cxn modelId="{067D6A7B-6646-4450-90CC-A0A69AF88DE8}" type="presOf" srcId="{18F33BB7-9FE7-4ACF-951C-F973CE8D37E2}" destId="{D611771B-BD21-4EEF-9698-5B970C98ACDB}" srcOrd="0" destOrd="0" presId="urn:microsoft.com/office/officeart/2005/8/layout/pList1"/>
    <dgm:cxn modelId="{25474D6E-DC3E-4444-A5EB-FD031B0CD32C}" type="presOf" srcId="{305145B0-FBFF-46E4-826C-C36E9812B77A}" destId="{A98A6641-75B2-4EA0-B0A2-583A98935BD3}" srcOrd="0" destOrd="0" presId="urn:microsoft.com/office/officeart/2005/8/layout/pList1"/>
    <dgm:cxn modelId="{E9BA6D86-CA5E-47FD-925F-E2D0F94223DE}" type="presOf" srcId="{8D4FD4E9-6D7D-4D8D-B8B2-3B999787AAC2}" destId="{F2DF62CF-6D0B-4ECD-977A-3FF48F88C2BD}" srcOrd="0" destOrd="0" presId="urn:microsoft.com/office/officeart/2005/8/layout/pList1"/>
    <dgm:cxn modelId="{C585B39C-5704-400E-8382-DD756FB71B1F}" srcId="{4151D12A-DFBA-48B5-9E75-AC627BBA8E07}" destId="{61647BD6-C63D-4D50-B9B6-1345E906B65E}" srcOrd="2" destOrd="0" parTransId="{DAC3E88C-BEE2-4E7A-B516-4FBBD27AA271}" sibTransId="{5CD242CA-BFB3-42E0-BE31-66AC7BE2BDD1}"/>
    <dgm:cxn modelId="{2A230921-62D7-4980-A64E-671227A82E04}" srcId="{4151D12A-DFBA-48B5-9E75-AC627BBA8E07}" destId="{F73AB1FB-A53D-47F5-A16C-31B5B2C07209}" srcOrd="3" destOrd="0" parTransId="{9B3A4044-11CB-49B9-AEE4-37674FB837A1}" sibTransId="{51D8E6BB-5BBF-4B5A-98D6-D766187F4E77}"/>
    <dgm:cxn modelId="{B4C8B870-46B6-4399-A999-1677154F0EA1}" type="presOf" srcId="{2D890422-9E9F-4E46-8593-184B722FA0B1}" destId="{DE9DDA58-6A9B-4821-88A1-72928B3CED16}" srcOrd="0" destOrd="0" presId="urn:microsoft.com/office/officeart/2005/8/layout/pList1"/>
    <dgm:cxn modelId="{94405426-2467-482D-B54E-BE01D818B7DC}" type="presOf" srcId="{0FD6ACCE-50DE-48A3-81D1-257B4A529767}" destId="{78FA8E08-5854-4A0A-B6E2-CA47B8324EBA}" srcOrd="0" destOrd="0" presId="urn:microsoft.com/office/officeart/2005/8/layout/pList1"/>
    <dgm:cxn modelId="{99374179-F546-406E-81FB-18D7D1A1AD26}" type="presOf" srcId="{5932D3E0-50FF-4591-97DD-0D4247A947B2}" destId="{DAE95A10-2A40-40EA-A1ED-3E439DB92180}" srcOrd="0" destOrd="0" presId="urn:microsoft.com/office/officeart/2005/8/layout/pList1"/>
    <dgm:cxn modelId="{EEEC9907-44A0-4CC0-BF8F-AB55CCE47B8B}" type="presOf" srcId="{F73AB1FB-A53D-47F5-A16C-31B5B2C07209}" destId="{01043369-1864-4EB7-A803-1D658C1B607A}" srcOrd="0" destOrd="0" presId="urn:microsoft.com/office/officeart/2005/8/layout/pList1"/>
    <dgm:cxn modelId="{701672DD-F9D1-41CA-AA02-51A0400FD08C}" srcId="{4151D12A-DFBA-48B5-9E75-AC627BBA8E07}" destId="{0FD6ACCE-50DE-48A3-81D1-257B4A529767}" srcOrd="6" destOrd="0" parTransId="{8CE5BD7A-19BB-43C5-9756-E5D0BFC9A4C9}" sibTransId="{C965A41F-FCBD-442B-BA05-B00E322E4757}"/>
    <dgm:cxn modelId="{BCF501C9-DA2C-4E48-B587-E608232F0F51}" srcId="{4151D12A-DFBA-48B5-9E75-AC627BBA8E07}" destId="{0288398E-105B-4F84-839A-7E9646EF59F9}" srcOrd="12" destOrd="0" parTransId="{7AAC0AE5-DFFE-4983-BF2A-CFA6DEFDB7A6}" sibTransId="{8226E1AF-DFBD-49F4-9AA7-30E8F5A2AC8D}"/>
    <dgm:cxn modelId="{C1CA1A7E-B882-4BE5-89B2-3AD37C550138}" type="presOf" srcId="{61647BD6-C63D-4D50-B9B6-1345E906B65E}" destId="{07493E4B-9502-496F-9CBA-4B91010B58A8}" srcOrd="0" destOrd="0" presId="urn:microsoft.com/office/officeart/2005/8/layout/pList1"/>
    <dgm:cxn modelId="{E6D9EC64-D0B6-4055-98F9-4571D97C8AAF}" srcId="{4151D12A-DFBA-48B5-9E75-AC627BBA8E07}" destId="{F09A7DC0-E03C-4C81-A1C2-76379107624B}" srcOrd="8" destOrd="0" parTransId="{E06304BF-2045-4430-8CDE-6DF34D8B009E}" sibTransId="{2D890422-9E9F-4E46-8593-184B722FA0B1}"/>
    <dgm:cxn modelId="{9A65F3F8-E353-41A2-A6C8-D3F6E845F778}" type="presParOf" srcId="{1A811237-F854-45C3-B6C6-E7143658C424}" destId="{21B33E24-7556-4FEE-825D-D640940612BB}" srcOrd="0" destOrd="0" presId="urn:microsoft.com/office/officeart/2005/8/layout/pList1"/>
    <dgm:cxn modelId="{EBD8100E-DE3A-407B-BBB9-17CFC07BF070}" type="presParOf" srcId="{21B33E24-7556-4FEE-825D-D640940612BB}" destId="{EF8FA37E-DC0A-4EA3-B892-80923C2AFE98}" srcOrd="0" destOrd="0" presId="urn:microsoft.com/office/officeart/2005/8/layout/pList1"/>
    <dgm:cxn modelId="{6378E1FB-971B-47EE-8F87-15EDC8654681}" type="presParOf" srcId="{21B33E24-7556-4FEE-825D-D640940612BB}" destId="{325C9E5E-404F-4A9D-AA93-E2896EDBAF11}" srcOrd="1" destOrd="0" presId="urn:microsoft.com/office/officeart/2005/8/layout/pList1"/>
    <dgm:cxn modelId="{99642A46-2243-4846-8FE2-3AC3841A812A}" type="presParOf" srcId="{1A811237-F854-45C3-B6C6-E7143658C424}" destId="{AEF7A8FA-16E7-46E1-B6C4-F802A2CAF6E1}" srcOrd="1" destOrd="0" presId="urn:microsoft.com/office/officeart/2005/8/layout/pList1"/>
    <dgm:cxn modelId="{835EE5B0-6A1C-45D0-8F4D-8BC1F4BB1791}" type="presParOf" srcId="{1A811237-F854-45C3-B6C6-E7143658C424}" destId="{CAC5F004-9C1B-4EA5-98A2-A05191B1172C}" srcOrd="2" destOrd="0" presId="urn:microsoft.com/office/officeart/2005/8/layout/pList1"/>
    <dgm:cxn modelId="{666CDEA2-34CF-47E7-91E4-9EC66F8DFF43}" type="presParOf" srcId="{CAC5F004-9C1B-4EA5-98A2-A05191B1172C}" destId="{A16F1C0A-412F-441D-8851-EBFCA0391FE3}" srcOrd="0" destOrd="0" presId="urn:microsoft.com/office/officeart/2005/8/layout/pList1"/>
    <dgm:cxn modelId="{C307859C-8958-4E0D-B533-30773F1724B4}" type="presParOf" srcId="{CAC5F004-9C1B-4EA5-98A2-A05191B1172C}" destId="{8C086252-FA8B-44CA-AB7F-DDA833999D8C}" srcOrd="1" destOrd="0" presId="urn:microsoft.com/office/officeart/2005/8/layout/pList1"/>
    <dgm:cxn modelId="{5DEC6B36-3D36-4BD8-81C5-28B0D3CE206E}" type="presParOf" srcId="{1A811237-F854-45C3-B6C6-E7143658C424}" destId="{D611771B-BD21-4EEF-9698-5B970C98ACDB}" srcOrd="3" destOrd="0" presId="urn:microsoft.com/office/officeart/2005/8/layout/pList1"/>
    <dgm:cxn modelId="{06AB2875-DC03-41DD-834A-F6DD2572098E}" type="presParOf" srcId="{1A811237-F854-45C3-B6C6-E7143658C424}" destId="{895DBCAE-8897-41CD-BDB9-A4EB8C20EA79}" srcOrd="4" destOrd="0" presId="urn:microsoft.com/office/officeart/2005/8/layout/pList1"/>
    <dgm:cxn modelId="{1F03CCDA-F54D-4AC3-8750-B816125341AB}" type="presParOf" srcId="{895DBCAE-8897-41CD-BDB9-A4EB8C20EA79}" destId="{9D3FDBE3-50BF-414E-9B8F-4AF7B8F7DA9B}" srcOrd="0" destOrd="0" presId="urn:microsoft.com/office/officeart/2005/8/layout/pList1"/>
    <dgm:cxn modelId="{74758CD7-E1D4-4E06-B6FB-79138719A107}" type="presParOf" srcId="{895DBCAE-8897-41CD-BDB9-A4EB8C20EA79}" destId="{07493E4B-9502-496F-9CBA-4B91010B58A8}" srcOrd="1" destOrd="0" presId="urn:microsoft.com/office/officeart/2005/8/layout/pList1"/>
    <dgm:cxn modelId="{45E94C99-1EB5-405D-AE0A-3D241FEC6F08}" type="presParOf" srcId="{1A811237-F854-45C3-B6C6-E7143658C424}" destId="{AF0A3BC0-ADDA-46F8-A723-5E7E8C1E8E14}" srcOrd="5" destOrd="0" presId="urn:microsoft.com/office/officeart/2005/8/layout/pList1"/>
    <dgm:cxn modelId="{E0AAC495-6D57-43A1-8C43-C5C434587710}" type="presParOf" srcId="{1A811237-F854-45C3-B6C6-E7143658C424}" destId="{5BBED4D3-2B49-4C98-904C-EDC7FF87C912}" srcOrd="6" destOrd="0" presId="urn:microsoft.com/office/officeart/2005/8/layout/pList1"/>
    <dgm:cxn modelId="{CF4024C6-F39A-4FC6-85C6-127AE8CE8CB6}" type="presParOf" srcId="{5BBED4D3-2B49-4C98-904C-EDC7FF87C912}" destId="{B7F4F45F-52F6-4735-9F5B-4E0B6B4972F1}" srcOrd="0" destOrd="0" presId="urn:microsoft.com/office/officeart/2005/8/layout/pList1"/>
    <dgm:cxn modelId="{DEAAA071-B531-4B77-BB44-E5FCA75C8573}" type="presParOf" srcId="{5BBED4D3-2B49-4C98-904C-EDC7FF87C912}" destId="{01043369-1864-4EB7-A803-1D658C1B607A}" srcOrd="1" destOrd="0" presId="urn:microsoft.com/office/officeart/2005/8/layout/pList1"/>
    <dgm:cxn modelId="{5DF1FE49-2D53-48BF-A5FF-3373F4C2A031}" type="presParOf" srcId="{1A811237-F854-45C3-B6C6-E7143658C424}" destId="{5899EB3B-B819-4806-B363-DD9E7821616A}" srcOrd="7" destOrd="0" presId="urn:microsoft.com/office/officeart/2005/8/layout/pList1"/>
    <dgm:cxn modelId="{23090ADF-DA29-4D63-8816-2FE31CA821F9}" type="presParOf" srcId="{1A811237-F854-45C3-B6C6-E7143658C424}" destId="{367E5BE0-8FB7-42D1-93A1-F2E7312841FD}" srcOrd="8" destOrd="0" presId="urn:microsoft.com/office/officeart/2005/8/layout/pList1"/>
    <dgm:cxn modelId="{0B982985-DB85-4EA6-A222-0A37F43A56DC}" type="presParOf" srcId="{367E5BE0-8FB7-42D1-93A1-F2E7312841FD}" destId="{670DA032-738F-496E-B705-4B6FD88569C4}" srcOrd="0" destOrd="0" presId="urn:microsoft.com/office/officeart/2005/8/layout/pList1"/>
    <dgm:cxn modelId="{EFA1538F-B822-4661-AAFA-FC5374C8055E}" type="presParOf" srcId="{367E5BE0-8FB7-42D1-93A1-F2E7312841FD}" destId="{B8FDAD00-5216-47B8-807E-577875B7F6F6}" srcOrd="1" destOrd="0" presId="urn:microsoft.com/office/officeart/2005/8/layout/pList1"/>
    <dgm:cxn modelId="{225C1479-C39A-4757-AB35-D7357B99D148}" type="presParOf" srcId="{1A811237-F854-45C3-B6C6-E7143658C424}" destId="{6C916CF8-9208-4D8B-A8D2-6F45BA3531D9}" srcOrd="9" destOrd="0" presId="urn:microsoft.com/office/officeart/2005/8/layout/pList1"/>
    <dgm:cxn modelId="{D1423C55-BB33-4AB7-AA77-F13C871F488E}" type="presParOf" srcId="{1A811237-F854-45C3-B6C6-E7143658C424}" destId="{502E568E-E211-4293-A33A-6AF26DFAD9F9}" srcOrd="10" destOrd="0" presId="urn:microsoft.com/office/officeart/2005/8/layout/pList1"/>
    <dgm:cxn modelId="{357D6D82-8547-4E39-AB69-B8BCEE18131D}" type="presParOf" srcId="{502E568E-E211-4293-A33A-6AF26DFAD9F9}" destId="{C9D9135F-E7D9-4129-B3BF-2320AE4CF18E}" srcOrd="0" destOrd="0" presId="urn:microsoft.com/office/officeart/2005/8/layout/pList1"/>
    <dgm:cxn modelId="{17F8B5C1-C5D6-42E5-954F-5D22EB61BC5C}" type="presParOf" srcId="{502E568E-E211-4293-A33A-6AF26DFAD9F9}" destId="{F2DF62CF-6D0B-4ECD-977A-3FF48F88C2BD}" srcOrd="1" destOrd="0" presId="urn:microsoft.com/office/officeart/2005/8/layout/pList1"/>
    <dgm:cxn modelId="{72D48457-F2F7-46F1-8E5E-D5F0C3388455}" type="presParOf" srcId="{1A811237-F854-45C3-B6C6-E7143658C424}" destId="{DAE95A10-2A40-40EA-A1ED-3E439DB92180}" srcOrd="11" destOrd="0" presId="urn:microsoft.com/office/officeart/2005/8/layout/pList1"/>
    <dgm:cxn modelId="{4CAD1EA7-50C7-4E38-A729-B7F14DFE6EA0}" type="presParOf" srcId="{1A811237-F854-45C3-B6C6-E7143658C424}" destId="{5B2CE3FE-77B0-4652-8970-CD592B848B7D}" srcOrd="12" destOrd="0" presId="urn:microsoft.com/office/officeart/2005/8/layout/pList1"/>
    <dgm:cxn modelId="{14E93900-1B7D-49C0-BABA-5E0EF96C3A6B}" type="presParOf" srcId="{5B2CE3FE-77B0-4652-8970-CD592B848B7D}" destId="{E45651B0-0736-41CC-9E58-D9824BFEA7D6}" srcOrd="0" destOrd="0" presId="urn:microsoft.com/office/officeart/2005/8/layout/pList1"/>
    <dgm:cxn modelId="{23DE6C3E-1A20-44FD-817E-23B0EC22A6BD}" type="presParOf" srcId="{5B2CE3FE-77B0-4652-8970-CD592B848B7D}" destId="{78FA8E08-5854-4A0A-B6E2-CA47B8324EBA}" srcOrd="1" destOrd="0" presId="urn:microsoft.com/office/officeart/2005/8/layout/pList1"/>
    <dgm:cxn modelId="{02EDA92D-9DEF-40A8-AED5-627226D49D3F}" type="presParOf" srcId="{1A811237-F854-45C3-B6C6-E7143658C424}" destId="{9B7761DF-D67F-4918-8F0A-87172A468BA1}" srcOrd="13" destOrd="0" presId="urn:microsoft.com/office/officeart/2005/8/layout/pList1"/>
    <dgm:cxn modelId="{EBCB1EE1-A70D-4E4F-B5A6-50D71762FAEE}" type="presParOf" srcId="{1A811237-F854-45C3-B6C6-E7143658C424}" destId="{DB19B6A1-D062-4A00-8BA6-3D76DCFA2C61}" srcOrd="14" destOrd="0" presId="urn:microsoft.com/office/officeart/2005/8/layout/pList1"/>
    <dgm:cxn modelId="{A525CDD2-1A46-459E-864F-1FEBAB7F6E63}" type="presParOf" srcId="{DB19B6A1-D062-4A00-8BA6-3D76DCFA2C61}" destId="{EDFF171A-8D1A-4D11-A7AB-9094762D14B3}" srcOrd="0" destOrd="0" presId="urn:microsoft.com/office/officeart/2005/8/layout/pList1"/>
    <dgm:cxn modelId="{45B87077-7761-4AD4-96B3-CF95AFEA364B}" type="presParOf" srcId="{DB19B6A1-D062-4A00-8BA6-3D76DCFA2C61}" destId="{EAB7B5C8-4D1D-4DF2-BDD8-55E2B5B98D7A}" srcOrd="1" destOrd="0" presId="urn:microsoft.com/office/officeart/2005/8/layout/pList1"/>
    <dgm:cxn modelId="{75B3076B-304E-4056-8E92-5F8819D9EA43}" type="presParOf" srcId="{1A811237-F854-45C3-B6C6-E7143658C424}" destId="{A1CB26A8-C2C3-4F14-A0AA-ACC71BB8BCCF}" srcOrd="15" destOrd="0" presId="urn:microsoft.com/office/officeart/2005/8/layout/pList1"/>
    <dgm:cxn modelId="{460D57A1-1B5B-4218-BF5B-7EDFA7D94B95}" type="presParOf" srcId="{1A811237-F854-45C3-B6C6-E7143658C424}" destId="{11D3C927-E7C3-429C-9B43-E11613C25217}" srcOrd="16" destOrd="0" presId="urn:microsoft.com/office/officeart/2005/8/layout/pList1"/>
    <dgm:cxn modelId="{6EEF6BB3-F445-4DF8-BF56-87FEA157388D}" type="presParOf" srcId="{11D3C927-E7C3-429C-9B43-E11613C25217}" destId="{62D7CBFC-9867-43C0-BC3E-0949321EAC48}" srcOrd="0" destOrd="0" presId="urn:microsoft.com/office/officeart/2005/8/layout/pList1"/>
    <dgm:cxn modelId="{5FB22D82-EF67-46FB-83EC-35DC08866A61}" type="presParOf" srcId="{11D3C927-E7C3-429C-9B43-E11613C25217}" destId="{5A316D72-6B6D-42ED-BB99-9F7EABE3F0D9}" srcOrd="1" destOrd="0" presId="urn:microsoft.com/office/officeart/2005/8/layout/pList1"/>
    <dgm:cxn modelId="{AC0305DD-65EF-4157-8FFE-5F840BB911FB}" type="presParOf" srcId="{1A811237-F854-45C3-B6C6-E7143658C424}" destId="{DE9DDA58-6A9B-4821-88A1-72928B3CED16}" srcOrd="17" destOrd="0" presId="urn:microsoft.com/office/officeart/2005/8/layout/pList1"/>
    <dgm:cxn modelId="{5EB963D5-9C9B-473E-84DF-5CB4EB9577F1}" type="presParOf" srcId="{1A811237-F854-45C3-B6C6-E7143658C424}" destId="{3E5947B4-3750-4468-B855-A14C6B3E5A02}" srcOrd="18" destOrd="0" presId="urn:microsoft.com/office/officeart/2005/8/layout/pList1"/>
    <dgm:cxn modelId="{A0150B3D-3992-4330-A03A-60BFFCBC0A38}" type="presParOf" srcId="{3E5947B4-3750-4468-B855-A14C6B3E5A02}" destId="{44BCD4AA-F933-4152-8031-34095D5382B5}" srcOrd="0" destOrd="0" presId="urn:microsoft.com/office/officeart/2005/8/layout/pList1"/>
    <dgm:cxn modelId="{A1DF4F12-5BD0-41C0-B77D-D91D463D953E}" type="presParOf" srcId="{3E5947B4-3750-4468-B855-A14C6B3E5A02}" destId="{459D1BB4-5E1B-43D0-B37B-7AA1575F3C92}" srcOrd="1" destOrd="0" presId="urn:microsoft.com/office/officeart/2005/8/layout/pList1"/>
    <dgm:cxn modelId="{97EC41B8-6C4D-4A29-BF5A-E80103E22324}" type="presParOf" srcId="{1A811237-F854-45C3-B6C6-E7143658C424}" destId="{89595EE0-2524-46B0-BCCF-1BE7261A3F20}" srcOrd="19" destOrd="0" presId="urn:microsoft.com/office/officeart/2005/8/layout/pList1"/>
    <dgm:cxn modelId="{7467C8FE-80AA-45B0-8EF0-39BD0255CBB8}" type="presParOf" srcId="{1A811237-F854-45C3-B6C6-E7143658C424}" destId="{B2D9DFAB-9310-4EA5-8C4C-0023D6A5B1D5}" srcOrd="20" destOrd="0" presId="urn:microsoft.com/office/officeart/2005/8/layout/pList1"/>
    <dgm:cxn modelId="{459C8FF7-C880-4A8C-9FEA-028760BFD939}" type="presParOf" srcId="{B2D9DFAB-9310-4EA5-8C4C-0023D6A5B1D5}" destId="{8658F73F-B6FE-4AD7-9C5A-318E4F078D76}" srcOrd="0" destOrd="0" presId="urn:microsoft.com/office/officeart/2005/8/layout/pList1"/>
    <dgm:cxn modelId="{BE2FC687-7309-4455-80BA-7B846F31A6A8}" type="presParOf" srcId="{B2D9DFAB-9310-4EA5-8C4C-0023D6A5B1D5}" destId="{12F2B49D-47D9-4E64-B6FA-DCCCDCCEFAF7}" srcOrd="1" destOrd="0" presId="urn:microsoft.com/office/officeart/2005/8/layout/pList1"/>
    <dgm:cxn modelId="{6A7A586B-53C6-409D-99F1-DC2D134ACC18}" type="presParOf" srcId="{1A811237-F854-45C3-B6C6-E7143658C424}" destId="{A98A6641-75B2-4EA0-B0A2-583A98935BD3}" srcOrd="21" destOrd="0" presId="urn:microsoft.com/office/officeart/2005/8/layout/pList1"/>
    <dgm:cxn modelId="{096B999B-44F1-4FDE-A213-55E7F75AA509}" type="presParOf" srcId="{1A811237-F854-45C3-B6C6-E7143658C424}" destId="{6B95F4EB-BB61-4743-AF80-3716DA2E6AC7}" srcOrd="22" destOrd="0" presId="urn:microsoft.com/office/officeart/2005/8/layout/pList1"/>
    <dgm:cxn modelId="{965D6389-2A4A-4F65-B6DC-AFEF78CB8070}" type="presParOf" srcId="{6B95F4EB-BB61-4743-AF80-3716DA2E6AC7}" destId="{2558E950-38BA-43EA-9388-FCC789E0F13C}" srcOrd="0" destOrd="0" presId="urn:microsoft.com/office/officeart/2005/8/layout/pList1"/>
    <dgm:cxn modelId="{BD1C4A62-929F-4D0A-BF25-73D33736E832}" type="presParOf" srcId="{6B95F4EB-BB61-4743-AF80-3716DA2E6AC7}" destId="{73862D8E-32C6-453D-B834-13F2F3DE13D4}" srcOrd="1" destOrd="0" presId="urn:microsoft.com/office/officeart/2005/8/layout/pList1"/>
    <dgm:cxn modelId="{2785BBF7-4593-42D1-A306-8273A989390B}" type="presParOf" srcId="{1A811237-F854-45C3-B6C6-E7143658C424}" destId="{006226D8-120C-416F-AB62-34DF47CB9038}" srcOrd="23" destOrd="0" presId="urn:microsoft.com/office/officeart/2005/8/layout/pList1"/>
    <dgm:cxn modelId="{55E0EE3E-4B26-4011-B155-FEB45B038FF6}" type="presParOf" srcId="{1A811237-F854-45C3-B6C6-E7143658C424}" destId="{58A99AB0-5A57-4FCF-A154-1302E0D0FCC5}" srcOrd="24" destOrd="0" presId="urn:microsoft.com/office/officeart/2005/8/layout/pList1"/>
    <dgm:cxn modelId="{699BE1D0-0486-45D9-92AF-6B091F436429}" type="presParOf" srcId="{58A99AB0-5A57-4FCF-A154-1302E0D0FCC5}" destId="{9E371DA0-E2CA-4D43-B1A8-C1BACC358553}" srcOrd="0" destOrd="0" presId="urn:microsoft.com/office/officeart/2005/8/layout/pList1"/>
    <dgm:cxn modelId="{17CBDAF4-8580-41F0-AC10-EE753C6E6A07}" type="presParOf" srcId="{58A99AB0-5A57-4FCF-A154-1302E0D0FCC5}" destId="{6133A05B-C054-4B17-B789-9DD76EA429A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699FBC-2815-4B6E-BD01-71DCA4A6F99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CDCA4-E019-4D10-A1FB-929F7AD986BE}">
      <dgm:prSet phldrT="[Texte]" custT="1"/>
      <dgm:spPr/>
      <dgm:t>
        <a:bodyPr/>
        <a:lstStyle/>
        <a:p>
          <a:r>
            <a:rPr lang="en-US" sz="1400" b="1" dirty="0" smtClean="0"/>
            <a:t>BACK</a:t>
          </a:r>
          <a:endParaRPr lang="en-US" sz="1400" b="1" dirty="0"/>
        </a:p>
      </dgm:t>
    </dgm:pt>
    <dgm:pt modelId="{EE5FEC12-DB09-44B1-B9F1-F5D893247214}" type="parTrans" cxnId="{C68798F2-21DD-4AF3-854E-4D3A5165A95E}">
      <dgm:prSet/>
      <dgm:spPr/>
      <dgm:t>
        <a:bodyPr/>
        <a:lstStyle/>
        <a:p>
          <a:endParaRPr lang="en-US" b="1"/>
        </a:p>
      </dgm:t>
    </dgm:pt>
    <dgm:pt modelId="{C932254E-9355-4B2D-84DA-B55CC6182ADF}" type="sibTrans" cxnId="{C68798F2-21DD-4AF3-854E-4D3A5165A95E}">
      <dgm:prSet/>
      <dgm:spPr/>
      <dgm:t>
        <a:bodyPr/>
        <a:lstStyle/>
        <a:p>
          <a:endParaRPr lang="en-US" b="1"/>
        </a:p>
      </dgm:t>
    </dgm:pt>
    <dgm:pt modelId="{36458FDC-EC8A-4984-840A-217611416CAE}">
      <dgm:prSet custT="1"/>
      <dgm:spPr/>
      <dgm:t>
        <a:bodyPr/>
        <a:lstStyle/>
        <a:p>
          <a:r>
            <a:rPr lang="en-US" sz="1400" b="1" dirty="0" smtClean="0"/>
            <a:t>PG</a:t>
          </a:r>
          <a:endParaRPr lang="en-US" sz="1400" b="1" dirty="0"/>
        </a:p>
      </dgm:t>
    </dgm:pt>
    <dgm:pt modelId="{E08B4575-211C-48F3-8323-CCFF25DDA5CF}" type="parTrans" cxnId="{C6A3FB26-332C-4F0A-811F-AFF89EB103D3}">
      <dgm:prSet/>
      <dgm:spPr/>
      <dgm:t>
        <a:bodyPr/>
        <a:lstStyle/>
        <a:p>
          <a:endParaRPr lang="en-US" b="1"/>
        </a:p>
      </dgm:t>
    </dgm:pt>
    <dgm:pt modelId="{39F154D5-7E4E-4CED-949B-6E4D8C5E844C}" type="sibTrans" cxnId="{C6A3FB26-332C-4F0A-811F-AFF89EB103D3}">
      <dgm:prSet/>
      <dgm:spPr/>
      <dgm:t>
        <a:bodyPr/>
        <a:lstStyle/>
        <a:p>
          <a:endParaRPr lang="en-US" b="1"/>
        </a:p>
      </dgm:t>
    </dgm:pt>
    <dgm:pt modelId="{CE0C308A-26E4-467C-A4B7-20DD4A230881}">
      <dgm:prSet custT="1"/>
      <dgm:spPr/>
      <dgm:t>
        <a:bodyPr/>
        <a:lstStyle/>
        <a:p>
          <a:r>
            <a:rPr lang="en-US" sz="1400" b="1" dirty="0" smtClean="0"/>
            <a:t>MOCHAJS</a:t>
          </a:r>
          <a:endParaRPr lang="en-US" sz="1400" b="1" dirty="0"/>
        </a:p>
      </dgm:t>
    </dgm:pt>
    <dgm:pt modelId="{8FDC400A-088F-4862-9B67-25E723D8B537}" type="parTrans" cxnId="{811153B9-77E6-42D0-877A-19BB4083AEE0}">
      <dgm:prSet/>
      <dgm:spPr/>
      <dgm:t>
        <a:bodyPr/>
        <a:lstStyle/>
        <a:p>
          <a:endParaRPr lang="en-US" b="1"/>
        </a:p>
      </dgm:t>
    </dgm:pt>
    <dgm:pt modelId="{51892350-113C-4FFE-A854-11DEF604D95E}" type="sibTrans" cxnId="{811153B9-77E6-42D0-877A-19BB4083AEE0}">
      <dgm:prSet/>
      <dgm:spPr/>
      <dgm:t>
        <a:bodyPr/>
        <a:lstStyle/>
        <a:p>
          <a:endParaRPr lang="en-US" b="1"/>
        </a:p>
      </dgm:t>
    </dgm:pt>
    <dgm:pt modelId="{0ED23717-9F3E-40FE-946C-3D1B40F3281B}">
      <dgm:prSet custT="1"/>
      <dgm:spPr/>
      <dgm:t>
        <a:bodyPr/>
        <a:lstStyle/>
        <a:p>
          <a:r>
            <a:rPr lang="en-US" sz="1400" b="1" dirty="0" smtClean="0"/>
            <a:t>GIT</a:t>
          </a:r>
          <a:endParaRPr lang="en-US" sz="1400" b="1" dirty="0"/>
        </a:p>
      </dgm:t>
    </dgm:pt>
    <dgm:pt modelId="{FDA8F0F8-9A68-4D73-A9CE-D3930D304F80}" type="parTrans" cxnId="{7E13A3ED-C92E-410E-AA94-C38361354FAD}">
      <dgm:prSet/>
      <dgm:spPr/>
      <dgm:t>
        <a:bodyPr/>
        <a:lstStyle/>
        <a:p>
          <a:endParaRPr lang="en-US" b="1"/>
        </a:p>
      </dgm:t>
    </dgm:pt>
    <dgm:pt modelId="{947B0D50-2BFC-4827-8B92-F5D421F21FDF}" type="sibTrans" cxnId="{7E13A3ED-C92E-410E-AA94-C38361354FAD}">
      <dgm:prSet/>
      <dgm:spPr/>
      <dgm:t>
        <a:bodyPr/>
        <a:lstStyle/>
        <a:p>
          <a:endParaRPr lang="en-US" b="1"/>
        </a:p>
      </dgm:t>
    </dgm:pt>
    <dgm:pt modelId="{0CB1041C-D735-4018-967E-5DF28622825C}">
      <dgm:prSet custT="1"/>
      <dgm:spPr/>
      <dgm:t>
        <a:bodyPr/>
        <a:lstStyle/>
        <a:p>
          <a:r>
            <a:rPr lang="en-US" sz="1400" b="1" dirty="0" smtClean="0"/>
            <a:t>POSTGRES</a:t>
          </a:r>
          <a:endParaRPr lang="en-US" sz="1400" b="1" dirty="0"/>
        </a:p>
      </dgm:t>
    </dgm:pt>
    <dgm:pt modelId="{87B2305B-D764-4259-AD95-09787BB7119E}" type="parTrans" cxnId="{16DCF9D1-D73C-4D14-8FD0-6F1FB19B6929}">
      <dgm:prSet/>
      <dgm:spPr/>
      <dgm:t>
        <a:bodyPr/>
        <a:lstStyle/>
        <a:p>
          <a:endParaRPr lang="en-US"/>
        </a:p>
      </dgm:t>
    </dgm:pt>
    <dgm:pt modelId="{16B2EA05-D4EA-4C57-8662-6775C7007A53}" type="sibTrans" cxnId="{16DCF9D1-D73C-4D14-8FD0-6F1FB19B6929}">
      <dgm:prSet/>
      <dgm:spPr/>
      <dgm:t>
        <a:bodyPr/>
        <a:lstStyle/>
        <a:p>
          <a:endParaRPr lang="en-US"/>
        </a:p>
      </dgm:t>
    </dgm:pt>
    <dgm:pt modelId="{2FCD25FF-AB9E-43A5-AF58-E6CA9BB1985A}">
      <dgm:prSet custT="1"/>
      <dgm:spPr/>
      <dgm:t>
        <a:bodyPr/>
        <a:lstStyle/>
        <a:p>
          <a:r>
            <a:rPr lang="en-US" sz="1400" b="1" dirty="0" smtClean="0"/>
            <a:t>SQL</a:t>
          </a:r>
          <a:endParaRPr lang="en-US" sz="1400" b="1" dirty="0"/>
        </a:p>
      </dgm:t>
    </dgm:pt>
    <dgm:pt modelId="{75A512AE-B346-4529-8642-303DA217FB83}" type="parTrans" cxnId="{2A0F1E1E-BB94-4AA3-AC5C-DDBA70BB83A9}">
      <dgm:prSet/>
      <dgm:spPr/>
      <dgm:t>
        <a:bodyPr/>
        <a:lstStyle/>
        <a:p>
          <a:endParaRPr lang="en-US"/>
        </a:p>
      </dgm:t>
    </dgm:pt>
    <dgm:pt modelId="{7AAF9753-6F32-4D27-A7F2-6E93286CCF13}" type="sibTrans" cxnId="{2A0F1E1E-BB94-4AA3-AC5C-DDBA70BB83A9}">
      <dgm:prSet/>
      <dgm:spPr/>
      <dgm:t>
        <a:bodyPr/>
        <a:lstStyle/>
        <a:p>
          <a:endParaRPr lang="en-US"/>
        </a:p>
      </dgm:t>
    </dgm:pt>
    <dgm:pt modelId="{D4866DE5-303A-4D9E-9E73-65619E656EF7}">
      <dgm:prSet custT="1"/>
      <dgm:spPr/>
      <dgm:t>
        <a:bodyPr/>
        <a:lstStyle/>
        <a:p>
          <a:r>
            <a:rPr lang="en-US" sz="1400" b="1" dirty="0" smtClean="0"/>
            <a:t>ENV-VAR</a:t>
          </a:r>
          <a:endParaRPr lang="en-US" sz="1400" b="1" dirty="0"/>
        </a:p>
      </dgm:t>
    </dgm:pt>
    <dgm:pt modelId="{13BCAFDE-0636-4EC9-BCC2-7C46F8C28536}" type="parTrans" cxnId="{59399B66-A96B-4F38-90F7-9D9F351CB187}">
      <dgm:prSet/>
      <dgm:spPr/>
      <dgm:t>
        <a:bodyPr/>
        <a:lstStyle/>
        <a:p>
          <a:endParaRPr lang="en-US"/>
        </a:p>
      </dgm:t>
    </dgm:pt>
    <dgm:pt modelId="{88D75651-EBC2-42EC-A4EA-B7C8BC9D7B5B}" type="sibTrans" cxnId="{59399B66-A96B-4F38-90F7-9D9F351CB187}">
      <dgm:prSet/>
      <dgm:spPr/>
      <dgm:t>
        <a:bodyPr/>
        <a:lstStyle/>
        <a:p>
          <a:endParaRPr lang="en-US"/>
        </a:p>
      </dgm:t>
    </dgm:pt>
    <dgm:pt modelId="{6856DDA4-F747-4347-976A-A01B23548F7F}">
      <dgm:prSet custT="1"/>
      <dgm:spPr/>
      <dgm:t>
        <a:bodyPr/>
        <a:lstStyle/>
        <a:p>
          <a:r>
            <a:rPr lang="en-US" sz="1400" b="1" dirty="0" smtClean="0"/>
            <a:t>NPM</a:t>
          </a:r>
          <a:endParaRPr lang="en-US" sz="1400" b="1" dirty="0"/>
        </a:p>
      </dgm:t>
    </dgm:pt>
    <dgm:pt modelId="{77C27810-5346-4CA4-AFA7-02956BDD91C4}" type="parTrans" cxnId="{8EF3697B-E4BD-4779-892F-87C4AA81C6DF}">
      <dgm:prSet/>
      <dgm:spPr/>
      <dgm:t>
        <a:bodyPr/>
        <a:lstStyle/>
        <a:p>
          <a:endParaRPr lang="en-US"/>
        </a:p>
      </dgm:t>
    </dgm:pt>
    <dgm:pt modelId="{C68588EA-A76E-4E3E-BD17-337E5032FC8C}" type="sibTrans" cxnId="{8EF3697B-E4BD-4779-892F-87C4AA81C6DF}">
      <dgm:prSet/>
      <dgm:spPr/>
      <dgm:t>
        <a:bodyPr/>
        <a:lstStyle/>
        <a:p>
          <a:endParaRPr lang="en-US"/>
        </a:p>
      </dgm:t>
    </dgm:pt>
    <dgm:pt modelId="{E7C83054-B8D4-42A7-8BC6-C372B2DA2953}">
      <dgm:prSet custT="1"/>
      <dgm:spPr/>
      <dgm:t>
        <a:bodyPr/>
        <a:lstStyle/>
        <a:p>
          <a:r>
            <a:rPr lang="en-US" sz="1400" b="1" dirty="0" smtClean="0"/>
            <a:t>NODEJS</a:t>
          </a:r>
          <a:endParaRPr lang="en-US" sz="1400" b="1" dirty="0"/>
        </a:p>
      </dgm:t>
    </dgm:pt>
    <dgm:pt modelId="{E09C21FF-4C31-41C0-A997-D7A8E9883D43}" type="parTrans" cxnId="{9182E61E-E273-40D3-8041-70AB1EA940AA}">
      <dgm:prSet/>
      <dgm:spPr/>
      <dgm:t>
        <a:bodyPr/>
        <a:lstStyle/>
        <a:p>
          <a:endParaRPr lang="en-US"/>
        </a:p>
      </dgm:t>
    </dgm:pt>
    <dgm:pt modelId="{957472D8-FF96-40F2-AF2D-8578757F74F5}" type="sibTrans" cxnId="{9182E61E-E273-40D3-8041-70AB1EA940AA}">
      <dgm:prSet/>
      <dgm:spPr/>
      <dgm:t>
        <a:bodyPr/>
        <a:lstStyle/>
        <a:p>
          <a:endParaRPr lang="en-US"/>
        </a:p>
      </dgm:t>
    </dgm:pt>
    <dgm:pt modelId="{C41F1CEE-47B4-455A-80DF-D2BDD1C875E8}">
      <dgm:prSet custT="1"/>
      <dgm:spPr/>
      <dgm:t>
        <a:bodyPr/>
        <a:lstStyle/>
        <a:p>
          <a:r>
            <a:rPr lang="en-US" sz="1400" b="1" dirty="0" smtClean="0"/>
            <a:t>JAVASCRIPT</a:t>
          </a:r>
          <a:endParaRPr lang="en-US" sz="1400" b="1" dirty="0"/>
        </a:p>
      </dgm:t>
    </dgm:pt>
    <dgm:pt modelId="{90A9B6D6-842B-4F55-9A84-97E4D151F9DD}" type="parTrans" cxnId="{1DE4AB3E-CBB7-41E2-8812-804F9B0BCD2D}">
      <dgm:prSet/>
      <dgm:spPr/>
      <dgm:t>
        <a:bodyPr/>
        <a:lstStyle/>
        <a:p>
          <a:endParaRPr lang="en-US"/>
        </a:p>
      </dgm:t>
    </dgm:pt>
    <dgm:pt modelId="{62E22A54-73DF-443C-AB98-4FB564ABFB8D}" type="sibTrans" cxnId="{1DE4AB3E-CBB7-41E2-8812-804F9B0BCD2D}">
      <dgm:prSet/>
      <dgm:spPr/>
      <dgm:t>
        <a:bodyPr/>
        <a:lstStyle/>
        <a:p>
          <a:endParaRPr lang="en-US"/>
        </a:p>
      </dgm:t>
    </dgm:pt>
    <dgm:pt modelId="{294FC7E2-31ED-4928-8EBF-9006D5116135}">
      <dgm:prSet custT="1"/>
      <dgm:spPr/>
      <dgm:t>
        <a:bodyPr/>
        <a:lstStyle/>
        <a:p>
          <a:r>
            <a:rPr lang="en-US" sz="1400" b="1" dirty="0" smtClean="0"/>
            <a:t>EXPRESS</a:t>
          </a:r>
          <a:endParaRPr lang="en-US" sz="1400" b="1" dirty="0"/>
        </a:p>
      </dgm:t>
    </dgm:pt>
    <dgm:pt modelId="{4F1A42E6-3F07-4992-BDB0-AF8A41287B30}" type="parTrans" cxnId="{9999EBB2-CBA4-4A60-8E5D-3A5B0E086F9A}">
      <dgm:prSet/>
      <dgm:spPr/>
      <dgm:t>
        <a:bodyPr/>
        <a:lstStyle/>
        <a:p>
          <a:endParaRPr lang="en-US"/>
        </a:p>
      </dgm:t>
    </dgm:pt>
    <dgm:pt modelId="{6386B44E-B283-4E82-A760-B329B4529E1C}" type="sibTrans" cxnId="{9999EBB2-CBA4-4A60-8E5D-3A5B0E086F9A}">
      <dgm:prSet/>
      <dgm:spPr/>
      <dgm:t>
        <a:bodyPr/>
        <a:lstStyle/>
        <a:p>
          <a:endParaRPr lang="en-US"/>
        </a:p>
      </dgm:t>
    </dgm:pt>
    <dgm:pt modelId="{43814EBB-326B-47F2-898B-4DDE4E9EDF51}">
      <dgm:prSet custT="1"/>
      <dgm:spPr/>
      <dgm:t>
        <a:bodyPr/>
        <a:lstStyle/>
        <a:p>
          <a:r>
            <a:rPr lang="en-US" sz="1400" b="1" dirty="0" smtClean="0"/>
            <a:t>PASSPORT</a:t>
          </a:r>
          <a:endParaRPr lang="en-US" sz="1400" b="1" dirty="0"/>
        </a:p>
      </dgm:t>
    </dgm:pt>
    <dgm:pt modelId="{A5C0B799-00DF-4982-AB80-9587F0A4E786}" type="parTrans" cxnId="{31FECB9B-77DC-4B89-9BD1-33C482D92423}">
      <dgm:prSet/>
      <dgm:spPr/>
      <dgm:t>
        <a:bodyPr/>
        <a:lstStyle/>
        <a:p>
          <a:endParaRPr lang="en-US"/>
        </a:p>
      </dgm:t>
    </dgm:pt>
    <dgm:pt modelId="{6E389350-E097-48E2-A7B2-8F995E65D8A1}" type="sibTrans" cxnId="{31FECB9B-77DC-4B89-9BD1-33C482D92423}">
      <dgm:prSet/>
      <dgm:spPr/>
      <dgm:t>
        <a:bodyPr/>
        <a:lstStyle/>
        <a:p>
          <a:endParaRPr lang="en-US"/>
        </a:p>
      </dgm:t>
    </dgm:pt>
    <dgm:pt modelId="{489C9110-7221-4628-BD2F-978077366167}" type="pres">
      <dgm:prSet presAssocID="{1C699FBC-2815-4B6E-BD01-71DCA4A6F9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52922-EAB9-4A4B-AEDB-2E32EA6FD768}" type="pres">
      <dgm:prSet presAssocID="{C92CDCA4-E019-4D10-A1FB-929F7AD986BE}" presName="compNode" presStyleCnt="0"/>
      <dgm:spPr/>
    </dgm:pt>
    <dgm:pt modelId="{E1C0C584-8336-4278-B74A-2C47D5AB0468}" type="pres">
      <dgm:prSet presAssocID="{C92CDCA4-E019-4D10-A1FB-929F7AD986BE}" presName="pictRect" presStyleLbl="node1" presStyleIdx="0" presStyleCnt="12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1AEEF75-4954-49EA-884B-E31B33256E12}" type="pres">
      <dgm:prSet presAssocID="{C92CDCA4-E019-4D10-A1FB-929F7AD986BE}" presName="textRect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1B2AF-92B8-4F4F-A1DC-8EA4CB49A131}" type="pres">
      <dgm:prSet presAssocID="{C932254E-9355-4B2D-84DA-B55CC6182A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EDE2F0-B452-409B-ACC2-69BEE50EFF0C}" type="pres">
      <dgm:prSet presAssocID="{D4866DE5-303A-4D9E-9E73-65619E656EF7}" presName="compNode" presStyleCnt="0"/>
      <dgm:spPr/>
    </dgm:pt>
    <dgm:pt modelId="{B1B1A907-AC90-4A54-96E8-637C2C3506EE}" type="pres">
      <dgm:prSet presAssocID="{D4866DE5-303A-4D9E-9E73-65619E656EF7}" presName="pictRect" presStyleLbl="node1" presStyleIdx="1" presStyleCnt="1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00EA2A0-18B3-4D19-B9A0-C0D56CE427C0}" type="pres">
      <dgm:prSet presAssocID="{D4866DE5-303A-4D9E-9E73-65619E656EF7}" presName="textRect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E2E15-43B9-4DA9-A31C-9DE81E29A97E}" type="pres">
      <dgm:prSet presAssocID="{88D75651-EBC2-42EC-A4EA-B7C8BC9D7B5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D9F077-66E6-4F8E-9667-A3B926B937FD}" type="pres">
      <dgm:prSet presAssocID="{E7C83054-B8D4-42A7-8BC6-C372B2DA2953}" presName="compNode" presStyleCnt="0"/>
      <dgm:spPr/>
    </dgm:pt>
    <dgm:pt modelId="{F5AB74DB-C9C8-40E8-8650-F6212D92F32A}" type="pres">
      <dgm:prSet presAssocID="{E7C83054-B8D4-42A7-8BC6-C372B2DA2953}" presName="pictRect" presStyleLbl="node1" presStyleIdx="2" presStyleCnt="1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A257DFB8-8F14-4FE3-85AC-A95B5D8EE879}" type="pres">
      <dgm:prSet presAssocID="{E7C83054-B8D4-42A7-8BC6-C372B2DA2953}" presName="textRect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7D35B-4243-4C3E-93FD-6A1BC1F67D8E}" type="pres">
      <dgm:prSet presAssocID="{957472D8-FF96-40F2-AF2D-8578757F74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C808F2-23C7-4593-B9D7-91181FE8B517}" type="pres">
      <dgm:prSet presAssocID="{C41F1CEE-47B4-455A-80DF-D2BDD1C875E8}" presName="compNode" presStyleCnt="0"/>
      <dgm:spPr/>
    </dgm:pt>
    <dgm:pt modelId="{AE2B38BD-1AF7-485E-99F0-974ECAC87B21}" type="pres">
      <dgm:prSet presAssocID="{C41F1CEE-47B4-455A-80DF-D2BDD1C875E8}" presName="pictRect" presStyleLbl="node1" presStyleIdx="3" presStyleCnt="1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C059140-2D15-4788-9C78-108A414E1969}" type="pres">
      <dgm:prSet presAssocID="{C41F1CEE-47B4-455A-80DF-D2BDD1C875E8}" presName="textRect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F9938-86BE-446A-BA4E-43E88BD89AA6}" type="pres">
      <dgm:prSet presAssocID="{62E22A54-73DF-443C-AB98-4FB564ABFB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41EFE8-873B-4F7E-BA78-4DB29702184D}" type="pres">
      <dgm:prSet presAssocID="{294FC7E2-31ED-4928-8EBF-9006D5116135}" presName="compNode" presStyleCnt="0"/>
      <dgm:spPr/>
    </dgm:pt>
    <dgm:pt modelId="{6F9C1E88-868F-4DE3-BED3-F0E92C9B4C02}" type="pres">
      <dgm:prSet presAssocID="{294FC7E2-31ED-4928-8EBF-9006D5116135}" presName="pictRect" presStyleLbl="node1" presStyleIdx="4" presStyleCnt="1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CF21F0D2-6805-44FA-86E8-65568F15EA4E}" type="pres">
      <dgm:prSet presAssocID="{294FC7E2-31ED-4928-8EBF-9006D5116135}" presName="textRect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7739-893B-4D18-ADD1-037D5C76CE27}" type="pres">
      <dgm:prSet presAssocID="{6386B44E-B283-4E82-A760-B329B4529E1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1BFD0E-4344-4CAF-82F4-4F0AF5329234}" type="pres">
      <dgm:prSet presAssocID="{43814EBB-326B-47F2-898B-4DDE4E9EDF51}" presName="compNode" presStyleCnt="0"/>
      <dgm:spPr/>
    </dgm:pt>
    <dgm:pt modelId="{BFD3CBE6-BB4D-447A-979C-745DE79B2258}" type="pres">
      <dgm:prSet presAssocID="{43814EBB-326B-47F2-898B-4DDE4E9EDF51}" presName="pictRect" presStyleLbl="node1" presStyleIdx="5" presStyleCnt="12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6CFEE3F-74A7-435D-938D-16000177C1CC}" type="pres">
      <dgm:prSet presAssocID="{43814EBB-326B-47F2-898B-4DDE4E9EDF51}" presName="textRect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1B703-ACC2-4584-BF29-D8745833BBCC}" type="pres">
      <dgm:prSet presAssocID="{6E389350-E097-48E2-A7B2-8F995E65D8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A0CC26-B28D-43ED-9B62-D9C5F527493F}" type="pres">
      <dgm:prSet presAssocID="{0CB1041C-D735-4018-967E-5DF28622825C}" presName="compNode" presStyleCnt="0"/>
      <dgm:spPr/>
    </dgm:pt>
    <dgm:pt modelId="{31BEF360-B9EB-4BBA-822E-72CC985F9B79}" type="pres">
      <dgm:prSet presAssocID="{0CB1041C-D735-4018-967E-5DF28622825C}" presName="pictRect" presStyleLbl="node1" presStyleIdx="6" presStyleCnt="12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F7555F2-6EA9-49EA-882A-69811FF5424D}" type="pres">
      <dgm:prSet presAssocID="{0CB1041C-D735-4018-967E-5DF28622825C}" presName="textRect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F793-C717-463F-A7CD-8A39A03D62AC}" type="pres">
      <dgm:prSet presAssocID="{16B2EA05-D4EA-4C57-8662-6775C7007A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F7DA063-1196-44AE-9A26-EF0E026F0FF4}" type="pres">
      <dgm:prSet presAssocID="{2FCD25FF-AB9E-43A5-AF58-E6CA9BB1985A}" presName="compNode" presStyleCnt="0"/>
      <dgm:spPr/>
    </dgm:pt>
    <dgm:pt modelId="{41FC23AA-CB2B-47E2-9048-1D0B223980DA}" type="pres">
      <dgm:prSet presAssocID="{2FCD25FF-AB9E-43A5-AF58-E6CA9BB1985A}" presName="pictRect" presStyleLbl="node1" presStyleIdx="7" presStyleCnt="12" custLinFactX="-3233" custLinFactNeighborX="-100000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273AE85-EFDE-43D8-8107-7E4889574F9E}" type="pres">
      <dgm:prSet presAssocID="{2FCD25FF-AB9E-43A5-AF58-E6CA9BB1985A}" presName="textRect" presStyleLbl="revTx" presStyleIdx="7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B34C-12B3-4CF4-8CC2-425C85EDF0C6}" type="pres">
      <dgm:prSet presAssocID="{7AAF9753-6F32-4D27-A7F2-6E93286CCF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674705-22FD-4F5D-B990-F051DBC58641}" type="pres">
      <dgm:prSet presAssocID="{36458FDC-EC8A-4984-840A-217611416CAE}" presName="compNode" presStyleCnt="0"/>
      <dgm:spPr/>
    </dgm:pt>
    <dgm:pt modelId="{0D8024A8-A6CC-4E1D-821F-0D3119AF46B6}" type="pres">
      <dgm:prSet presAssocID="{36458FDC-EC8A-4984-840A-217611416CAE}" presName="pictRect" presStyleLbl="node1" presStyleIdx="8" presStyleCnt="12" custLinFactX="-3233" custLinFactNeighborX="-100000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0BE4088-0255-464D-8402-FF2DD094A699}" type="pres">
      <dgm:prSet presAssocID="{36458FDC-EC8A-4984-840A-217611416CAE}" presName="textRect" presStyleLbl="revTx" presStyleIdx="8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1B434-3269-4096-A9C5-1F2BB80A59E2}" type="pres">
      <dgm:prSet presAssocID="{39F154D5-7E4E-4CED-949B-6E4D8C5E84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C7D8AA0-1A23-4F8F-BEA6-BEAAD5547D95}" type="pres">
      <dgm:prSet presAssocID="{6856DDA4-F747-4347-976A-A01B23548F7F}" presName="compNode" presStyleCnt="0"/>
      <dgm:spPr/>
    </dgm:pt>
    <dgm:pt modelId="{14B93F99-5111-44E8-8585-9CA7984F8FC6}" type="pres">
      <dgm:prSet presAssocID="{6856DDA4-F747-4347-976A-A01B23548F7F}" presName="pictRect" presStyleLbl="node1" presStyleIdx="9" presStyleCnt="12" custLinFactX="-3233" custLinFactNeighborX="-100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E019142-6561-4F1A-AF63-558A07001DEC}" type="pres">
      <dgm:prSet presAssocID="{6856DDA4-F747-4347-976A-A01B23548F7F}" presName="textRect" presStyleLbl="revTx" presStyleIdx="9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2A1F1-E92D-4755-96C7-FE2F2D538EEC}" type="pres">
      <dgm:prSet presAssocID="{C68588EA-A76E-4E3E-BD17-337E5032FC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524B53A-55F2-49A8-B036-037F8E0C229E}" type="pres">
      <dgm:prSet presAssocID="{CE0C308A-26E4-467C-A4B7-20DD4A230881}" presName="compNode" presStyleCnt="0"/>
      <dgm:spPr/>
    </dgm:pt>
    <dgm:pt modelId="{475C1A56-144E-4C33-87B0-7850A0353A92}" type="pres">
      <dgm:prSet presAssocID="{CE0C308A-26E4-467C-A4B7-20DD4A230881}" presName="pictRect" presStyleLbl="node1" presStyleIdx="10" presStyleCnt="12" custLinFactX="-3233" custLinFactNeighborX="-100000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EF5747A-9763-40C6-A59D-24CB3664365F}" type="pres">
      <dgm:prSet presAssocID="{CE0C308A-26E4-467C-A4B7-20DD4A230881}" presName="textRect" presStyleLbl="revTx" presStyleIdx="10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2162-DEB3-4D03-B2F3-9A77ACBA1720}" type="pres">
      <dgm:prSet presAssocID="{51892350-113C-4FFE-A854-11DEF604D9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8BB600-CFBC-4AE2-9609-B64FA52B6C25}" type="pres">
      <dgm:prSet presAssocID="{0ED23717-9F3E-40FE-946C-3D1B40F3281B}" presName="compNode" presStyleCnt="0"/>
      <dgm:spPr/>
    </dgm:pt>
    <dgm:pt modelId="{13A826EE-47E0-4927-8C72-40309E7102A9}" type="pres">
      <dgm:prSet presAssocID="{0ED23717-9F3E-40FE-946C-3D1B40F3281B}" presName="pictRect" presStyleLbl="node1" presStyleIdx="11" presStyleCnt="12" custLinFactX="-3233" custLinFactNeighborX="-100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5EEA535-AF18-44BA-912A-484F81EFBC70}" type="pres">
      <dgm:prSet presAssocID="{0ED23717-9F3E-40FE-946C-3D1B40F3281B}" presName="textRect" presStyleLbl="revTx" presStyleIdx="11" presStyleCnt="12" custLinFactX="-3233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4BF59-BBD4-48E7-B89F-5D1923057FBE}" type="presOf" srcId="{6856DDA4-F747-4347-976A-A01B23548F7F}" destId="{9E019142-6561-4F1A-AF63-558A07001DEC}" srcOrd="0" destOrd="0" presId="urn:microsoft.com/office/officeart/2005/8/layout/pList1"/>
    <dgm:cxn modelId="{FFF40E57-D6F8-4756-AA0F-88601652ED5F}" type="presOf" srcId="{1C699FBC-2815-4B6E-BD01-71DCA4A6F994}" destId="{489C9110-7221-4628-BD2F-978077366167}" srcOrd="0" destOrd="0" presId="urn:microsoft.com/office/officeart/2005/8/layout/pList1"/>
    <dgm:cxn modelId="{A83595A4-D840-40DB-AFB6-B85D30781E20}" type="presOf" srcId="{16B2EA05-D4EA-4C57-8662-6775C7007A53}" destId="{9AA8F793-C717-463F-A7CD-8A39A03D62AC}" srcOrd="0" destOrd="0" presId="urn:microsoft.com/office/officeart/2005/8/layout/pList1"/>
    <dgm:cxn modelId="{C6A3FB26-332C-4F0A-811F-AFF89EB103D3}" srcId="{1C699FBC-2815-4B6E-BD01-71DCA4A6F994}" destId="{36458FDC-EC8A-4984-840A-217611416CAE}" srcOrd="8" destOrd="0" parTransId="{E08B4575-211C-48F3-8323-CCFF25DDA5CF}" sibTransId="{39F154D5-7E4E-4CED-949B-6E4D8C5E844C}"/>
    <dgm:cxn modelId="{75FE1DB8-338A-42B1-95C0-7152FC0C5389}" type="presOf" srcId="{36458FDC-EC8A-4984-840A-217611416CAE}" destId="{F0BE4088-0255-464D-8402-FF2DD094A699}" srcOrd="0" destOrd="0" presId="urn:microsoft.com/office/officeart/2005/8/layout/pList1"/>
    <dgm:cxn modelId="{C7FD4053-2660-44AF-BBB2-0A2F2FB93FB9}" type="presOf" srcId="{62E22A54-73DF-443C-AB98-4FB564ABFB8D}" destId="{E7BF9938-86BE-446A-BA4E-43E88BD89AA6}" srcOrd="0" destOrd="0" presId="urn:microsoft.com/office/officeart/2005/8/layout/pList1"/>
    <dgm:cxn modelId="{C293AB15-4E68-4C37-A05B-F12544472B01}" type="presOf" srcId="{294FC7E2-31ED-4928-8EBF-9006D5116135}" destId="{CF21F0D2-6805-44FA-86E8-65568F15EA4E}" srcOrd="0" destOrd="0" presId="urn:microsoft.com/office/officeart/2005/8/layout/pList1"/>
    <dgm:cxn modelId="{0305DA26-0C05-4E1F-83D2-9DA5B65D5F51}" type="presOf" srcId="{6E389350-E097-48E2-A7B2-8F995E65D8A1}" destId="{3CE1B703-ACC2-4584-BF29-D8745833BBCC}" srcOrd="0" destOrd="0" presId="urn:microsoft.com/office/officeart/2005/8/layout/pList1"/>
    <dgm:cxn modelId="{A9960F55-CF44-4305-9FA3-76B5837084E0}" type="presOf" srcId="{43814EBB-326B-47F2-898B-4DDE4E9EDF51}" destId="{76CFEE3F-74A7-435D-938D-16000177C1CC}" srcOrd="0" destOrd="0" presId="urn:microsoft.com/office/officeart/2005/8/layout/pList1"/>
    <dgm:cxn modelId="{2A0F1E1E-BB94-4AA3-AC5C-DDBA70BB83A9}" srcId="{1C699FBC-2815-4B6E-BD01-71DCA4A6F994}" destId="{2FCD25FF-AB9E-43A5-AF58-E6CA9BB1985A}" srcOrd="7" destOrd="0" parTransId="{75A512AE-B346-4529-8642-303DA217FB83}" sibTransId="{7AAF9753-6F32-4D27-A7F2-6E93286CCF13}"/>
    <dgm:cxn modelId="{16DCF9D1-D73C-4D14-8FD0-6F1FB19B6929}" srcId="{1C699FBC-2815-4B6E-BD01-71DCA4A6F994}" destId="{0CB1041C-D735-4018-967E-5DF28622825C}" srcOrd="6" destOrd="0" parTransId="{87B2305B-D764-4259-AD95-09787BB7119E}" sibTransId="{16B2EA05-D4EA-4C57-8662-6775C7007A53}"/>
    <dgm:cxn modelId="{811153B9-77E6-42D0-877A-19BB4083AEE0}" srcId="{1C699FBC-2815-4B6E-BD01-71DCA4A6F994}" destId="{CE0C308A-26E4-467C-A4B7-20DD4A230881}" srcOrd="10" destOrd="0" parTransId="{8FDC400A-088F-4862-9B67-25E723D8B537}" sibTransId="{51892350-113C-4FFE-A854-11DEF604D95E}"/>
    <dgm:cxn modelId="{251C7C7F-7634-4CFE-9848-CC15F3C57BBD}" type="presOf" srcId="{C68588EA-A76E-4E3E-BD17-337E5032FC8C}" destId="{F1F2A1F1-E92D-4755-96C7-FE2F2D538EEC}" srcOrd="0" destOrd="0" presId="urn:microsoft.com/office/officeart/2005/8/layout/pList1"/>
    <dgm:cxn modelId="{31FECB9B-77DC-4B89-9BD1-33C482D92423}" srcId="{1C699FBC-2815-4B6E-BD01-71DCA4A6F994}" destId="{43814EBB-326B-47F2-898B-4DDE4E9EDF51}" srcOrd="5" destOrd="0" parTransId="{A5C0B799-00DF-4982-AB80-9587F0A4E786}" sibTransId="{6E389350-E097-48E2-A7B2-8F995E65D8A1}"/>
    <dgm:cxn modelId="{03698830-249A-4C8A-8EEA-3C4B46083EE8}" type="presOf" srcId="{39F154D5-7E4E-4CED-949B-6E4D8C5E844C}" destId="{F951B434-3269-4096-A9C5-1F2BB80A59E2}" srcOrd="0" destOrd="0" presId="urn:microsoft.com/office/officeart/2005/8/layout/pList1"/>
    <dgm:cxn modelId="{42068A80-2ABE-4E0E-9982-FD4B616A103F}" type="presOf" srcId="{C92CDCA4-E019-4D10-A1FB-929F7AD986BE}" destId="{F1AEEF75-4954-49EA-884B-E31B33256E12}" srcOrd="0" destOrd="0" presId="urn:microsoft.com/office/officeart/2005/8/layout/pList1"/>
    <dgm:cxn modelId="{23D0A415-9D35-439F-993A-375424E52A2D}" type="presOf" srcId="{2FCD25FF-AB9E-43A5-AF58-E6CA9BB1985A}" destId="{5273AE85-EFDE-43D8-8107-7E4889574F9E}" srcOrd="0" destOrd="0" presId="urn:microsoft.com/office/officeart/2005/8/layout/pList1"/>
    <dgm:cxn modelId="{7E13A3ED-C92E-410E-AA94-C38361354FAD}" srcId="{1C699FBC-2815-4B6E-BD01-71DCA4A6F994}" destId="{0ED23717-9F3E-40FE-946C-3D1B40F3281B}" srcOrd="11" destOrd="0" parTransId="{FDA8F0F8-9A68-4D73-A9CE-D3930D304F80}" sibTransId="{947B0D50-2BFC-4827-8B92-F5D421F21FDF}"/>
    <dgm:cxn modelId="{301D21BD-D132-45E3-9902-B382AF08C6BB}" type="presOf" srcId="{E7C83054-B8D4-42A7-8BC6-C372B2DA2953}" destId="{A257DFB8-8F14-4FE3-85AC-A95B5D8EE879}" srcOrd="0" destOrd="0" presId="urn:microsoft.com/office/officeart/2005/8/layout/pList1"/>
    <dgm:cxn modelId="{9999EBB2-CBA4-4A60-8E5D-3A5B0E086F9A}" srcId="{1C699FBC-2815-4B6E-BD01-71DCA4A6F994}" destId="{294FC7E2-31ED-4928-8EBF-9006D5116135}" srcOrd="4" destOrd="0" parTransId="{4F1A42E6-3F07-4992-BDB0-AF8A41287B30}" sibTransId="{6386B44E-B283-4E82-A760-B329B4529E1C}"/>
    <dgm:cxn modelId="{AAB2AADC-54FD-4A5D-9F65-4D008EF19DFA}" type="presOf" srcId="{7AAF9753-6F32-4D27-A7F2-6E93286CCF13}" destId="{D99AB34C-12B3-4CF4-8CC2-425C85EDF0C6}" srcOrd="0" destOrd="0" presId="urn:microsoft.com/office/officeart/2005/8/layout/pList1"/>
    <dgm:cxn modelId="{8EF3697B-E4BD-4779-892F-87C4AA81C6DF}" srcId="{1C699FBC-2815-4B6E-BD01-71DCA4A6F994}" destId="{6856DDA4-F747-4347-976A-A01B23548F7F}" srcOrd="9" destOrd="0" parTransId="{77C27810-5346-4CA4-AFA7-02956BDD91C4}" sibTransId="{C68588EA-A76E-4E3E-BD17-337E5032FC8C}"/>
    <dgm:cxn modelId="{1DE4AB3E-CBB7-41E2-8812-804F9B0BCD2D}" srcId="{1C699FBC-2815-4B6E-BD01-71DCA4A6F994}" destId="{C41F1CEE-47B4-455A-80DF-D2BDD1C875E8}" srcOrd="3" destOrd="0" parTransId="{90A9B6D6-842B-4F55-9A84-97E4D151F9DD}" sibTransId="{62E22A54-73DF-443C-AB98-4FB564ABFB8D}"/>
    <dgm:cxn modelId="{E1434EDF-7AED-4396-927E-0229781D7FAB}" type="presOf" srcId="{0ED23717-9F3E-40FE-946C-3D1B40F3281B}" destId="{55EEA535-AF18-44BA-912A-484F81EFBC70}" srcOrd="0" destOrd="0" presId="urn:microsoft.com/office/officeart/2005/8/layout/pList1"/>
    <dgm:cxn modelId="{C68798F2-21DD-4AF3-854E-4D3A5165A95E}" srcId="{1C699FBC-2815-4B6E-BD01-71DCA4A6F994}" destId="{C92CDCA4-E019-4D10-A1FB-929F7AD986BE}" srcOrd="0" destOrd="0" parTransId="{EE5FEC12-DB09-44B1-B9F1-F5D893247214}" sibTransId="{C932254E-9355-4B2D-84DA-B55CC6182ADF}"/>
    <dgm:cxn modelId="{61D8802C-C68C-4D01-877C-E07C2546FA8F}" type="presOf" srcId="{0CB1041C-D735-4018-967E-5DF28622825C}" destId="{5F7555F2-6EA9-49EA-882A-69811FF5424D}" srcOrd="0" destOrd="0" presId="urn:microsoft.com/office/officeart/2005/8/layout/pList1"/>
    <dgm:cxn modelId="{9182E61E-E273-40D3-8041-70AB1EA940AA}" srcId="{1C699FBC-2815-4B6E-BD01-71DCA4A6F994}" destId="{E7C83054-B8D4-42A7-8BC6-C372B2DA2953}" srcOrd="2" destOrd="0" parTransId="{E09C21FF-4C31-41C0-A997-D7A8E9883D43}" sibTransId="{957472D8-FF96-40F2-AF2D-8578757F74F5}"/>
    <dgm:cxn modelId="{59399B66-A96B-4F38-90F7-9D9F351CB187}" srcId="{1C699FBC-2815-4B6E-BD01-71DCA4A6F994}" destId="{D4866DE5-303A-4D9E-9E73-65619E656EF7}" srcOrd="1" destOrd="0" parTransId="{13BCAFDE-0636-4EC9-BCC2-7C46F8C28536}" sibTransId="{88D75651-EBC2-42EC-A4EA-B7C8BC9D7B5B}"/>
    <dgm:cxn modelId="{F02C417F-C443-4257-8C2F-85E7392EABC0}" type="presOf" srcId="{957472D8-FF96-40F2-AF2D-8578757F74F5}" destId="{84C7D35B-4243-4C3E-93FD-6A1BC1F67D8E}" srcOrd="0" destOrd="0" presId="urn:microsoft.com/office/officeart/2005/8/layout/pList1"/>
    <dgm:cxn modelId="{74DE2A97-9F64-4482-9331-569E1517C04B}" type="presOf" srcId="{51892350-113C-4FFE-A854-11DEF604D95E}" destId="{9E222162-DEB3-4D03-B2F3-9A77ACBA1720}" srcOrd="0" destOrd="0" presId="urn:microsoft.com/office/officeart/2005/8/layout/pList1"/>
    <dgm:cxn modelId="{57905C2D-4FDE-46A0-B814-A3CB8D150408}" type="presOf" srcId="{C41F1CEE-47B4-455A-80DF-D2BDD1C875E8}" destId="{9C059140-2D15-4788-9C78-108A414E1969}" srcOrd="0" destOrd="0" presId="urn:microsoft.com/office/officeart/2005/8/layout/pList1"/>
    <dgm:cxn modelId="{78759614-FB5E-4591-B3AE-910E756BACAA}" type="presOf" srcId="{88D75651-EBC2-42EC-A4EA-B7C8BC9D7B5B}" destId="{FA4E2E15-43B9-4DA9-A31C-9DE81E29A97E}" srcOrd="0" destOrd="0" presId="urn:microsoft.com/office/officeart/2005/8/layout/pList1"/>
    <dgm:cxn modelId="{1576AB55-2818-4781-884C-FBA2EF3028B2}" type="presOf" srcId="{CE0C308A-26E4-467C-A4B7-20DD4A230881}" destId="{DEF5747A-9763-40C6-A59D-24CB3664365F}" srcOrd="0" destOrd="0" presId="urn:microsoft.com/office/officeart/2005/8/layout/pList1"/>
    <dgm:cxn modelId="{7433D4D3-66EA-4105-B972-4F3F3D04CAA2}" type="presOf" srcId="{D4866DE5-303A-4D9E-9E73-65619E656EF7}" destId="{D00EA2A0-18B3-4D19-B9A0-C0D56CE427C0}" srcOrd="0" destOrd="0" presId="urn:microsoft.com/office/officeart/2005/8/layout/pList1"/>
    <dgm:cxn modelId="{E18D2C5E-C2F1-421C-8483-CE84D3CE59F8}" type="presOf" srcId="{6386B44E-B283-4E82-A760-B329B4529E1C}" destId="{36707739-893B-4D18-ADD1-037D5C76CE27}" srcOrd="0" destOrd="0" presId="urn:microsoft.com/office/officeart/2005/8/layout/pList1"/>
    <dgm:cxn modelId="{78183A4E-FB3E-49AA-952D-E3E9442421D0}" type="presOf" srcId="{C932254E-9355-4B2D-84DA-B55CC6182ADF}" destId="{C4F1B2AF-92B8-4F4F-A1DC-8EA4CB49A131}" srcOrd="0" destOrd="0" presId="urn:microsoft.com/office/officeart/2005/8/layout/pList1"/>
    <dgm:cxn modelId="{DF98C844-A54E-4C24-B2E7-A03D2380A52A}" type="presParOf" srcId="{489C9110-7221-4628-BD2F-978077366167}" destId="{44152922-EAB9-4A4B-AEDB-2E32EA6FD768}" srcOrd="0" destOrd="0" presId="urn:microsoft.com/office/officeart/2005/8/layout/pList1"/>
    <dgm:cxn modelId="{B7893D8E-81D3-48F2-B664-2BE040A67E6B}" type="presParOf" srcId="{44152922-EAB9-4A4B-AEDB-2E32EA6FD768}" destId="{E1C0C584-8336-4278-B74A-2C47D5AB0468}" srcOrd="0" destOrd="0" presId="urn:microsoft.com/office/officeart/2005/8/layout/pList1"/>
    <dgm:cxn modelId="{24A67D01-0F59-4682-BD29-412F02972B3A}" type="presParOf" srcId="{44152922-EAB9-4A4B-AEDB-2E32EA6FD768}" destId="{F1AEEF75-4954-49EA-884B-E31B33256E12}" srcOrd="1" destOrd="0" presId="urn:microsoft.com/office/officeart/2005/8/layout/pList1"/>
    <dgm:cxn modelId="{B0D6BD26-0E54-4A07-BD2C-A4C123F5514C}" type="presParOf" srcId="{489C9110-7221-4628-BD2F-978077366167}" destId="{C4F1B2AF-92B8-4F4F-A1DC-8EA4CB49A131}" srcOrd="1" destOrd="0" presId="urn:microsoft.com/office/officeart/2005/8/layout/pList1"/>
    <dgm:cxn modelId="{B9398AA1-281C-4F3F-9168-100A3FC85483}" type="presParOf" srcId="{489C9110-7221-4628-BD2F-978077366167}" destId="{2AEDE2F0-B452-409B-ACC2-69BEE50EFF0C}" srcOrd="2" destOrd="0" presId="urn:microsoft.com/office/officeart/2005/8/layout/pList1"/>
    <dgm:cxn modelId="{B8A8207F-CE04-4C51-B303-94BBC2677E00}" type="presParOf" srcId="{2AEDE2F0-B452-409B-ACC2-69BEE50EFF0C}" destId="{B1B1A907-AC90-4A54-96E8-637C2C3506EE}" srcOrd="0" destOrd="0" presId="urn:microsoft.com/office/officeart/2005/8/layout/pList1"/>
    <dgm:cxn modelId="{32682A20-8991-4EDC-973F-4DC89A72C1CE}" type="presParOf" srcId="{2AEDE2F0-B452-409B-ACC2-69BEE50EFF0C}" destId="{D00EA2A0-18B3-4D19-B9A0-C0D56CE427C0}" srcOrd="1" destOrd="0" presId="urn:microsoft.com/office/officeart/2005/8/layout/pList1"/>
    <dgm:cxn modelId="{E43DE3A1-E2C5-421A-AFDD-7DDB03A7128C}" type="presParOf" srcId="{489C9110-7221-4628-BD2F-978077366167}" destId="{FA4E2E15-43B9-4DA9-A31C-9DE81E29A97E}" srcOrd="3" destOrd="0" presId="urn:microsoft.com/office/officeart/2005/8/layout/pList1"/>
    <dgm:cxn modelId="{EA25331E-5ED2-437F-860E-8BCCA1A1DE75}" type="presParOf" srcId="{489C9110-7221-4628-BD2F-978077366167}" destId="{98D9F077-66E6-4F8E-9667-A3B926B937FD}" srcOrd="4" destOrd="0" presId="urn:microsoft.com/office/officeart/2005/8/layout/pList1"/>
    <dgm:cxn modelId="{F10645F4-1927-4D5F-B977-D1493EA5A8AA}" type="presParOf" srcId="{98D9F077-66E6-4F8E-9667-A3B926B937FD}" destId="{F5AB74DB-C9C8-40E8-8650-F6212D92F32A}" srcOrd="0" destOrd="0" presId="urn:microsoft.com/office/officeart/2005/8/layout/pList1"/>
    <dgm:cxn modelId="{2DA9D47D-E782-4744-A162-2C5FB9162B99}" type="presParOf" srcId="{98D9F077-66E6-4F8E-9667-A3B926B937FD}" destId="{A257DFB8-8F14-4FE3-85AC-A95B5D8EE879}" srcOrd="1" destOrd="0" presId="urn:microsoft.com/office/officeart/2005/8/layout/pList1"/>
    <dgm:cxn modelId="{06F7112D-A93E-47A5-96AD-9E89B905CB2A}" type="presParOf" srcId="{489C9110-7221-4628-BD2F-978077366167}" destId="{84C7D35B-4243-4C3E-93FD-6A1BC1F67D8E}" srcOrd="5" destOrd="0" presId="urn:microsoft.com/office/officeart/2005/8/layout/pList1"/>
    <dgm:cxn modelId="{9F819187-6284-4D0E-94F5-B81B809A4BA0}" type="presParOf" srcId="{489C9110-7221-4628-BD2F-978077366167}" destId="{B1C808F2-23C7-4593-B9D7-91181FE8B517}" srcOrd="6" destOrd="0" presId="urn:microsoft.com/office/officeart/2005/8/layout/pList1"/>
    <dgm:cxn modelId="{C3D2C268-31DB-4BEF-85BF-33A95717A3CB}" type="presParOf" srcId="{B1C808F2-23C7-4593-B9D7-91181FE8B517}" destId="{AE2B38BD-1AF7-485E-99F0-974ECAC87B21}" srcOrd="0" destOrd="0" presId="urn:microsoft.com/office/officeart/2005/8/layout/pList1"/>
    <dgm:cxn modelId="{69F0AB41-DEEF-473F-AD2C-77A3E856EEE7}" type="presParOf" srcId="{B1C808F2-23C7-4593-B9D7-91181FE8B517}" destId="{9C059140-2D15-4788-9C78-108A414E1969}" srcOrd="1" destOrd="0" presId="urn:microsoft.com/office/officeart/2005/8/layout/pList1"/>
    <dgm:cxn modelId="{4A3D6F35-5BEC-4227-A29C-CD592C4D31B0}" type="presParOf" srcId="{489C9110-7221-4628-BD2F-978077366167}" destId="{E7BF9938-86BE-446A-BA4E-43E88BD89AA6}" srcOrd="7" destOrd="0" presId="urn:microsoft.com/office/officeart/2005/8/layout/pList1"/>
    <dgm:cxn modelId="{5C61A97F-8303-4CE4-A71A-2862BA21ECF1}" type="presParOf" srcId="{489C9110-7221-4628-BD2F-978077366167}" destId="{2D41EFE8-873B-4F7E-BA78-4DB29702184D}" srcOrd="8" destOrd="0" presId="urn:microsoft.com/office/officeart/2005/8/layout/pList1"/>
    <dgm:cxn modelId="{9F54D1CD-7803-4C70-854A-446F8B6908E8}" type="presParOf" srcId="{2D41EFE8-873B-4F7E-BA78-4DB29702184D}" destId="{6F9C1E88-868F-4DE3-BED3-F0E92C9B4C02}" srcOrd="0" destOrd="0" presId="urn:microsoft.com/office/officeart/2005/8/layout/pList1"/>
    <dgm:cxn modelId="{3DFF033E-8152-479C-A412-4C6E4A9EE2CA}" type="presParOf" srcId="{2D41EFE8-873B-4F7E-BA78-4DB29702184D}" destId="{CF21F0D2-6805-44FA-86E8-65568F15EA4E}" srcOrd="1" destOrd="0" presId="urn:microsoft.com/office/officeart/2005/8/layout/pList1"/>
    <dgm:cxn modelId="{6531872F-8493-4A02-AACD-7120CC1A13AC}" type="presParOf" srcId="{489C9110-7221-4628-BD2F-978077366167}" destId="{36707739-893B-4D18-ADD1-037D5C76CE27}" srcOrd="9" destOrd="0" presId="urn:microsoft.com/office/officeart/2005/8/layout/pList1"/>
    <dgm:cxn modelId="{9032D770-5B95-4AC3-86DE-76750E9C2F96}" type="presParOf" srcId="{489C9110-7221-4628-BD2F-978077366167}" destId="{EF1BFD0E-4344-4CAF-82F4-4F0AF5329234}" srcOrd="10" destOrd="0" presId="urn:microsoft.com/office/officeart/2005/8/layout/pList1"/>
    <dgm:cxn modelId="{6822EC82-DF40-46E8-8C46-CECDBC755DCC}" type="presParOf" srcId="{EF1BFD0E-4344-4CAF-82F4-4F0AF5329234}" destId="{BFD3CBE6-BB4D-447A-979C-745DE79B2258}" srcOrd="0" destOrd="0" presId="urn:microsoft.com/office/officeart/2005/8/layout/pList1"/>
    <dgm:cxn modelId="{ED570CFC-BE83-4A16-AF0B-C43CC4FF72B0}" type="presParOf" srcId="{EF1BFD0E-4344-4CAF-82F4-4F0AF5329234}" destId="{76CFEE3F-74A7-435D-938D-16000177C1CC}" srcOrd="1" destOrd="0" presId="urn:microsoft.com/office/officeart/2005/8/layout/pList1"/>
    <dgm:cxn modelId="{C249C51A-8EF5-4A06-B98D-5BE1936BF4FE}" type="presParOf" srcId="{489C9110-7221-4628-BD2F-978077366167}" destId="{3CE1B703-ACC2-4584-BF29-D8745833BBCC}" srcOrd="11" destOrd="0" presId="urn:microsoft.com/office/officeart/2005/8/layout/pList1"/>
    <dgm:cxn modelId="{0615BEB3-845A-41D5-B30D-ED4C06F487D2}" type="presParOf" srcId="{489C9110-7221-4628-BD2F-978077366167}" destId="{14A0CC26-B28D-43ED-9B62-D9C5F527493F}" srcOrd="12" destOrd="0" presId="urn:microsoft.com/office/officeart/2005/8/layout/pList1"/>
    <dgm:cxn modelId="{4C89565D-9F10-4F2F-904B-41F3472D02A3}" type="presParOf" srcId="{14A0CC26-B28D-43ED-9B62-D9C5F527493F}" destId="{31BEF360-B9EB-4BBA-822E-72CC985F9B79}" srcOrd="0" destOrd="0" presId="urn:microsoft.com/office/officeart/2005/8/layout/pList1"/>
    <dgm:cxn modelId="{922408AF-A2DD-439B-B266-71C70CDCA32E}" type="presParOf" srcId="{14A0CC26-B28D-43ED-9B62-D9C5F527493F}" destId="{5F7555F2-6EA9-49EA-882A-69811FF5424D}" srcOrd="1" destOrd="0" presId="urn:microsoft.com/office/officeart/2005/8/layout/pList1"/>
    <dgm:cxn modelId="{6A9FD52C-F79E-434D-9210-64AE59C0A733}" type="presParOf" srcId="{489C9110-7221-4628-BD2F-978077366167}" destId="{9AA8F793-C717-463F-A7CD-8A39A03D62AC}" srcOrd="13" destOrd="0" presId="urn:microsoft.com/office/officeart/2005/8/layout/pList1"/>
    <dgm:cxn modelId="{0B2A9ADD-0A3F-4E85-9C11-A8AB445B875A}" type="presParOf" srcId="{489C9110-7221-4628-BD2F-978077366167}" destId="{8F7DA063-1196-44AE-9A26-EF0E026F0FF4}" srcOrd="14" destOrd="0" presId="urn:microsoft.com/office/officeart/2005/8/layout/pList1"/>
    <dgm:cxn modelId="{5F8F4861-E098-4B4B-82E3-38A64C4738EF}" type="presParOf" srcId="{8F7DA063-1196-44AE-9A26-EF0E026F0FF4}" destId="{41FC23AA-CB2B-47E2-9048-1D0B223980DA}" srcOrd="0" destOrd="0" presId="urn:microsoft.com/office/officeart/2005/8/layout/pList1"/>
    <dgm:cxn modelId="{6A83FDBA-1AA7-4DED-96D5-2EDFD5B7F618}" type="presParOf" srcId="{8F7DA063-1196-44AE-9A26-EF0E026F0FF4}" destId="{5273AE85-EFDE-43D8-8107-7E4889574F9E}" srcOrd="1" destOrd="0" presId="urn:microsoft.com/office/officeart/2005/8/layout/pList1"/>
    <dgm:cxn modelId="{82E4328B-7A22-4096-B6A2-C6B89DF635EE}" type="presParOf" srcId="{489C9110-7221-4628-BD2F-978077366167}" destId="{D99AB34C-12B3-4CF4-8CC2-425C85EDF0C6}" srcOrd="15" destOrd="0" presId="urn:microsoft.com/office/officeart/2005/8/layout/pList1"/>
    <dgm:cxn modelId="{B52CD63E-A892-4798-8FF9-B9513DF977D7}" type="presParOf" srcId="{489C9110-7221-4628-BD2F-978077366167}" destId="{B3674705-22FD-4F5D-B990-F051DBC58641}" srcOrd="16" destOrd="0" presId="urn:microsoft.com/office/officeart/2005/8/layout/pList1"/>
    <dgm:cxn modelId="{56D662BD-15BF-4A04-9A91-1C7836CE504C}" type="presParOf" srcId="{B3674705-22FD-4F5D-B990-F051DBC58641}" destId="{0D8024A8-A6CC-4E1D-821F-0D3119AF46B6}" srcOrd="0" destOrd="0" presId="urn:microsoft.com/office/officeart/2005/8/layout/pList1"/>
    <dgm:cxn modelId="{A71D397B-4A2F-47DB-BB38-DE95C9C9D8CF}" type="presParOf" srcId="{B3674705-22FD-4F5D-B990-F051DBC58641}" destId="{F0BE4088-0255-464D-8402-FF2DD094A699}" srcOrd="1" destOrd="0" presId="urn:microsoft.com/office/officeart/2005/8/layout/pList1"/>
    <dgm:cxn modelId="{6E566D0E-F762-4F5F-880C-9EE2D1066012}" type="presParOf" srcId="{489C9110-7221-4628-BD2F-978077366167}" destId="{F951B434-3269-4096-A9C5-1F2BB80A59E2}" srcOrd="17" destOrd="0" presId="urn:microsoft.com/office/officeart/2005/8/layout/pList1"/>
    <dgm:cxn modelId="{22654305-330E-4B27-92FF-EECBC23C2089}" type="presParOf" srcId="{489C9110-7221-4628-BD2F-978077366167}" destId="{FC7D8AA0-1A23-4F8F-BEA6-BEAAD5547D95}" srcOrd="18" destOrd="0" presId="urn:microsoft.com/office/officeart/2005/8/layout/pList1"/>
    <dgm:cxn modelId="{5BE3AEBB-3AFF-409E-AD07-8609EA98640D}" type="presParOf" srcId="{FC7D8AA0-1A23-4F8F-BEA6-BEAAD5547D95}" destId="{14B93F99-5111-44E8-8585-9CA7984F8FC6}" srcOrd="0" destOrd="0" presId="urn:microsoft.com/office/officeart/2005/8/layout/pList1"/>
    <dgm:cxn modelId="{9CE97FD8-FE68-439A-A785-356C9E4F9DE3}" type="presParOf" srcId="{FC7D8AA0-1A23-4F8F-BEA6-BEAAD5547D95}" destId="{9E019142-6561-4F1A-AF63-558A07001DEC}" srcOrd="1" destOrd="0" presId="urn:microsoft.com/office/officeart/2005/8/layout/pList1"/>
    <dgm:cxn modelId="{A40840F5-034D-4E42-B1DB-544F51AAA20F}" type="presParOf" srcId="{489C9110-7221-4628-BD2F-978077366167}" destId="{F1F2A1F1-E92D-4755-96C7-FE2F2D538EEC}" srcOrd="19" destOrd="0" presId="urn:microsoft.com/office/officeart/2005/8/layout/pList1"/>
    <dgm:cxn modelId="{FB11FAF3-4582-49FC-90CE-E34EF0F68484}" type="presParOf" srcId="{489C9110-7221-4628-BD2F-978077366167}" destId="{C524B53A-55F2-49A8-B036-037F8E0C229E}" srcOrd="20" destOrd="0" presId="urn:microsoft.com/office/officeart/2005/8/layout/pList1"/>
    <dgm:cxn modelId="{BFA74F14-82B1-40EA-A8BF-ECBD18156955}" type="presParOf" srcId="{C524B53A-55F2-49A8-B036-037F8E0C229E}" destId="{475C1A56-144E-4C33-87B0-7850A0353A92}" srcOrd="0" destOrd="0" presId="urn:microsoft.com/office/officeart/2005/8/layout/pList1"/>
    <dgm:cxn modelId="{4FC59137-35AA-45D3-96E4-56A1DCCD68EB}" type="presParOf" srcId="{C524B53A-55F2-49A8-B036-037F8E0C229E}" destId="{DEF5747A-9763-40C6-A59D-24CB3664365F}" srcOrd="1" destOrd="0" presId="urn:microsoft.com/office/officeart/2005/8/layout/pList1"/>
    <dgm:cxn modelId="{B66DE082-33BA-4C7F-B613-7A21983A2CEB}" type="presParOf" srcId="{489C9110-7221-4628-BD2F-978077366167}" destId="{9E222162-DEB3-4D03-B2F3-9A77ACBA1720}" srcOrd="21" destOrd="0" presId="urn:microsoft.com/office/officeart/2005/8/layout/pList1"/>
    <dgm:cxn modelId="{A7FBE3E0-B5E4-4E00-80B7-43E87EEC4935}" type="presParOf" srcId="{489C9110-7221-4628-BD2F-978077366167}" destId="{AC8BB600-CFBC-4AE2-9609-B64FA52B6C25}" srcOrd="22" destOrd="0" presId="urn:microsoft.com/office/officeart/2005/8/layout/pList1"/>
    <dgm:cxn modelId="{A21F79E4-8BA2-42CE-8E0C-61D694DB5B24}" type="presParOf" srcId="{AC8BB600-CFBC-4AE2-9609-B64FA52B6C25}" destId="{13A826EE-47E0-4927-8C72-40309E7102A9}" srcOrd="0" destOrd="0" presId="urn:microsoft.com/office/officeart/2005/8/layout/pList1"/>
    <dgm:cxn modelId="{366D0671-BD75-4CE4-8125-F54995C4C113}" type="presParOf" srcId="{AC8BB600-CFBC-4AE2-9609-B64FA52B6C25}" destId="{55EEA535-AF18-44BA-912A-484F81EFBC7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699FBC-2815-4B6E-BD01-71DCA4A6F99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CDCA4-E019-4D10-A1FB-929F7AD986BE}">
      <dgm:prSet phldrT="[Texte]" custT="1"/>
      <dgm:spPr/>
      <dgm:t>
        <a:bodyPr/>
        <a:lstStyle/>
        <a:p>
          <a:r>
            <a:rPr lang="en-US" sz="1100" b="1" dirty="0" smtClean="0"/>
            <a:t>SERVER</a:t>
          </a:r>
          <a:endParaRPr lang="en-US" sz="1100" b="1" dirty="0"/>
        </a:p>
      </dgm:t>
    </dgm:pt>
    <dgm:pt modelId="{EE5FEC12-DB09-44B1-B9F1-F5D893247214}" type="parTrans" cxnId="{C68798F2-21DD-4AF3-854E-4D3A5165A95E}">
      <dgm:prSet/>
      <dgm:spPr/>
      <dgm:t>
        <a:bodyPr/>
        <a:lstStyle/>
        <a:p>
          <a:endParaRPr lang="en-US" b="1"/>
        </a:p>
      </dgm:t>
    </dgm:pt>
    <dgm:pt modelId="{C932254E-9355-4B2D-84DA-B55CC6182ADF}" type="sibTrans" cxnId="{C68798F2-21DD-4AF3-854E-4D3A5165A95E}">
      <dgm:prSet/>
      <dgm:spPr/>
      <dgm:t>
        <a:bodyPr/>
        <a:lstStyle/>
        <a:p>
          <a:endParaRPr lang="en-US" b="1"/>
        </a:p>
      </dgm:t>
    </dgm:pt>
    <dgm:pt modelId="{36458FDC-EC8A-4984-840A-217611416CAE}">
      <dgm:prSet custT="1"/>
      <dgm:spPr/>
      <dgm:t>
        <a:bodyPr/>
        <a:lstStyle/>
        <a:p>
          <a:r>
            <a:rPr lang="en-US" sz="1100" b="1" dirty="0" smtClean="0"/>
            <a:t>PG</a:t>
          </a:r>
          <a:endParaRPr lang="en-US" sz="1100" b="1" dirty="0"/>
        </a:p>
      </dgm:t>
    </dgm:pt>
    <dgm:pt modelId="{E08B4575-211C-48F3-8323-CCFF25DDA5CF}" type="parTrans" cxnId="{C6A3FB26-332C-4F0A-811F-AFF89EB103D3}">
      <dgm:prSet/>
      <dgm:spPr/>
      <dgm:t>
        <a:bodyPr/>
        <a:lstStyle/>
        <a:p>
          <a:endParaRPr lang="en-US" b="1"/>
        </a:p>
      </dgm:t>
    </dgm:pt>
    <dgm:pt modelId="{39F154D5-7E4E-4CED-949B-6E4D8C5E844C}" type="sibTrans" cxnId="{C6A3FB26-332C-4F0A-811F-AFF89EB103D3}">
      <dgm:prSet/>
      <dgm:spPr/>
      <dgm:t>
        <a:bodyPr/>
        <a:lstStyle/>
        <a:p>
          <a:endParaRPr lang="en-US" b="1"/>
        </a:p>
      </dgm:t>
    </dgm:pt>
    <dgm:pt modelId="{9006F248-3A10-4CC2-8347-E1451E1183B2}">
      <dgm:prSet custT="1"/>
      <dgm:spPr/>
      <dgm:t>
        <a:bodyPr/>
        <a:lstStyle/>
        <a:p>
          <a:r>
            <a:rPr lang="en-US" sz="1100" b="1" dirty="0" smtClean="0"/>
            <a:t>GIT</a:t>
          </a:r>
          <a:endParaRPr lang="en-US" sz="1100" b="1" dirty="0"/>
        </a:p>
      </dgm:t>
    </dgm:pt>
    <dgm:pt modelId="{3AF6172C-4FB3-4B28-8D4F-936C7D795108}" type="parTrans" cxnId="{1A16C24F-7B57-4DDA-91E5-32540B03A7E8}">
      <dgm:prSet/>
      <dgm:spPr/>
      <dgm:t>
        <a:bodyPr/>
        <a:lstStyle/>
        <a:p>
          <a:endParaRPr lang="en-US"/>
        </a:p>
      </dgm:t>
    </dgm:pt>
    <dgm:pt modelId="{E13FCA58-267D-421F-8B53-3E7E41DB7A86}" type="sibTrans" cxnId="{1A16C24F-7B57-4DDA-91E5-32540B03A7E8}">
      <dgm:prSet/>
      <dgm:spPr/>
      <dgm:t>
        <a:bodyPr/>
        <a:lstStyle/>
        <a:p>
          <a:endParaRPr lang="en-US"/>
        </a:p>
      </dgm:t>
    </dgm:pt>
    <dgm:pt modelId="{0CB1041C-D735-4018-967E-5DF28622825C}">
      <dgm:prSet custT="1"/>
      <dgm:spPr/>
      <dgm:t>
        <a:bodyPr/>
        <a:lstStyle/>
        <a:p>
          <a:r>
            <a:rPr lang="en-US" sz="1100" b="1" dirty="0" smtClean="0"/>
            <a:t>POSTGRES</a:t>
          </a:r>
          <a:endParaRPr lang="en-US" sz="1100" b="1" dirty="0"/>
        </a:p>
      </dgm:t>
    </dgm:pt>
    <dgm:pt modelId="{87B2305B-D764-4259-AD95-09787BB7119E}" type="parTrans" cxnId="{16DCF9D1-D73C-4D14-8FD0-6F1FB19B6929}">
      <dgm:prSet/>
      <dgm:spPr/>
      <dgm:t>
        <a:bodyPr/>
        <a:lstStyle/>
        <a:p>
          <a:endParaRPr lang="en-US"/>
        </a:p>
      </dgm:t>
    </dgm:pt>
    <dgm:pt modelId="{16B2EA05-D4EA-4C57-8662-6775C7007A53}" type="sibTrans" cxnId="{16DCF9D1-D73C-4D14-8FD0-6F1FB19B6929}">
      <dgm:prSet/>
      <dgm:spPr/>
      <dgm:t>
        <a:bodyPr/>
        <a:lstStyle/>
        <a:p>
          <a:endParaRPr lang="en-US"/>
        </a:p>
      </dgm:t>
    </dgm:pt>
    <dgm:pt modelId="{2FCD25FF-AB9E-43A5-AF58-E6CA9BB1985A}">
      <dgm:prSet custT="1"/>
      <dgm:spPr/>
      <dgm:t>
        <a:bodyPr/>
        <a:lstStyle/>
        <a:p>
          <a:r>
            <a:rPr lang="en-US" sz="1100" b="1" dirty="0" smtClean="0"/>
            <a:t>SQL</a:t>
          </a:r>
          <a:endParaRPr lang="en-US" sz="1100" b="1" dirty="0"/>
        </a:p>
      </dgm:t>
    </dgm:pt>
    <dgm:pt modelId="{75A512AE-B346-4529-8642-303DA217FB83}" type="parTrans" cxnId="{2A0F1E1E-BB94-4AA3-AC5C-DDBA70BB83A9}">
      <dgm:prSet/>
      <dgm:spPr/>
      <dgm:t>
        <a:bodyPr/>
        <a:lstStyle/>
        <a:p>
          <a:endParaRPr lang="en-US"/>
        </a:p>
      </dgm:t>
    </dgm:pt>
    <dgm:pt modelId="{7AAF9753-6F32-4D27-A7F2-6E93286CCF13}" type="sibTrans" cxnId="{2A0F1E1E-BB94-4AA3-AC5C-DDBA70BB83A9}">
      <dgm:prSet/>
      <dgm:spPr/>
      <dgm:t>
        <a:bodyPr/>
        <a:lstStyle/>
        <a:p>
          <a:endParaRPr lang="en-US"/>
        </a:p>
      </dgm:t>
    </dgm:pt>
    <dgm:pt modelId="{D4866DE5-303A-4D9E-9E73-65619E656EF7}">
      <dgm:prSet custT="1"/>
      <dgm:spPr/>
      <dgm:t>
        <a:bodyPr/>
        <a:lstStyle/>
        <a:p>
          <a:r>
            <a:rPr lang="en-US" sz="1100" b="1" dirty="0" smtClean="0"/>
            <a:t>ENV</a:t>
          </a:r>
          <a:endParaRPr lang="en-US" sz="1100" b="1" dirty="0"/>
        </a:p>
      </dgm:t>
    </dgm:pt>
    <dgm:pt modelId="{13BCAFDE-0636-4EC9-BCC2-7C46F8C28536}" type="parTrans" cxnId="{59399B66-A96B-4F38-90F7-9D9F351CB187}">
      <dgm:prSet/>
      <dgm:spPr/>
      <dgm:t>
        <a:bodyPr/>
        <a:lstStyle/>
        <a:p>
          <a:endParaRPr lang="en-US"/>
        </a:p>
      </dgm:t>
    </dgm:pt>
    <dgm:pt modelId="{88D75651-EBC2-42EC-A4EA-B7C8BC9D7B5B}" type="sibTrans" cxnId="{59399B66-A96B-4F38-90F7-9D9F351CB187}">
      <dgm:prSet/>
      <dgm:spPr/>
      <dgm:t>
        <a:bodyPr/>
        <a:lstStyle/>
        <a:p>
          <a:endParaRPr lang="en-US"/>
        </a:p>
      </dgm:t>
    </dgm:pt>
    <dgm:pt modelId="{E7C83054-B8D4-42A7-8BC6-C372B2DA2953}">
      <dgm:prSet custT="1"/>
      <dgm:spPr/>
      <dgm:t>
        <a:bodyPr/>
        <a:lstStyle/>
        <a:p>
          <a:r>
            <a:rPr lang="en-US" sz="1100" b="1" dirty="0" smtClean="0"/>
            <a:t>NODEJS</a:t>
          </a:r>
          <a:endParaRPr lang="en-US" sz="1100" b="1" dirty="0"/>
        </a:p>
      </dgm:t>
    </dgm:pt>
    <dgm:pt modelId="{E09C21FF-4C31-41C0-A997-D7A8E9883D43}" type="parTrans" cxnId="{9182E61E-E273-40D3-8041-70AB1EA940AA}">
      <dgm:prSet/>
      <dgm:spPr/>
      <dgm:t>
        <a:bodyPr/>
        <a:lstStyle/>
        <a:p>
          <a:endParaRPr lang="en-US"/>
        </a:p>
      </dgm:t>
    </dgm:pt>
    <dgm:pt modelId="{957472D8-FF96-40F2-AF2D-8578757F74F5}" type="sibTrans" cxnId="{9182E61E-E273-40D3-8041-70AB1EA940AA}">
      <dgm:prSet/>
      <dgm:spPr/>
      <dgm:t>
        <a:bodyPr/>
        <a:lstStyle/>
        <a:p>
          <a:endParaRPr lang="en-US"/>
        </a:p>
      </dgm:t>
    </dgm:pt>
    <dgm:pt modelId="{C41F1CEE-47B4-455A-80DF-D2BDD1C875E8}">
      <dgm:prSet custT="1"/>
      <dgm:spPr/>
      <dgm:t>
        <a:bodyPr/>
        <a:lstStyle/>
        <a:p>
          <a:r>
            <a:rPr lang="en-US" sz="1100" b="1" dirty="0" smtClean="0"/>
            <a:t>JAVASCRIPT</a:t>
          </a:r>
          <a:endParaRPr lang="en-US" sz="1100" b="1" dirty="0"/>
        </a:p>
      </dgm:t>
    </dgm:pt>
    <dgm:pt modelId="{90A9B6D6-842B-4F55-9A84-97E4D151F9DD}" type="parTrans" cxnId="{1DE4AB3E-CBB7-41E2-8812-804F9B0BCD2D}">
      <dgm:prSet/>
      <dgm:spPr/>
      <dgm:t>
        <a:bodyPr/>
        <a:lstStyle/>
        <a:p>
          <a:endParaRPr lang="en-US"/>
        </a:p>
      </dgm:t>
    </dgm:pt>
    <dgm:pt modelId="{62E22A54-73DF-443C-AB98-4FB564ABFB8D}" type="sibTrans" cxnId="{1DE4AB3E-CBB7-41E2-8812-804F9B0BCD2D}">
      <dgm:prSet/>
      <dgm:spPr/>
      <dgm:t>
        <a:bodyPr/>
        <a:lstStyle/>
        <a:p>
          <a:endParaRPr lang="en-US"/>
        </a:p>
      </dgm:t>
    </dgm:pt>
    <dgm:pt modelId="{5487190E-4D1A-41AA-BC8E-29481B802078}">
      <dgm:prSet custT="1"/>
      <dgm:spPr/>
      <dgm:t>
        <a:bodyPr/>
        <a:lstStyle/>
        <a:p>
          <a:r>
            <a:rPr lang="en-US" sz="1100" b="1" dirty="0" smtClean="0"/>
            <a:t>EXPRESS</a:t>
          </a:r>
          <a:endParaRPr lang="en-US" sz="1100" b="1" dirty="0"/>
        </a:p>
      </dgm:t>
    </dgm:pt>
    <dgm:pt modelId="{D67E2E26-16CC-42EB-B49A-05B761E30368}" type="parTrans" cxnId="{73F42C54-DF13-45B1-8BEE-BB62E4E083C5}">
      <dgm:prSet/>
      <dgm:spPr/>
      <dgm:t>
        <a:bodyPr/>
        <a:lstStyle/>
        <a:p>
          <a:endParaRPr lang="en-US"/>
        </a:p>
      </dgm:t>
    </dgm:pt>
    <dgm:pt modelId="{84797C6F-F921-453A-A59F-2F760CDE7654}" type="sibTrans" cxnId="{73F42C54-DF13-45B1-8BEE-BB62E4E083C5}">
      <dgm:prSet/>
      <dgm:spPr/>
      <dgm:t>
        <a:bodyPr/>
        <a:lstStyle/>
        <a:p>
          <a:endParaRPr lang="en-US"/>
        </a:p>
      </dgm:t>
    </dgm:pt>
    <dgm:pt modelId="{41913617-6E89-4F08-81B4-37CF53662232}">
      <dgm:prSet custT="1"/>
      <dgm:spPr/>
      <dgm:t>
        <a:bodyPr/>
        <a:lstStyle/>
        <a:p>
          <a:r>
            <a:rPr lang="en-US" sz="1100" b="1" dirty="0" smtClean="0"/>
            <a:t>NPM</a:t>
          </a:r>
          <a:endParaRPr lang="en-US" sz="1100" b="1" dirty="0"/>
        </a:p>
      </dgm:t>
    </dgm:pt>
    <dgm:pt modelId="{3E93E1AC-532F-4567-AC55-5D8684F8DC52}" type="parTrans" cxnId="{E62B0E5A-78A3-450F-B8C7-B9A690622298}">
      <dgm:prSet/>
      <dgm:spPr/>
      <dgm:t>
        <a:bodyPr/>
        <a:lstStyle/>
        <a:p>
          <a:endParaRPr lang="en-US"/>
        </a:p>
      </dgm:t>
    </dgm:pt>
    <dgm:pt modelId="{CC408FED-8B31-440D-B9EB-784C8E2FB39A}" type="sibTrans" cxnId="{E62B0E5A-78A3-450F-B8C7-B9A690622298}">
      <dgm:prSet/>
      <dgm:spPr/>
      <dgm:t>
        <a:bodyPr/>
        <a:lstStyle/>
        <a:p>
          <a:endParaRPr lang="en-US"/>
        </a:p>
      </dgm:t>
    </dgm:pt>
    <dgm:pt modelId="{F0104F89-9EBE-4226-8407-AC3F51B3DF79}">
      <dgm:prSet custT="1"/>
      <dgm:spPr/>
      <dgm:t>
        <a:bodyPr/>
        <a:lstStyle/>
        <a:p>
          <a:r>
            <a:rPr lang="en-US" sz="1100" b="1" dirty="0" smtClean="0"/>
            <a:t>HTML</a:t>
          </a:r>
          <a:endParaRPr lang="en-US" sz="1100" b="1" dirty="0"/>
        </a:p>
      </dgm:t>
    </dgm:pt>
    <dgm:pt modelId="{79C9D4BA-4CC6-4BBF-8738-973B877C1E6F}" type="parTrans" cxnId="{7EAD5526-9FEB-4BC2-A5D3-B64B2D49214E}">
      <dgm:prSet/>
      <dgm:spPr/>
      <dgm:t>
        <a:bodyPr/>
        <a:lstStyle/>
        <a:p>
          <a:endParaRPr lang="en-US"/>
        </a:p>
      </dgm:t>
    </dgm:pt>
    <dgm:pt modelId="{8FB5F5DB-B08F-4822-9752-F7C2E96A9DAE}" type="sibTrans" cxnId="{7EAD5526-9FEB-4BC2-A5D3-B64B2D49214E}">
      <dgm:prSet/>
      <dgm:spPr/>
      <dgm:t>
        <a:bodyPr/>
        <a:lstStyle/>
        <a:p>
          <a:endParaRPr lang="en-US"/>
        </a:p>
      </dgm:t>
    </dgm:pt>
    <dgm:pt modelId="{6B0C2F91-6DD5-4A3E-A7D2-C5070450023A}">
      <dgm:prSet custT="1"/>
      <dgm:spPr/>
      <dgm:t>
        <a:bodyPr/>
        <a:lstStyle/>
        <a:p>
          <a:r>
            <a:rPr lang="en-US" sz="1100" b="1" smtClean="0"/>
            <a:t>CSS</a:t>
          </a:r>
          <a:endParaRPr lang="en-US" sz="1100" b="1" dirty="0"/>
        </a:p>
      </dgm:t>
    </dgm:pt>
    <dgm:pt modelId="{84CA9C80-D1EE-4740-8E0B-9EA358343CE8}" type="parTrans" cxnId="{3C001DFE-F966-48E2-8A98-68F02DDAAB8C}">
      <dgm:prSet/>
      <dgm:spPr/>
      <dgm:t>
        <a:bodyPr/>
        <a:lstStyle/>
        <a:p>
          <a:endParaRPr lang="en-US"/>
        </a:p>
      </dgm:t>
    </dgm:pt>
    <dgm:pt modelId="{7AAE8725-DFE9-4230-8F2D-669477957083}" type="sibTrans" cxnId="{3C001DFE-F966-48E2-8A98-68F02DDAAB8C}">
      <dgm:prSet/>
      <dgm:spPr/>
      <dgm:t>
        <a:bodyPr/>
        <a:lstStyle/>
        <a:p>
          <a:endParaRPr lang="en-US"/>
        </a:p>
      </dgm:t>
    </dgm:pt>
    <dgm:pt modelId="{39790DE9-DA64-4080-8D8F-368239C34848}">
      <dgm:prSet custT="1"/>
      <dgm:spPr/>
      <dgm:t>
        <a:bodyPr/>
        <a:lstStyle/>
        <a:p>
          <a:r>
            <a:rPr lang="en-US" sz="1100" b="1" dirty="0" smtClean="0"/>
            <a:t>PUG</a:t>
          </a:r>
          <a:endParaRPr lang="en-US" sz="1100" b="1" dirty="0"/>
        </a:p>
      </dgm:t>
    </dgm:pt>
    <dgm:pt modelId="{CBE78AF0-DD7B-42FC-8AA1-4D18D74546C6}" type="parTrans" cxnId="{E889FA04-A723-45EA-AB7F-22790712FDDB}">
      <dgm:prSet/>
      <dgm:spPr/>
      <dgm:t>
        <a:bodyPr/>
        <a:lstStyle/>
        <a:p>
          <a:endParaRPr lang="en-US"/>
        </a:p>
      </dgm:t>
    </dgm:pt>
    <dgm:pt modelId="{F935E962-A998-4E55-B6F9-D2569731229D}" type="sibTrans" cxnId="{E889FA04-A723-45EA-AB7F-22790712FDDB}">
      <dgm:prSet/>
      <dgm:spPr/>
      <dgm:t>
        <a:bodyPr/>
        <a:lstStyle/>
        <a:p>
          <a:endParaRPr lang="en-US"/>
        </a:p>
      </dgm:t>
    </dgm:pt>
    <dgm:pt modelId="{489C9110-7221-4628-BD2F-978077366167}" type="pres">
      <dgm:prSet presAssocID="{1C699FBC-2815-4B6E-BD01-71DCA4A6F9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52922-EAB9-4A4B-AEDB-2E32EA6FD768}" type="pres">
      <dgm:prSet presAssocID="{C92CDCA4-E019-4D10-A1FB-929F7AD986BE}" presName="compNode" presStyleCnt="0"/>
      <dgm:spPr/>
    </dgm:pt>
    <dgm:pt modelId="{E1C0C584-8336-4278-B74A-2C47D5AB0468}" type="pres">
      <dgm:prSet presAssocID="{C92CDCA4-E019-4D10-A1FB-929F7AD986BE}" presName="pictRect" presStyleLbl="node1" presStyleIdx="0" presStyleCnt="13"/>
      <dgm:spPr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1AEEF75-4954-49EA-884B-E31B33256E12}" type="pres">
      <dgm:prSet presAssocID="{C92CDCA4-E019-4D10-A1FB-929F7AD986BE}" presName="textRect" presStyleLbl="revTx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1B2AF-92B8-4F4F-A1DC-8EA4CB49A131}" type="pres">
      <dgm:prSet presAssocID="{C932254E-9355-4B2D-84DA-B55CC6182AD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EDE2F0-B452-409B-ACC2-69BEE50EFF0C}" type="pres">
      <dgm:prSet presAssocID="{D4866DE5-303A-4D9E-9E73-65619E656EF7}" presName="compNode" presStyleCnt="0"/>
      <dgm:spPr/>
    </dgm:pt>
    <dgm:pt modelId="{B1B1A907-AC90-4A54-96E8-637C2C3506EE}" type="pres">
      <dgm:prSet presAssocID="{D4866DE5-303A-4D9E-9E73-65619E656EF7}" presName="pictRect" presStyleLbl="node1" presStyleIdx="1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00EA2A0-18B3-4D19-B9A0-C0D56CE427C0}" type="pres">
      <dgm:prSet presAssocID="{D4866DE5-303A-4D9E-9E73-65619E656EF7}" presName="textRect" presStyleLbl="revTx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E2E15-43B9-4DA9-A31C-9DE81E29A97E}" type="pres">
      <dgm:prSet presAssocID="{88D75651-EBC2-42EC-A4EA-B7C8BC9D7B5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D9F077-66E6-4F8E-9667-A3B926B937FD}" type="pres">
      <dgm:prSet presAssocID="{E7C83054-B8D4-42A7-8BC6-C372B2DA2953}" presName="compNode" presStyleCnt="0"/>
      <dgm:spPr/>
    </dgm:pt>
    <dgm:pt modelId="{F5AB74DB-C9C8-40E8-8650-F6212D92F32A}" type="pres">
      <dgm:prSet presAssocID="{E7C83054-B8D4-42A7-8BC6-C372B2DA2953}" presName="pictRect" presStyleLbl="node1" presStyleIdx="2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A257DFB8-8F14-4FE3-85AC-A95B5D8EE879}" type="pres">
      <dgm:prSet presAssocID="{E7C83054-B8D4-42A7-8BC6-C372B2DA2953}" presName="textRect" presStyleLbl="revTx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7D35B-4243-4C3E-93FD-6A1BC1F67D8E}" type="pres">
      <dgm:prSet presAssocID="{957472D8-FF96-40F2-AF2D-8578757F74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C808F2-23C7-4593-B9D7-91181FE8B517}" type="pres">
      <dgm:prSet presAssocID="{C41F1CEE-47B4-455A-80DF-D2BDD1C875E8}" presName="compNode" presStyleCnt="0"/>
      <dgm:spPr/>
    </dgm:pt>
    <dgm:pt modelId="{AE2B38BD-1AF7-485E-99F0-974ECAC87B21}" type="pres">
      <dgm:prSet presAssocID="{C41F1CEE-47B4-455A-80DF-D2BDD1C875E8}" presName="pictRect" presStyleLbl="node1" presStyleIdx="3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9C059140-2D15-4788-9C78-108A414E1969}" type="pres">
      <dgm:prSet presAssocID="{C41F1CEE-47B4-455A-80DF-D2BDD1C875E8}" presName="textRect" presStyleLbl="revTx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F9938-86BE-446A-BA4E-43E88BD89AA6}" type="pres">
      <dgm:prSet presAssocID="{62E22A54-73DF-443C-AB98-4FB564ABFB8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0246667-255E-43D8-B1B6-BD0EEE8644EC}" type="pres">
      <dgm:prSet presAssocID="{5487190E-4D1A-41AA-BC8E-29481B802078}" presName="compNode" presStyleCnt="0"/>
      <dgm:spPr/>
    </dgm:pt>
    <dgm:pt modelId="{579721E6-4ABA-4F1C-880A-6C23FE6D1375}" type="pres">
      <dgm:prSet presAssocID="{5487190E-4D1A-41AA-BC8E-29481B802078}" presName="pictRect" presStyleLbl="node1" presStyleIdx="4" presStyleCnt="13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BB1D33F4-7FDC-4A97-9B57-941CF6B7D66E}" type="pres">
      <dgm:prSet presAssocID="{5487190E-4D1A-41AA-BC8E-29481B802078}" presName="textRect" presStyleLbl="revTx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C1034-51B3-4034-B4DE-673CC534679F}" type="pres">
      <dgm:prSet presAssocID="{84797C6F-F921-453A-A59F-2F760CDE76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94C6067-7D87-4570-8A3C-104E8C75472E}" type="pres">
      <dgm:prSet presAssocID="{F0104F89-9EBE-4226-8407-AC3F51B3DF79}" presName="compNode" presStyleCnt="0"/>
      <dgm:spPr/>
    </dgm:pt>
    <dgm:pt modelId="{8B3A6A53-33F7-4D3C-B44C-FFC2DCDD8DA0}" type="pres">
      <dgm:prSet presAssocID="{F0104F89-9EBE-4226-8407-AC3F51B3DF79}" presName="pictRect" presStyleLbl="node1" presStyleIdx="5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7C62F92D-ECA9-491E-9056-C6F910A44471}" type="pres">
      <dgm:prSet presAssocID="{F0104F89-9EBE-4226-8407-AC3F51B3DF79}" presName="textRect" presStyleLbl="revTx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62062-BD5C-4B3D-872C-F717C8378E27}" type="pres">
      <dgm:prSet presAssocID="{8FB5F5DB-B08F-4822-9752-F7C2E96A9DA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FF1197-A0F0-42CE-B3E4-62127468BB1C}" type="pres">
      <dgm:prSet presAssocID="{39790DE9-DA64-4080-8D8F-368239C34848}" presName="compNode" presStyleCnt="0"/>
      <dgm:spPr/>
    </dgm:pt>
    <dgm:pt modelId="{8B9B85DF-FF91-49CE-9568-611EDB50F6FF}" type="pres">
      <dgm:prSet presAssocID="{39790DE9-DA64-4080-8D8F-368239C34848}" presName="pictRect" presStyleLbl="node1" presStyleIdx="6" presStyleCnt="13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FE05107-A158-435F-8B4A-CC5FBA3C3DB5}" type="pres">
      <dgm:prSet presAssocID="{39790DE9-DA64-4080-8D8F-368239C34848}" presName="textRect" presStyleLbl="revTx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8FF3A-092C-43ED-A90B-E1F11D8F6FA0}" type="pres">
      <dgm:prSet presAssocID="{F935E962-A998-4E55-B6F9-D2569731229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D15D5E3-AF30-4A0C-AEDE-DE4E205D33F7}" type="pres">
      <dgm:prSet presAssocID="{6B0C2F91-6DD5-4A3E-A7D2-C5070450023A}" presName="compNode" presStyleCnt="0"/>
      <dgm:spPr/>
    </dgm:pt>
    <dgm:pt modelId="{880BA65B-5ADF-4F4F-8F31-C6B508880126}" type="pres">
      <dgm:prSet presAssocID="{6B0C2F91-6DD5-4A3E-A7D2-C5070450023A}" presName="pictRect" presStyleLbl="node1" presStyleIdx="7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39F00F67-1E4B-40C2-8F0F-BA940A510307}" type="pres">
      <dgm:prSet presAssocID="{6B0C2F91-6DD5-4A3E-A7D2-C5070450023A}" presName="textRect" presStyleLbl="revTx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23737-5D5B-4E95-AB8C-243B3C30AC07}" type="pres">
      <dgm:prSet presAssocID="{7AAE8725-DFE9-4230-8F2D-66947795708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A0CC26-B28D-43ED-9B62-D9C5F527493F}" type="pres">
      <dgm:prSet presAssocID="{0CB1041C-D735-4018-967E-5DF28622825C}" presName="compNode" presStyleCnt="0"/>
      <dgm:spPr/>
    </dgm:pt>
    <dgm:pt modelId="{31BEF360-B9EB-4BBA-822E-72CC985F9B79}" type="pres">
      <dgm:prSet presAssocID="{0CB1041C-D735-4018-967E-5DF28622825C}" presName="pictRect" presStyleLbl="node1" presStyleIdx="8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F7555F2-6EA9-49EA-882A-69811FF5424D}" type="pres">
      <dgm:prSet presAssocID="{0CB1041C-D735-4018-967E-5DF28622825C}" presName="textRect" presStyleLbl="revTx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F793-C717-463F-A7CD-8A39A03D62AC}" type="pres">
      <dgm:prSet presAssocID="{16B2EA05-D4EA-4C57-8662-6775C7007A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F7DA063-1196-44AE-9A26-EF0E026F0FF4}" type="pres">
      <dgm:prSet presAssocID="{2FCD25FF-AB9E-43A5-AF58-E6CA9BB1985A}" presName="compNode" presStyleCnt="0"/>
      <dgm:spPr/>
    </dgm:pt>
    <dgm:pt modelId="{41FC23AA-CB2B-47E2-9048-1D0B223980DA}" type="pres">
      <dgm:prSet presAssocID="{2FCD25FF-AB9E-43A5-AF58-E6CA9BB1985A}" presName="pictRect" presStyleLbl="node1" presStyleIdx="9" presStyleCnt="13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5273AE85-EFDE-43D8-8107-7E4889574F9E}" type="pres">
      <dgm:prSet presAssocID="{2FCD25FF-AB9E-43A5-AF58-E6CA9BB1985A}" presName="textRect" presStyleLbl="revTx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B34C-12B3-4CF4-8CC2-425C85EDF0C6}" type="pres">
      <dgm:prSet presAssocID="{7AAF9753-6F32-4D27-A7F2-6E93286CCF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674705-22FD-4F5D-B990-F051DBC58641}" type="pres">
      <dgm:prSet presAssocID="{36458FDC-EC8A-4984-840A-217611416CAE}" presName="compNode" presStyleCnt="0"/>
      <dgm:spPr/>
    </dgm:pt>
    <dgm:pt modelId="{0D8024A8-A6CC-4E1D-821F-0D3119AF46B6}" type="pres">
      <dgm:prSet presAssocID="{36458FDC-EC8A-4984-840A-217611416CAE}" presName="pictRect" presStyleLbl="node1" presStyleIdx="10" presStyleCnt="13" custLinFactX="-9356" custLinFactNeighborX="-100000"/>
      <dgm:spPr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F0BE4088-0255-464D-8402-FF2DD094A699}" type="pres">
      <dgm:prSet presAssocID="{36458FDC-EC8A-4984-840A-217611416CAE}" presName="textRect" presStyleLbl="revTx" presStyleIdx="10" presStyleCnt="13" custLinFactX="-9356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1B434-3269-4096-A9C5-1F2BB80A59E2}" type="pres">
      <dgm:prSet presAssocID="{39F154D5-7E4E-4CED-949B-6E4D8C5E84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429C167-F399-4B4C-9512-58FFD95E1188}" type="pres">
      <dgm:prSet presAssocID="{41913617-6E89-4F08-81B4-37CF53662232}" presName="compNode" presStyleCnt="0"/>
      <dgm:spPr/>
    </dgm:pt>
    <dgm:pt modelId="{E55F8305-7639-4EBE-8D2D-5B5C7176544C}" type="pres">
      <dgm:prSet presAssocID="{41913617-6E89-4F08-81B4-37CF53662232}" presName="pictRect" presStyleLbl="node1" presStyleIdx="11" presStyleCnt="13" custLinFactX="-9356" custLinFactNeighborX="-100000"/>
      <dgm:spPr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</dgm:pt>
    <dgm:pt modelId="{DC8E6B5E-21CE-45D7-9F83-CF2A03EECFDD}" type="pres">
      <dgm:prSet presAssocID="{41913617-6E89-4F08-81B4-37CF53662232}" presName="textRect" presStyleLbl="revTx" presStyleIdx="11" presStyleCnt="13" custLinFactX="-9356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5590F-700C-43D6-91E0-9E3D19076381}" type="pres">
      <dgm:prSet presAssocID="{CC408FED-8B31-440D-B9EB-784C8E2FB39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CB6C593-3126-4384-B316-3C87A266C759}" type="pres">
      <dgm:prSet presAssocID="{9006F248-3A10-4CC2-8347-E1451E1183B2}" presName="compNode" presStyleCnt="0"/>
      <dgm:spPr/>
    </dgm:pt>
    <dgm:pt modelId="{633967FD-A129-424D-8F88-89B7EB603BC1}" type="pres">
      <dgm:prSet presAssocID="{9006F248-3A10-4CC2-8347-E1451E1183B2}" presName="pictRect" presStyleLbl="node1" presStyleIdx="12" presStyleCnt="13" custLinFactX="-8890" custLinFactNeighborX="-1000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8D6F981-42C2-4834-BFA4-B0BDCDFD7DA0}" type="pres">
      <dgm:prSet presAssocID="{9006F248-3A10-4CC2-8347-E1451E1183B2}" presName="textRect" presStyleLbl="revTx" presStyleIdx="12" presStyleCnt="13" custLinFactX="-8890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075279-A98A-4281-B28E-86EA24121A14}" type="presOf" srcId="{39F154D5-7E4E-4CED-949B-6E4D8C5E844C}" destId="{F951B434-3269-4096-A9C5-1F2BB80A59E2}" srcOrd="0" destOrd="0" presId="urn:microsoft.com/office/officeart/2005/8/layout/pList1"/>
    <dgm:cxn modelId="{985770BE-5DEA-4EBA-9EC2-C818586C3484}" type="presOf" srcId="{957472D8-FF96-40F2-AF2D-8578757F74F5}" destId="{84C7D35B-4243-4C3E-93FD-6A1BC1F67D8E}" srcOrd="0" destOrd="0" presId="urn:microsoft.com/office/officeart/2005/8/layout/pList1"/>
    <dgm:cxn modelId="{C68798F2-21DD-4AF3-854E-4D3A5165A95E}" srcId="{1C699FBC-2815-4B6E-BD01-71DCA4A6F994}" destId="{C92CDCA4-E019-4D10-A1FB-929F7AD986BE}" srcOrd="0" destOrd="0" parTransId="{EE5FEC12-DB09-44B1-B9F1-F5D893247214}" sibTransId="{C932254E-9355-4B2D-84DA-B55CC6182ADF}"/>
    <dgm:cxn modelId="{0656A86C-4647-4192-90D1-332CBB581D8C}" type="presOf" srcId="{41913617-6E89-4F08-81B4-37CF53662232}" destId="{DC8E6B5E-21CE-45D7-9F83-CF2A03EECFDD}" srcOrd="0" destOrd="0" presId="urn:microsoft.com/office/officeart/2005/8/layout/pList1"/>
    <dgm:cxn modelId="{EAA1C1D1-C48B-4CBB-B928-4F012068C46F}" type="presOf" srcId="{E7C83054-B8D4-42A7-8BC6-C372B2DA2953}" destId="{A257DFB8-8F14-4FE3-85AC-A95B5D8EE879}" srcOrd="0" destOrd="0" presId="urn:microsoft.com/office/officeart/2005/8/layout/pList1"/>
    <dgm:cxn modelId="{1DE4AB3E-CBB7-41E2-8812-804F9B0BCD2D}" srcId="{1C699FBC-2815-4B6E-BD01-71DCA4A6F994}" destId="{C41F1CEE-47B4-455A-80DF-D2BDD1C875E8}" srcOrd="3" destOrd="0" parTransId="{90A9B6D6-842B-4F55-9A84-97E4D151F9DD}" sibTransId="{62E22A54-73DF-443C-AB98-4FB564ABFB8D}"/>
    <dgm:cxn modelId="{62C77001-9057-4A7E-839C-68E4AC08B403}" type="presOf" srcId="{9006F248-3A10-4CC2-8347-E1451E1183B2}" destId="{38D6F981-42C2-4834-BFA4-B0BDCDFD7DA0}" srcOrd="0" destOrd="0" presId="urn:microsoft.com/office/officeart/2005/8/layout/pList1"/>
    <dgm:cxn modelId="{90ECFEA5-73FD-4F13-94F5-13150762562F}" type="presOf" srcId="{84797C6F-F921-453A-A59F-2F760CDE7654}" destId="{7B4C1034-51B3-4034-B4DE-673CC534679F}" srcOrd="0" destOrd="0" presId="urn:microsoft.com/office/officeart/2005/8/layout/pList1"/>
    <dgm:cxn modelId="{D39AD34F-B675-40EE-B800-EA25082D33A4}" type="presOf" srcId="{1C699FBC-2815-4B6E-BD01-71DCA4A6F994}" destId="{489C9110-7221-4628-BD2F-978077366167}" srcOrd="0" destOrd="0" presId="urn:microsoft.com/office/officeart/2005/8/layout/pList1"/>
    <dgm:cxn modelId="{E62B0E5A-78A3-450F-B8C7-B9A690622298}" srcId="{1C699FBC-2815-4B6E-BD01-71DCA4A6F994}" destId="{41913617-6E89-4F08-81B4-37CF53662232}" srcOrd="11" destOrd="0" parTransId="{3E93E1AC-532F-4567-AC55-5D8684F8DC52}" sibTransId="{CC408FED-8B31-440D-B9EB-784C8E2FB39A}"/>
    <dgm:cxn modelId="{840E1972-A170-44C3-ABBC-0B2A20C55A5F}" type="presOf" srcId="{2FCD25FF-AB9E-43A5-AF58-E6CA9BB1985A}" destId="{5273AE85-EFDE-43D8-8107-7E4889574F9E}" srcOrd="0" destOrd="0" presId="urn:microsoft.com/office/officeart/2005/8/layout/pList1"/>
    <dgm:cxn modelId="{4A916970-C473-4A02-AD41-600EF73EEAF0}" type="presOf" srcId="{7AAF9753-6F32-4D27-A7F2-6E93286CCF13}" destId="{D99AB34C-12B3-4CF4-8CC2-425C85EDF0C6}" srcOrd="0" destOrd="0" presId="urn:microsoft.com/office/officeart/2005/8/layout/pList1"/>
    <dgm:cxn modelId="{05E96C85-064B-458D-8440-E0F5999E8490}" type="presOf" srcId="{0CB1041C-D735-4018-967E-5DF28622825C}" destId="{5F7555F2-6EA9-49EA-882A-69811FF5424D}" srcOrd="0" destOrd="0" presId="urn:microsoft.com/office/officeart/2005/8/layout/pList1"/>
    <dgm:cxn modelId="{3944272B-CE62-46B7-BA2F-42AC9BF09BD7}" type="presOf" srcId="{8FB5F5DB-B08F-4822-9752-F7C2E96A9DAE}" destId="{B1A62062-BD5C-4B3D-872C-F717C8378E27}" srcOrd="0" destOrd="0" presId="urn:microsoft.com/office/officeart/2005/8/layout/pList1"/>
    <dgm:cxn modelId="{405B09D3-FF0E-4ECB-A72C-F251EBD2F4E7}" type="presOf" srcId="{88D75651-EBC2-42EC-A4EA-B7C8BC9D7B5B}" destId="{FA4E2E15-43B9-4DA9-A31C-9DE81E29A97E}" srcOrd="0" destOrd="0" presId="urn:microsoft.com/office/officeart/2005/8/layout/pList1"/>
    <dgm:cxn modelId="{4341C1E2-368E-4EC9-BE32-A30685E920BE}" type="presOf" srcId="{C92CDCA4-E019-4D10-A1FB-929F7AD986BE}" destId="{F1AEEF75-4954-49EA-884B-E31B33256E12}" srcOrd="0" destOrd="0" presId="urn:microsoft.com/office/officeart/2005/8/layout/pList1"/>
    <dgm:cxn modelId="{C6A3FB26-332C-4F0A-811F-AFF89EB103D3}" srcId="{1C699FBC-2815-4B6E-BD01-71DCA4A6F994}" destId="{36458FDC-EC8A-4984-840A-217611416CAE}" srcOrd="10" destOrd="0" parTransId="{E08B4575-211C-48F3-8323-CCFF25DDA5CF}" sibTransId="{39F154D5-7E4E-4CED-949B-6E4D8C5E844C}"/>
    <dgm:cxn modelId="{37AE52E5-6A4A-4D09-8037-2CA964DEE51F}" type="presOf" srcId="{C41F1CEE-47B4-455A-80DF-D2BDD1C875E8}" destId="{9C059140-2D15-4788-9C78-108A414E1969}" srcOrd="0" destOrd="0" presId="urn:microsoft.com/office/officeart/2005/8/layout/pList1"/>
    <dgm:cxn modelId="{045D96CF-2071-4784-B6DD-3AF24D8730BD}" type="presOf" srcId="{F0104F89-9EBE-4226-8407-AC3F51B3DF79}" destId="{7C62F92D-ECA9-491E-9056-C6F910A44471}" srcOrd="0" destOrd="0" presId="urn:microsoft.com/office/officeart/2005/8/layout/pList1"/>
    <dgm:cxn modelId="{774933AE-9D24-44AA-BF10-93F5C08D3CCB}" type="presOf" srcId="{CC408FED-8B31-440D-B9EB-784C8E2FB39A}" destId="{A615590F-700C-43D6-91E0-9E3D19076381}" srcOrd="0" destOrd="0" presId="urn:microsoft.com/office/officeart/2005/8/layout/pList1"/>
    <dgm:cxn modelId="{2A0F1E1E-BB94-4AA3-AC5C-DDBA70BB83A9}" srcId="{1C699FBC-2815-4B6E-BD01-71DCA4A6F994}" destId="{2FCD25FF-AB9E-43A5-AF58-E6CA9BB1985A}" srcOrd="9" destOrd="0" parTransId="{75A512AE-B346-4529-8642-303DA217FB83}" sibTransId="{7AAF9753-6F32-4D27-A7F2-6E93286CCF13}"/>
    <dgm:cxn modelId="{1947EA82-5B50-4519-8FA2-B32CE3F3A21C}" type="presOf" srcId="{F935E962-A998-4E55-B6F9-D2569731229D}" destId="{C1B8FF3A-092C-43ED-A90B-E1F11D8F6FA0}" srcOrd="0" destOrd="0" presId="urn:microsoft.com/office/officeart/2005/8/layout/pList1"/>
    <dgm:cxn modelId="{E889FA04-A723-45EA-AB7F-22790712FDDB}" srcId="{1C699FBC-2815-4B6E-BD01-71DCA4A6F994}" destId="{39790DE9-DA64-4080-8D8F-368239C34848}" srcOrd="6" destOrd="0" parTransId="{CBE78AF0-DD7B-42FC-8AA1-4D18D74546C6}" sibTransId="{F935E962-A998-4E55-B6F9-D2569731229D}"/>
    <dgm:cxn modelId="{6C2C23DE-FE9F-4554-BEF6-008D675B0FD2}" type="presOf" srcId="{62E22A54-73DF-443C-AB98-4FB564ABFB8D}" destId="{E7BF9938-86BE-446A-BA4E-43E88BD89AA6}" srcOrd="0" destOrd="0" presId="urn:microsoft.com/office/officeart/2005/8/layout/pList1"/>
    <dgm:cxn modelId="{73F42C54-DF13-45B1-8BEE-BB62E4E083C5}" srcId="{1C699FBC-2815-4B6E-BD01-71DCA4A6F994}" destId="{5487190E-4D1A-41AA-BC8E-29481B802078}" srcOrd="4" destOrd="0" parTransId="{D67E2E26-16CC-42EB-B49A-05B761E30368}" sibTransId="{84797C6F-F921-453A-A59F-2F760CDE7654}"/>
    <dgm:cxn modelId="{AFDA32EA-0282-4221-B1C7-DE0611BD4AA1}" type="presOf" srcId="{D4866DE5-303A-4D9E-9E73-65619E656EF7}" destId="{D00EA2A0-18B3-4D19-B9A0-C0D56CE427C0}" srcOrd="0" destOrd="0" presId="urn:microsoft.com/office/officeart/2005/8/layout/pList1"/>
    <dgm:cxn modelId="{99633AB9-0D67-4AE4-894D-E4050AF8156E}" type="presOf" srcId="{5487190E-4D1A-41AA-BC8E-29481B802078}" destId="{BB1D33F4-7FDC-4A97-9B57-941CF6B7D66E}" srcOrd="0" destOrd="0" presId="urn:microsoft.com/office/officeart/2005/8/layout/pList1"/>
    <dgm:cxn modelId="{2B59C416-D535-4EA6-B475-B38DB213675A}" type="presOf" srcId="{36458FDC-EC8A-4984-840A-217611416CAE}" destId="{F0BE4088-0255-464D-8402-FF2DD094A699}" srcOrd="0" destOrd="0" presId="urn:microsoft.com/office/officeart/2005/8/layout/pList1"/>
    <dgm:cxn modelId="{F0021E05-8929-4525-9B73-05AC258FBE78}" type="presOf" srcId="{16B2EA05-D4EA-4C57-8662-6775C7007A53}" destId="{9AA8F793-C717-463F-A7CD-8A39A03D62AC}" srcOrd="0" destOrd="0" presId="urn:microsoft.com/office/officeart/2005/8/layout/pList1"/>
    <dgm:cxn modelId="{9182E61E-E273-40D3-8041-70AB1EA940AA}" srcId="{1C699FBC-2815-4B6E-BD01-71DCA4A6F994}" destId="{E7C83054-B8D4-42A7-8BC6-C372B2DA2953}" srcOrd="2" destOrd="0" parTransId="{E09C21FF-4C31-41C0-A997-D7A8E9883D43}" sibTransId="{957472D8-FF96-40F2-AF2D-8578757F74F5}"/>
    <dgm:cxn modelId="{09B47494-F027-43FF-99E3-91705B1AE3D9}" type="presOf" srcId="{C932254E-9355-4B2D-84DA-B55CC6182ADF}" destId="{C4F1B2AF-92B8-4F4F-A1DC-8EA4CB49A131}" srcOrd="0" destOrd="0" presId="urn:microsoft.com/office/officeart/2005/8/layout/pList1"/>
    <dgm:cxn modelId="{7EAD5526-9FEB-4BC2-A5D3-B64B2D49214E}" srcId="{1C699FBC-2815-4B6E-BD01-71DCA4A6F994}" destId="{F0104F89-9EBE-4226-8407-AC3F51B3DF79}" srcOrd="5" destOrd="0" parTransId="{79C9D4BA-4CC6-4BBF-8738-973B877C1E6F}" sibTransId="{8FB5F5DB-B08F-4822-9752-F7C2E96A9DAE}"/>
    <dgm:cxn modelId="{2C9BD227-ED69-4EC3-B196-6ED033F9FF9F}" type="presOf" srcId="{39790DE9-DA64-4080-8D8F-368239C34848}" destId="{DFE05107-A158-435F-8B4A-CC5FBA3C3DB5}" srcOrd="0" destOrd="0" presId="urn:microsoft.com/office/officeart/2005/8/layout/pList1"/>
    <dgm:cxn modelId="{EB91DF4A-F294-4549-B2C3-52235EAED1C5}" type="presOf" srcId="{7AAE8725-DFE9-4230-8F2D-669477957083}" destId="{91623737-5D5B-4E95-AB8C-243B3C30AC07}" srcOrd="0" destOrd="0" presId="urn:microsoft.com/office/officeart/2005/8/layout/pList1"/>
    <dgm:cxn modelId="{F2DEDAC7-1375-4312-A00C-157E9E949F5D}" type="presOf" srcId="{6B0C2F91-6DD5-4A3E-A7D2-C5070450023A}" destId="{39F00F67-1E4B-40C2-8F0F-BA940A510307}" srcOrd="0" destOrd="0" presId="urn:microsoft.com/office/officeart/2005/8/layout/pList1"/>
    <dgm:cxn modelId="{59399B66-A96B-4F38-90F7-9D9F351CB187}" srcId="{1C699FBC-2815-4B6E-BD01-71DCA4A6F994}" destId="{D4866DE5-303A-4D9E-9E73-65619E656EF7}" srcOrd="1" destOrd="0" parTransId="{13BCAFDE-0636-4EC9-BCC2-7C46F8C28536}" sibTransId="{88D75651-EBC2-42EC-A4EA-B7C8BC9D7B5B}"/>
    <dgm:cxn modelId="{1A16C24F-7B57-4DDA-91E5-32540B03A7E8}" srcId="{1C699FBC-2815-4B6E-BD01-71DCA4A6F994}" destId="{9006F248-3A10-4CC2-8347-E1451E1183B2}" srcOrd="12" destOrd="0" parTransId="{3AF6172C-4FB3-4B28-8D4F-936C7D795108}" sibTransId="{E13FCA58-267D-421F-8B53-3E7E41DB7A86}"/>
    <dgm:cxn modelId="{16DCF9D1-D73C-4D14-8FD0-6F1FB19B6929}" srcId="{1C699FBC-2815-4B6E-BD01-71DCA4A6F994}" destId="{0CB1041C-D735-4018-967E-5DF28622825C}" srcOrd="8" destOrd="0" parTransId="{87B2305B-D764-4259-AD95-09787BB7119E}" sibTransId="{16B2EA05-D4EA-4C57-8662-6775C7007A53}"/>
    <dgm:cxn modelId="{3C001DFE-F966-48E2-8A98-68F02DDAAB8C}" srcId="{1C699FBC-2815-4B6E-BD01-71DCA4A6F994}" destId="{6B0C2F91-6DD5-4A3E-A7D2-C5070450023A}" srcOrd="7" destOrd="0" parTransId="{84CA9C80-D1EE-4740-8E0B-9EA358343CE8}" sibTransId="{7AAE8725-DFE9-4230-8F2D-669477957083}"/>
    <dgm:cxn modelId="{37F99211-2304-4505-B877-BE8589712D56}" type="presParOf" srcId="{489C9110-7221-4628-BD2F-978077366167}" destId="{44152922-EAB9-4A4B-AEDB-2E32EA6FD768}" srcOrd="0" destOrd="0" presId="urn:microsoft.com/office/officeart/2005/8/layout/pList1"/>
    <dgm:cxn modelId="{C562B05A-BB13-44EE-A1A8-8A6D4E943708}" type="presParOf" srcId="{44152922-EAB9-4A4B-AEDB-2E32EA6FD768}" destId="{E1C0C584-8336-4278-B74A-2C47D5AB0468}" srcOrd="0" destOrd="0" presId="urn:microsoft.com/office/officeart/2005/8/layout/pList1"/>
    <dgm:cxn modelId="{245B8DD4-876F-4A64-A93D-D56320E1DB45}" type="presParOf" srcId="{44152922-EAB9-4A4B-AEDB-2E32EA6FD768}" destId="{F1AEEF75-4954-49EA-884B-E31B33256E12}" srcOrd="1" destOrd="0" presId="urn:microsoft.com/office/officeart/2005/8/layout/pList1"/>
    <dgm:cxn modelId="{3B925E00-14C3-43E5-8E49-1110E6822B5C}" type="presParOf" srcId="{489C9110-7221-4628-BD2F-978077366167}" destId="{C4F1B2AF-92B8-4F4F-A1DC-8EA4CB49A131}" srcOrd="1" destOrd="0" presId="urn:microsoft.com/office/officeart/2005/8/layout/pList1"/>
    <dgm:cxn modelId="{665F3821-1D30-41AB-BA9A-2902CCF0AACB}" type="presParOf" srcId="{489C9110-7221-4628-BD2F-978077366167}" destId="{2AEDE2F0-B452-409B-ACC2-69BEE50EFF0C}" srcOrd="2" destOrd="0" presId="urn:microsoft.com/office/officeart/2005/8/layout/pList1"/>
    <dgm:cxn modelId="{F5FB23EF-C3AF-4B57-8313-97513005E13A}" type="presParOf" srcId="{2AEDE2F0-B452-409B-ACC2-69BEE50EFF0C}" destId="{B1B1A907-AC90-4A54-96E8-637C2C3506EE}" srcOrd="0" destOrd="0" presId="urn:microsoft.com/office/officeart/2005/8/layout/pList1"/>
    <dgm:cxn modelId="{D5F1E62A-C894-418F-97AE-A24FA0D184EA}" type="presParOf" srcId="{2AEDE2F0-B452-409B-ACC2-69BEE50EFF0C}" destId="{D00EA2A0-18B3-4D19-B9A0-C0D56CE427C0}" srcOrd="1" destOrd="0" presId="urn:microsoft.com/office/officeart/2005/8/layout/pList1"/>
    <dgm:cxn modelId="{DB183F50-3F80-4942-8D71-D405BE0D7C76}" type="presParOf" srcId="{489C9110-7221-4628-BD2F-978077366167}" destId="{FA4E2E15-43B9-4DA9-A31C-9DE81E29A97E}" srcOrd="3" destOrd="0" presId="urn:microsoft.com/office/officeart/2005/8/layout/pList1"/>
    <dgm:cxn modelId="{4FD0A9A1-2885-459A-8D88-1DA9D04DDE92}" type="presParOf" srcId="{489C9110-7221-4628-BD2F-978077366167}" destId="{98D9F077-66E6-4F8E-9667-A3B926B937FD}" srcOrd="4" destOrd="0" presId="urn:microsoft.com/office/officeart/2005/8/layout/pList1"/>
    <dgm:cxn modelId="{C0FCFE8B-39F6-4872-99EA-B752F9A78B40}" type="presParOf" srcId="{98D9F077-66E6-4F8E-9667-A3B926B937FD}" destId="{F5AB74DB-C9C8-40E8-8650-F6212D92F32A}" srcOrd="0" destOrd="0" presId="urn:microsoft.com/office/officeart/2005/8/layout/pList1"/>
    <dgm:cxn modelId="{60A4231F-56CC-488B-B13B-2932868AB0BE}" type="presParOf" srcId="{98D9F077-66E6-4F8E-9667-A3B926B937FD}" destId="{A257DFB8-8F14-4FE3-85AC-A95B5D8EE879}" srcOrd="1" destOrd="0" presId="urn:microsoft.com/office/officeart/2005/8/layout/pList1"/>
    <dgm:cxn modelId="{69CF95FA-0B96-4A2B-96DA-9C0127129566}" type="presParOf" srcId="{489C9110-7221-4628-BD2F-978077366167}" destId="{84C7D35B-4243-4C3E-93FD-6A1BC1F67D8E}" srcOrd="5" destOrd="0" presId="urn:microsoft.com/office/officeart/2005/8/layout/pList1"/>
    <dgm:cxn modelId="{305B385A-27F6-4FF7-89BD-614FD5BF2F92}" type="presParOf" srcId="{489C9110-7221-4628-BD2F-978077366167}" destId="{B1C808F2-23C7-4593-B9D7-91181FE8B517}" srcOrd="6" destOrd="0" presId="urn:microsoft.com/office/officeart/2005/8/layout/pList1"/>
    <dgm:cxn modelId="{15A97F22-2F71-4E35-A25B-4F798B0D2091}" type="presParOf" srcId="{B1C808F2-23C7-4593-B9D7-91181FE8B517}" destId="{AE2B38BD-1AF7-485E-99F0-974ECAC87B21}" srcOrd="0" destOrd="0" presId="urn:microsoft.com/office/officeart/2005/8/layout/pList1"/>
    <dgm:cxn modelId="{7F689241-EF63-4445-B3F8-C1966FDAC3BE}" type="presParOf" srcId="{B1C808F2-23C7-4593-B9D7-91181FE8B517}" destId="{9C059140-2D15-4788-9C78-108A414E1969}" srcOrd="1" destOrd="0" presId="urn:microsoft.com/office/officeart/2005/8/layout/pList1"/>
    <dgm:cxn modelId="{00B27EEE-9238-4443-8385-B7DA037A995B}" type="presParOf" srcId="{489C9110-7221-4628-BD2F-978077366167}" destId="{E7BF9938-86BE-446A-BA4E-43E88BD89AA6}" srcOrd="7" destOrd="0" presId="urn:microsoft.com/office/officeart/2005/8/layout/pList1"/>
    <dgm:cxn modelId="{3FF546E8-1E81-49CB-B3AC-AC031F26C9C1}" type="presParOf" srcId="{489C9110-7221-4628-BD2F-978077366167}" destId="{C0246667-255E-43D8-B1B6-BD0EEE8644EC}" srcOrd="8" destOrd="0" presId="urn:microsoft.com/office/officeart/2005/8/layout/pList1"/>
    <dgm:cxn modelId="{94AB05E4-60A4-467E-BD3C-E33C74BCF4CF}" type="presParOf" srcId="{C0246667-255E-43D8-B1B6-BD0EEE8644EC}" destId="{579721E6-4ABA-4F1C-880A-6C23FE6D1375}" srcOrd="0" destOrd="0" presId="urn:microsoft.com/office/officeart/2005/8/layout/pList1"/>
    <dgm:cxn modelId="{751EE670-9BD3-4CC6-BCEB-D02F1D4B9F0E}" type="presParOf" srcId="{C0246667-255E-43D8-B1B6-BD0EEE8644EC}" destId="{BB1D33F4-7FDC-4A97-9B57-941CF6B7D66E}" srcOrd="1" destOrd="0" presId="urn:microsoft.com/office/officeart/2005/8/layout/pList1"/>
    <dgm:cxn modelId="{704AD3E1-83AC-416C-B74F-6BC458327FA1}" type="presParOf" srcId="{489C9110-7221-4628-BD2F-978077366167}" destId="{7B4C1034-51B3-4034-B4DE-673CC534679F}" srcOrd="9" destOrd="0" presId="urn:microsoft.com/office/officeart/2005/8/layout/pList1"/>
    <dgm:cxn modelId="{583BF35C-E12E-40C7-AA4D-DBFD94D8FAAC}" type="presParOf" srcId="{489C9110-7221-4628-BD2F-978077366167}" destId="{E94C6067-7D87-4570-8A3C-104E8C75472E}" srcOrd="10" destOrd="0" presId="urn:microsoft.com/office/officeart/2005/8/layout/pList1"/>
    <dgm:cxn modelId="{6F8A84BB-E7C8-4110-962E-C8D11AA926BD}" type="presParOf" srcId="{E94C6067-7D87-4570-8A3C-104E8C75472E}" destId="{8B3A6A53-33F7-4D3C-B44C-FFC2DCDD8DA0}" srcOrd="0" destOrd="0" presId="urn:microsoft.com/office/officeart/2005/8/layout/pList1"/>
    <dgm:cxn modelId="{B7C54D10-3D20-4AC8-B19D-86F0A6C73A9D}" type="presParOf" srcId="{E94C6067-7D87-4570-8A3C-104E8C75472E}" destId="{7C62F92D-ECA9-491E-9056-C6F910A44471}" srcOrd="1" destOrd="0" presId="urn:microsoft.com/office/officeart/2005/8/layout/pList1"/>
    <dgm:cxn modelId="{DE5B08B0-60CE-42E7-AEBB-5D9023EC315A}" type="presParOf" srcId="{489C9110-7221-4628-BD2F-978077366167}" destId="{B1A62062-BD5C-4B3D-872C-F717C8378E27}" srcOrd="11" destOrd="0" presId="urn:microsoft.com/office/officeart/2005/8/layout/pList1"/>
    <dgm:cxn modelId="{10326A17-6B68-451C-9B05-40E25215BBE1}" type="presParOf" srcId="{489C9110-7221-4628-BD2F-978077366167}" destId="{5AFF1197-A0F0-42CE-B3E4-62127468BB1C}" srcOrd="12" destOrd="0" presId="urn:microsoft.com/office/officeart/2005/8/layout/pList1"/>
    <dgm:cxn modelId="{E25D9C68-3BC2-419C-8EE0-9323DE3CE5B5}" type="presParOf" srcId="{5AFF1197-A0F0-42CE-B3E4-62127468BB1C}" destId="{8B9B85DF-FF91-49CE-9568-611EDB50F6FF}" srcOrd="0" destOrd="0" presId="urn:microsoft.com/office/officeart/2005/8/layout/pList1"/>
    <dgm:cxn modelId="{B3934122-CCE8-40EA-9AD0-056AD8BE0971}" type="presParOf" srcId="{5AFF1197-A0F0-42CE-B3E4-62127468BB1C}" destId="{DFE05107-A158-435F-8B4A-CC5FBA3C3DB5}" srcOrd="1" destOrd="0" presId="urn:microsoft.com/office/officeart/2005/8/layout/pList1"/>
    <dgm:cxn modelId="{AB6E5528-BC45-4E85-8090-D3B6DD1AC89B}" type="presParOf" srcId="{489C9110-7221-4628-BD2F-978077366167}" destId="{C1B8FF3A-092C-43ED-A90B-E1F11D8F6FA0}" srcOrd="13" destOrd="0" presId="urn:microsoft.com/office/officeart/2005/8/layout/pList1"/>
    <dgm:cxn modelId="{FE9E6FEF-94E0-468F-A384-0404E56DE2D6}" type="presParOf" srcId="{489C9110-7221-4628-BD2F-978077366167}" destId="{1D15D5E3-AF30-4A0C-AEDE-DE4E205D33F7}" srcOrd="14" destOrd="0" presId="urn:microsoft.com/office/officeart/2005/8/layout/pList1"/>
    <dgm:cxn modelId="{BD8850C1-9CED-4CAD-BD2D-F7A33A930A7D}" type="presParOf" srcId="{1D15D5E3-AF30-4A0C-AEDE-DE4E205D33F7}" destId="{880BA65B-5ADF-4F4F-8F31-C6B508880126}" srcOrd="0" destOrd="0" presId="urn:microsoft.com/office/officeart/2005/8/layout/pList1"/>
    <dgm:cxn modelId="{EAAA6BFE-3960-4A8F-B361-2FFAC33643B7}" type="presParOf" srcId="{1D15D5E3-AF30-4A0C-AEDE-DE4E205D33F7}" destId="{39F00F67-1E4B-40C2-8F0F-BA940A510307}" srcOrd="1" destOrd="0" presId="urn:microsoft.com/office/officeart/2005/8/layout/pList1"/>
    <dgm:cxn modelId="{4714D587-0F79-48AF-ADB5-8B178502D239}" type="presParOf" srcId="{489C9110-7221-4628-BD2F-978077366167}" destId="{91623737-5D5B-4E95-AB8C-243B3C30AC07}" srcOrd="15" destOrd="0" presId="urn:microsoft.com/office/officeart/2005/8/layout/pList1"/>
    <dgm:cxn modelId="{F8713F4C-8496-4596-809C-C50FCA4A4DA7}" type="presParOf" srcId="{489C9110-7221-4628-BD2F-978077366167}" destId="{14A0CC26-B28D-43ED-9B62-D9C5F527493F}" srcOrd="16" destOrd="0" presId="urn:microsoft.com/office/officeart/2005/8/layout/pList1"/>
    <dgm:cxn modelId="{C49E5EF6-2182-490B-85B3-79A299B7FB8B}" type="presParOf" srcId="{14A0CC26-B28D-43ED-9B62-D9C5F527493F}" destId="{31BEF360-B9EB-4BBA-822E-72CC985F9B79}" srcOrd="0" destOrd="0" presId="urn:microsoft.com/office/officeart/2005/8/layout/pList1"/>
    <dgm:cxn modelId="{A0ED10C3-FD1D-4083-B6E6-E802082F4608}" type="presParOf" srcId="{14A0CC26-B28D-43ED-9B62-D9C5F527493F}" destId="{5F7555F2-6EA9-49EA-882A-69811FF5424D}" srcOrd="1" destOrd="0" presId="urn:microsoft.com/office/officeart/2005/8/layout/pList1"/>
    <dgm:cxn modelId="{1EF98E96-DB44-4945-9115-B4D6E77A16CC}" type="presParOf" srcId="{489C9110-7221-4628-BD2F-978077366167}" destId="{9AA8F793-C717-463F-A7CD-8A39A03D62AC}" srcOrd="17" destOrd="0" presId="urn:microsoft.com/office/officeart/2005/8/layout/pList1"/>
    <dgm:cxn modelId="{19762AC7-0A82-4935-B02A-7660168587E3}" type="presParOf" srcId="{489C9110-7221-4628-BD2F-978077366167}" destId="{8F7DA063-1196-44AE-9A26-EF0E026F0FF4}" srcOrd="18" destOrd="0" presId="urn:microsoft.com/office/officeart/2005/8/layout/pList1"/>
    <dgm:cxn modelId="{E21050C5-D348-473E-81AB-D4810B63FA7A}" type="presParOf" srcId="{8F7DA063-1196-44AE-9A26-EF0E026F0FF4}" destId="{41FC23AA-CB2B-47E2-9048-1D0B223980DA}" srcOrd="0" destOrd="0" presId="urn:microsoft.com/office/officeart/2005/8/layout/pList1"/>
    <dgm:cxn modelId="{EBC103BB-CE6B-4455-9EE3-786BB960A4DE}" type="presParOf" srcId="{8F7DA063-1196-44AE-9A26-EF0E026F0FF4}" destId="{5273AE85-EFDE-43D8-8107-7E4889574F9E}" srcOrd="1" destOrd="0" presId="urn:microsoft.com/office/officeart/2005/8/layout/pList1"/>
    <dgm:cxn modelId="{558091AD-5A84-47A5-9E58-37EC1254B216}" type="presParOf" srcId="{489C9110-7221-4628-BD2F-978077366167}" destId="{D99AB34C-12B3-4CF4-8CC2-425C85EDF0C6}" srcOrd="19" destOrd="0" presId="urn:microsoft.com/office/officeart/2005/8/layout/pList1"/>
    <dgm:cxn modelId="{6681A722-E91B-453B-B293-5B2ECAB7DF86}" type="presParOf" srcId="{489C9110-7221-4628-BD2F-978077366167}" destId="{B3674705-22FD-4F5D-B990-F051DBC58641}" srcOrd="20" destOrd="0" presId="urn:microsoft.com/office/officeart/2005/8/layout/pList1"/>
    <dgm:cxn modelId="{73F6C6AB-7514-42B6-B43F-28AE2291FF17}" type="presParOf" srcId="{B3674705-22FD-4F5D-B990-F051DBC58641}" destId="{0D8024A8-A6CC-4E1D-821F-0D3119AF46B6}" srcOrd="0" destOrd="0" presId="urn:microsoft.com/office/officeart/2005/8/layout/pList1"/>
    <dgm:cxn modelId="{BBBD822B-AEA9-469E-B557-BE39AC183C55}" type="presParOf" srcId="{B3674705-22FD-4F5D-B990-F051DBC58641}" destId="{F0BE4088-0255-464D-8402-FF2DD094A699}" srcOrd="1" destOrd="0" presId="urn:microsoft.com/office/officeart/2005/8/layout/pList1"/>
    <dgm:cxn modelId="{C0C02FD9-02CB-4293-825C-43979587B003}" type="presParOf" srcId="{489C9110-7221-4628-BD2F-978077366167}" destId="{F951B434-3269-4096-A9C5-1F2BB80A59E2}" srcOrd="21" destOrd="0" presId="urn:microsoft.com/office/officeart/2005/8/layout/pList1"/>
    <dgm:cxn modelId="{19FA38CF-D396-4166-B992-F8E7738905A6}" type="presParOf" srcId="{489C9110-7221-4628-BD2F-978077366167}" destId="{8429C167-F399-4B4C-9512-58FFD95E1188}" srcOrd="22" destOrd="0" presId="urn:microsoft.com/office/officeart/2005/8/layout/pList1"/>
    <dgm:cxn modelId="{E2941ABD-144D-420E-A7C1-C37043C63F46}" type="presParOf" srcId="{8429C167-F399-4B4C-9512-58FFD95E1188}" destId="{E55F8305-7639-4EBE-8D2D-5B5C7176544C}" srcOrd="0" destOrd="0" presId="urn:microsoft.com/office/officeart/2005/8/layout/pList1"/>
    <dgm:cxn modelId="{D08EB537-8391-4EC6-A612-7FC73AD90F96}" type="presParOf" srcId="{8429C167-F399-4B4C-9512-58FFD95E1188}" destId="{DC8E6B5E-21CE-45D7-9F83-CF2A03EECFDD}" srcOrd="1" destOrd="0" presId="urn:microsoft.com/office/officeart/2005/8/layout/pList1"/>
    <dgm:cxn modelId="{6F07CB21-E619-46C9-9653-FB2336A284EE}" type="presParOf" srcId="{489C9110-7221-4628-BD2F-978077366167}" destId="{A615590F-700C-43D6-91E0-9E3D19076381}" srcOrd="23" destOrd="0" presId="urn:microsoft.com/office/officeart/2005/8/layout/pList1"/>
    <dgm:cxn modelId="{9520A67B-334C-4A4B-96FE-C43C9BC1299D}" type="presParOf" srcId="{489C9110-7221-4628-BD2F-978077366167}" destId="{8CB6C593-3126-4384-B316-3C87A266C759}" srcOrd="24" destOrd="0" presId="urn:microsoft.com/office/officeart/2005/8/layout/pList1"/>
    <dgm:cxn modelId="{916A491F-E6E1-477F-9F0D-D6F179D74AD3}" type="presParOf" srcId="{8CB6C593-3126-4384-B316-3C87A266C759}" destId="{633967FD-A129-424D-8F88-89B7EB603BC1}" srcOrd="0" destOrd="0" presId="urn:microsoft.com/office/officeart/2005/8/layout/pList1"/>
    <dgm:cxn modelId="{7B5F6B39-1062-4EF3-B487-116B6FA6B6C9}" type="presParOf" srcId="{8CB6C593-3126-4384-B316-3C87A266C759}" destId="{38D6F981-42C2-4834-BFA4-B0BDCDFD7DA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8FA37E-DC0A-4EA3-B892-80923C2AFE98}">
      <dsp:nvSpPr>
        <dsp:cNvPr id="0" name=""/>
        <dsp:cNvSpPr/>
      </dsp:nvSpPr>
      <dsp:spPr>
        <a:xfrm>
          <a:off x="145908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9E5E-404F-4A9D-AA93-E2896EDBAF11}">
      <dsp:nvSpPr>
        <dsp:cNvPr id="0" name=""/>
        <dsp:cNvSpPr/>
      </dsp:nvSpPr>
      <dsp:spPr>
        <a:xfrm>
          <a:off x="145908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FRONT </a:t>
          </a:r>
          <a:endParaRPr lang="en-US" sz="1100" b="1" kern="1200" dirty="0"/>
        </a:p>
      </dsp:txBody>
      <dsp:txXfrm>
        <a:off x="145908" y="587383"/>
        <a:ext cx="851924" cy="316063"/>
      </dsp:txXfrm>
    </dsp:sp>
    <dsp:sp modelId="{A16F1C0A-412F-441D-8851-EBFCA0391FE3}">
      <dsp:nvSpPr>
        <dsp:cNvPr id="0" name=""/>
        <dsp:cNvSpPr/>
      </dsp:nvSpPr>
      <dsp:spPr>
        <a:xfrm>
          <a:off x="1083060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6252-FA8B-44CA-AB7F-DDA833999D8C}">
      <dsp:nvSpPr>
        <dsp:cNvPr id="0" name=""/>
        <dsp:cNvSpPr/>
      </dsp:nvSpPr>
      <dsp:spPr>
        <a:xfrm>
          <a:off x="1083060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HTML</a:t>
          </a:r>
          <a:endParaRPr lang="en-US" sz="1100" b="1" kern="1200" dirty="0"/>
        </a:p>
      </dsp:txBody>
      <dsp:txXfrm>
        <a:off x="1083060" y="587383"/>
        <a:ext cx="851924" cy="316063"/>
      </dsp:txXfrm>
    </dsp:sp>
    <dsp:sp modelId="{9D3FDBE3-50BF-414E-9B8F-4AF7B8F7DA9B}">
      <dsp:nvSpPr>
        <dsp:cNvPr id="0" name=""/>
        <dsp:cNvSpPr/>
      </dsp:nvSpPr>
      <dsp:spPr>
        <a:xfrm>
          <a:off x="2020212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3E4B-9502-496F-9CBA-4B91010B58A8}">
      <dsp:nvSpPr>
        <dsp:cNvPr id="0" name=""/>
        <dsp:cNvSpPr/>
      </dsp:nvSpPr>
      <dsp:spPr>
        <a:xfrm>
          <a:off x="2020212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BOOTSTRAP</a:t>
          </a:r>
          <a:endParaRPr lang="en-US" sz="1050" b="1" kern="1200" dirty="0"/>
        </a:p>
      </dsp:txBody>
      <dsp:txXfrm>
        <a:off x="2020212" y="587383"/>
        <a:ext cx="851924" cy="316063"/>
      </dsp:txXfrm>
    </dsp:sp>
    <dsp:sp modelId="{B7F4F45F-52F6-4735-9F5B-4E0B6B4972F1}">
      <dsp:nvSpPr>
        <dsp:cNvPr id="0" name=""/>
        <dsp:cNvSpPr/>
      </dsp:nvSpPr>
      <dsp:spPr>
        <a:xfrm>
          <a:off x="2957365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3369-1864-4EB7-A803-1D658C1B607A}">
      <dsp:nvSpPr>
        <dsp:cNvPr id="0" name=""/>
        <dsp:cNvSpPr/>
      </dsp:nvSpPr>
      <dsp:spPr>
        <a:xfrm>
          <a:off x="2957365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CSS</a:t>
          </a:r>
          <a:endParaRPr lang="en-US" sz="1050" b="1" kern="1200" dirty="0"/>
        </a:p>
      </dsp:txBody>
      <dsp:txXfrm>
        <a:off x="2957365" y="587383"/>
        <a:ext cx="851924" cy="316063"/>
      </dsp:txXfrm>
    </dsp:sp>
    <dsp:sp modelId="{670DA032-738F-496E-B705-4B6FD88569C4}">
      <dsp:nvSpPr>
        <dsp:cNvPr id="0" name=""/>
        <dsp:cNvSpPr/>
      </dsp:nvSpPr>
      <dsp:spPr>
        <a:xfrm>
          <a:off x="3894517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AD00-5216-47B8-807E-577875B7F6F6}">
      <dsp:nvSpPr>
        <dsp:cNvPr id="0" name=""/>
        <dsp:cNvSpPr/>
      </dsp:nvSpPr>
      <dsp:spPr>
        <a:xfrm>
          <a:off x="3894517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SASS</a:t>
          </a:r>
          <a:endParaRPr lang="en-US" sz="1100" b="1" kern="1200" dirty="0"/>
        </a:p>
      </dsp:txBody>
      <dsp:txXfrm>
        <a:off x="3894517" y="587383"/>
        <a:ext cx="851924" cy="316063"/>
      </dsp:txXfrm>
    </dsp:sp>
    <dsp:sp modelId="{0CC796FF-5B38-460F-8AB3-CDD81E86F9D5}">
      <dsp:nvSpPr>
        <dsp:cNvPr id="0" name=""/>
        <dsp:cNvSpPr/>
      </dsp:nvSpPr>
      <dsp:spPr>
        <a:xfrm>
          <a:off x="4831670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6FF2E-7B0F-4B7F-AD86-FEC9FAA2C1EC}">
      <dsp:nvSpPr>
        <dsp:cNvPr id="0" name=""/>
        <dsp:cNvSpPr/>
      </dsp:nvSpPr>
      <dsp:spPr>
        <a:xfrm>
          <a:off x="4831670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FONT-AW</a:t>
          </a:r>
          <a:endParaRPr lang="en-US" sz="1100" b="1" kern="1200" dirty="0"/>
        </a:p>
      </dsp:txBody>
      <dsp:txXfrm>
        <a:off x="4831670" y="587383"/>
        <a:ext cx="851924" cy="316063"/>
      </dsp:txXfrm>
    </dsp:sp>
    <dsp:sp modelId="{C9D9135F-E7D9-4129-B3BF-2320AE4CF18E}">
      <dsp:nvSpPr>
        <dsp:cNvPr id="0" name=""/>
        <dsp:cNvSpPr/>
      </dsp:nvSpPr>
      <dsp:spPr>
        <a:xfrm>
          <a:off x="5768822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62CF-6D0B-4ECD-977A-3FF48F88C2BD}">
      <dsp:nvSpPr>
        <dsp:cNvPr id="0" name=""/>
        <dsp:cNvSpPr/>
      </dsp:nvSpPr>
      <dsp:spPr>
        <a:xfrm>
          <a:off x="5768822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JAVASCRIPT</a:t>
          </a:r>
          <a:endParaRPr lang="en-US" sz="1050" b="1" kern="1200" dirty="0"/>
        </a:p>
      </dsp:txBody>
      <dsp:txXfrm>
        <a:off x="5768822" y="587383"/>
        <a:ext cx="851924" cy="316063"/>
      </dsp:txXfrm>
    </dsp:sp>
    <dsp:sp modelId="{E45651B0-0736-41CC-9E58-D9824BFEA7D6}">
      <dsp:nvSpPr>
        <dsp:cNvPr id="0" name=""/>
        <dsp:cNvSpPr/>
      </dsp:nvSpPr>
      <dsp:spPr>
        <a:xfrm>
          <a:off x="6705975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8E08-5854-4A0A-B6E2-CA47B8324EBA}">
      <dsp:nvSpPr>
        <dsp:cNvPr id="0" name=""/>
        <dsp:cNvSpPr/>
      </dsp:nvSpPr>
      <dsp:spPr>
        <a:xfrm>
          <a:off x="6705975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TYPESCRIPT</a:t>
          </a:r>
          <a:endParaRPr lang="en-US" sz="1100" b="1" kern="1200" dirty="0"/>
        </a:p>
      </dsp:txBody>
      <dsp:txXfrm>
        <a:off x="6705975" y="587383"/>
        <a:ext cx="851924" cy="316063"/>
      </dsp:txXfrm>
    </dsp:sp>
    <dsp:sp modelId="{8F955E1E-B4E8-4F94-B23F-85BE38F5BAFE}">
      <dsp:nvSpPr>
        <dsp:cNvPr id="0" name=""/>
        <dsp:cNvSpPr/>
      </dsp:nvSpPr>
      <dsp:spPr>
        <a:xfrm>
          <a:off x="7643127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6A7EA-C3ED-4D84-BA0C-DDAF25E161B5}">
      <dsp:nvSpPr>
        <dsp:cNvPr id="0" name=""/>
        <dsp:cNvSpPr/>
      </dsp:nvSpPr>
      <dsp:spPr>
        <a:xfrm>
          <a:off x="7643127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LODASH</a:t>
          </a:r>
          <a:endParaRPr lang="en-US" sz="1100" b="1" kern="1200" dirty="0"/>
        </a:p>
      </dsp:txBody>
      <dsp:txXfrm>
        <a:off x="7643127" y="587383"/>
        <a:ext cx="851924" cy="316063"/>
      </dsp:txXfrm>
    </dsp:sp>
    <dsp:sp modelId="{2E3B3E9D-1DE1-40A0-9590-C30C0B3FD70C}">
      <dsp:nvSpPr>
        <dsp:cNvPr id="0" name=""/>
        <dsp:cNvSpPr/>
      </dsp:nvSpPr>
      <dsp:spPr>
        <a:xfrm>
          <a:off x="145908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A54C-8355-46FC-BD58-2CEF6565F98C}">
      <dsp:nvSpPr>
        <dsp:cNvPr id="0" name=""/>
        <dsp:cNvSpPr/>
      </dsp:nvSpPr>
      <dsp:spPr>
        <a:xfrm>
          <a:off x="145908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REACT</a:t>
          </a:r>
          <a:endParaRPr lang="en-US" sz="1100" b="1" kern="1200" dirty="0"/>
        </a:p>
      </dsp:txBody>
      <dsp:txXfrm>
        <a:off x="145908" y="1575615"/>
        <a:ext cx="851924" cy="316063"/>
      </dsp:txXfrm>
    </dsp:sp>
    <dsp:sp modelId="{EDFF171A-8D1A-4D11-A7AB-9094762D14B3}">
      <dsp:nvSpPr>
        <dsp:cNvPr id="0" name=""/>
        <dsp:cNvSpPr/>
      </dsp:nvSpPr>
      <dsp:spPr>
        <a:xfrm>
          <a:off x="1083060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B5C8-4D1D-4DF2-BDD8-55E2B5B98D7A}">
      <dsp:nvSpPr>
        <dsp:cNvPr id="0" name=""/>
        <dsp:cNvSpPr/>
      </dsp:nvSpPr>
      <dsp:spPr>
        <a:xfrm>
          <a:off x="1083060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R-ROUTER</a:t>
          </a:r>
          <a:endParaRPr lang="en-US" sz="1100" b="1" kern="1200" dirty="0"/>
        </a:p>
      </dsp:txBody>
      <dsp:txXfrm>
        <a:off x="1083060" y="1575615"/>
        <a:ext cx="851924" cy="316063"/>
      </dsp:txXfrm>
    </dsp:sp>
    <dsp:sp modelId="{C149ED0A-FBA9-4AE6-9AEE-6F73946D53D3}">
      <dsp:nvSpPr>
        <dsp:cNvPr id="0" name=""/>
        <dsp:cNvSpPr/>
      </dsp:nvSpPr>
      <dsp:spPr>
        <a:xfrm>
          <a:off x="2020212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D49D-F6DA-45AD-A6F6-D85AC4F6C27A}">
      <dsp:nvSpPr>
        <dsp:cNvPr id="0" name=""/>
        <dsp:cNvSpPr/>
      </dsp:nvSpPr>
      <dsp:spPr>
        <a:xfrm>
          <a:off x="2020212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R-STRAP</a:t>
          </a:r>
          <a:endParaRPr lang="en-US" sz="1100" b="1" kern="1200" dirty="0"/>
        </a:p>
      </dsp:txBody>
      <dsp:txXfrm>
        <a:off x="2020212" y="1575615"/>
        <a:ext cx="851924" cy="316063"/>
      </dsp:txXfrm>
    </dsp:sp>
    <dsp:sp modelId="{62D7CBFC-9867-43C0-BC3E-0949321EAC48}">
      <dsp:nvSpPr>
        <dsp:cNvPr id="0" name=""/>
        <dsp:cNvSpPr/>
      </dsp:nvSpPr>
      <dsp:spPr>
        <a:xfrm>
          <a:off x="2957365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6D72-6B6D-42ED-BB99-9F7EABE3F0D9}">
      <dsp:nvSpPr>
        <dsp:cNvPr id="0" name=""/>
        <dsp:cNvSpPr/>
      </dsp:nvSpPr>
      <dsp:spPr>
        <a:xfrm>
          <a:off x="2957365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R-INTL</a:t>
          </a:r>
          <a:endParaRPr lang="en-US" sz="1100" b="1" kern="1200" dirty="0"/>
        </a:p>
      </dsp:txBody>
      <dsp:txXfrm>
        <a:off x="2957365" y="1575615"/>
        <a:ext cx="851924" cy="316063"/>
      </dsp:txXfrm>
    </dsp:sp>
    <dsp:sp modelId="{44BCD4AA-F933-4152-8031-34095D5382B5}">
      <dsp:nvSpPr>
        <dsp:cNvPr id="0" name=""/>
        <dsp:cNvSpPr/>
      </dsp:nvSpPr>
      <dsp:spPr>
        <a:xfrm>
          <a:off x="3894517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D1BB4-5E1B-43D0-B37B-7AA1575F3C92}">
      <dsp:nvSpPr>
        <dsp:cNvPr id="0" name=""/>
        <dsp:cNvSpPr/>
      </dsp:nvSpPr>
      <dsp:spPr>
        <a:xfrm>
          <a:off x="3894517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AXIOS</a:t>
          </a:r>
          <a:endParaRPr lang="en-US" sz="1100" b="1" kern="1200" dirty="0"/>
        </a:p>
      </dsp:txBody>
      <dsp:txXfrm>
        <a:off x="3894517" y="1575615"/>
        <a:ext cx="851924" cy="316063"/>
      </dsp:txXfrm>
    </dsp:sp>
    <dsp:sp modelId="{DD5012B8-F405-4287-BC51-D928FB54E119}">
      <dsp:nvSpPr>
        <dsp:cNvPr id="0" name=""/>
        <dsp:cNvSpPr/>
      </dsp:nvSpPr>
      <dsp:spPr>
        <a:xfrm>
          <a:off x="4831670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44C8-938A-45FC-9923-561C321B7600}">
      <dsp:nvSpPr>
        <dsp:cNvPr id="0" name=""/>
        <dsp:cNvSpPr/>
      </dsp:nvSpPr>
      <dsp:spPr>
        <a:xfrm>
          <a:off x="4831670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NPM</a:t>
          </a:r>
          <a:endParaRPr lang="en-US" sz="1100" b="1" kern="1200" dirty="0"/>
        </a:p>
      </dsp:txBody>
      <dsp:txXfrm>
        <a:off x="4831670" y="1575615"/>
        <a:ext cx="851924" cy="316063"/>
      </dsp:txXfrm>
    </dsp:sp>
    <dsp:sp modelId="{8658F73F-B6FE-4AD7-9C5A-318E4F078D76}">
      <dsp:nvSpPr>
        <dsp:cNvPr id="0" name=""/>
        <dsp:cNvSpPr/>
      </dsp:nvSpPr>
      <dsp:spPr>
        <a:xfrm>
          <a:off x="5768822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B49D-47D9-4E64-B6FA-DCCCDCCEFAF7}">
      <dsp:nvSpPr>
        <dsp:cNvPr id="0" name=""/>
        <dsp:cNvSpPr/>
      </dsp:nvSpPr>
      <dsp:spPr>
        <a:xfrm>
          <a:off x="5768822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WEBPACK</a:t>
          </a:r>
          <a:endParaRPr lang="en-US" sz="1100" b="1" kern="1200" dirty="0"/>
        </a:p>
      </dsp:txBody>
      <dsp:txXfrm>
        <a:off x="5768822" y="1575615"/>
        <a:ext cx="851924" cy="316063"/>
      </dsp:txXfrm>
    </dsp:sp>
    <dsp:sp modelId="{2558E950-38BA-43EA-9388-FCC789E0F13C}">
      <dsp:nvSpPr>
        <dsp:cNvPr id="0" name=""/>
        <dsp:cNvSpPr/>
      </dsp:nvSpPr>
      <dsp:spPr>
        <a:xfrm>
          <a:off x="6705975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62D8E-32C6-453D-B834-13F2F3DE13D4}">
      <dsp:nvSpPr>
        <dsp:cNvPr id="0" name=""/>
        <dsp:cNvSpPr/>
      </dsp:nvSpPr>
      <dsp:spPr>
        <a:xfrm>
          <a:off x="6705975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MOCHAJS</a:t>
          </a:r>
          <a:endParaRPr lang="en-US" sz="1100" b="1" kern="1200" dirty="0"/>
        </a:p>
      </dsp:txBody>
      <dsp:txXfrm>
        <a:off x="6705975" y="1575615"/>
        <a:ext cx="851924" cy="316063"/>
      </dsp:txXfrm>
    </dsp:sp>
    <dsp:sp modelId="{58746099-0FF3-47C9-9ACC-0F0FB19FE6A5}">
      <dsp:nvSpPr>
        <dsp:cNvPr id="0" name=""/>
        <dsp:cNvSpPr/>
      </dsp:nvSpPr>
      <dsp:spPr>
        <a:xfrm>
          <a:off x="7643127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A648-CAC3-4841-AC1B-8849976A29D8}">
      <dsp:nvSpPr>
        <dsp:cNvPr id="0" name=""/>
        <dsp:cNvSpPr/>
      </dsp:nvSpPr>
      <dsp:spPr>
        <a:xfrm>
          <a:off x="7643127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SELENIUM</a:t>
          </a:r>
          <a:endParaRPr lang="en-US" sz="1100" b="1" kern="1200" dirty="0"/>
        </a:p>
      </dsp:txBody>
      <dsp:txXfrm>
        <a:off x="7643127" y="1575615"/>
        <a:ext cx="851924" cy="316063"/>
      </dsp:txXfrm>
    </dsp:sp>
    <dsp:sp modelId="{A4D0EE71-C004-4E14-B7B8-59625D724824}">
      <dsp:nvSpPr>
        <dsp:cNvPr id="0" name=""/>
        <dsp:cNvSpPr/>
      </dsp:nvSpPr>
      <dsp:spPr>
        <a:xfrm>
          <a:off x="153042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DCE82-7F27-4EAA-B32D-B12691B9D128}">
      <dsp:nvSpPr>
        <dsp:cNvPr id="0" name=""/>
        <dsp:cNvSpPr/>
      </dsp:nvSpPr>
      <dsp:spPr>
        <a:xfrm>
          <a:off x="153042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PROTRACTOR</a:t>
          </a:r>
          <a:endParaRPr lang="en-US" sz="1100" b="1" kern="1200" dirty="0"/>
        </a:p>
      </dsp:txBody>
      <dsp:txXfrm>
        <a:off x="153042" y="2563848"/>
        <a:ext cx="851924" cy="316063"/>
      </dsp:txXfrm>
    </dsp:sp>
    <dsp:sp modelId="{9E371DA0-E2CA-4D43-B1A8-C1BACC358553}">
      <dsp:nvSpPr>
        <dsp:cNvPr id="0" name=""/>
        <dsp:cNvSpPr/>
      </dsp:nvSpPr>
      <dsp:spPr>
        <a:xfrm>
          <a:off x="1090195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A05B-C054-4B17-B789-9DD76EA429AC}">
      <dsp:nvSpPr>
        <dsp:cNvPr id="0" name=""/>
        <dsp:cNvSpPr/>
      </dsp:nvSpPr>
      <dsp:spPr>
        <a:xfrm>
          <a:off x="1090195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CUCUMBER</a:t>
          </a:r>
          <a:endParaRPr lang="en-US" sz="1100" b="1" kern="1200" dirty="0"/>
        </a:p>
      </dsp:txBody>
      <dsp:txXfrm>
        <a:off x="1090195" y="2563848"/>
        <a:ext cx="851924" cy="316063"/>
      </dsp:txXfrm>
    </dsp:sp>
    <dsp:sp modelId="{0078F806-4571-4D90-B4D0-C5D05633856D}">
      <dsp:nvSpPr>
        <dsp:cNvPr id="0" name=""/>
        <dsp:cNvSpPr/>
      </dsp:nvSpPr>
      <dsp:spPr>
        <a:xfrm>
          <a:off x="2027347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E1A7C-026C-42DA-A01A-BC4B9053982F}">
      <dsp:nvSpPr>
        <dsp:cNvPr id="0" name=""/>
        <dsp:cNvSpPr/>
      </dsp:nvSpPr>
      <dsp:spPr>
        <a:xfrm>
          <a:off x="2027347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GIT</a:t>
          </a:r>
          <a:endParaRPr lang="en-US" sz="1100" b="1" kern="1200" dirty="0"/>
        </a:p>
      </dsp:txBody>
      <dsp:txXfrm>
        <a:off x="2027347" y="2563848"/>
        <a:ext cx="851924" cy="316063"/>
      </dsp:txXfrm>
    </dsp:sp>
    <dsp:sp modelId="{44A758F2-0898-41FB-BF86-6F01698E36F7}">
      <dsp:nvSpPr>
        <dsp:cNvPr id="0" name=""/>
        <dsp:cNvSpPr/>
      </dsp:nvSpPr>
      <dsp:spPr>
        <a:xfrm>
          <a:off x="2964500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D7051-39BC-48AD-A352-B4537D1F4F16}">
      <dsp:nvSpPr>
        <dsp:cNvPr id="0" name=""/>
        <dsp:cNvSpPr/>
      </dsp:nvSpPr>
      <dsp:spPr>
        <a:xfrm>
          <a:off x="2964500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DOCKER</a:t>
          </a:r>
          <a:endParaRPr lang="en-US" sz="1100" b="1" kern="1200" dirty="0"/>
        </a:p>
      </dsp:txBody>
      <dsp:txXfrm>
        <a:off x="2964500" y="2563848"/>
        <a:ext cx="851924" cy="3160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C0C584-8336-4278-B74A-2C47D5AB0468}">
      <dsp:nvSpPr>
        <dsp:cNvPr id="0" name=""/>
        <dsp:cNvSpPr/>
      </dsp:nvSpPr>
      <dsp:spPr>
        <a:xfrm>
          <a:off x="1239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EF75-4954-49EA-884B-E31B33256E12}">
      <dsp:nvSpPr>
        <dsp:cNvPr id="0" name=""/>
        <dsp:cNvSpPr/>
      </dsp:nvSpPr>
      <dsp:spPr>
        <a:xfrm>
          <a:off x="1239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BACK</a:t>
          </a:r>
          <a:endParaRPr lang="en-US" sz="1100" b="1" kern="1200" dirty="0"/>
        </a:p>
      </dsp:txBody>
      <dsp:txXfrm>
        <a:off x="1239" y="926623"/>
        <a:ext cx="877721" cy="325634"/>
      </dsp:txXfrm>
    </dsp:sp>
    <dsp:sp modelId="{B1B1A907-AC90-4A54-96E8-637C2C3506EE}">
      <dsp:nvSpPr>
        <dsp:cNvPr id="0" name=""/>
        <dsp:cNvSpPr/>
      </dsp:nvSpPr>
      <dsp:spPr>
        <a:xfrm>
          <a:off x="966770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A2A0-18B3-4D19-B9A0-C0D56CE427C0}">
      <dsp:nvSpPr>
        <dsp:cNvPr id="0" name=""/>
        <dsp:cNvSpPr/>
      </dsp:nvSpPr>
      <dsp:spPr>
        <a:xfrm>
          <a:off x="966770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ENV-VAR</a:t>
          </a:r>
          <a:endParaRPr lang="en-US" sz="1100" b="1" kern="1200" dirty="0"/>
        </a:p>
      </dsp:txBody>
      <dsp:txXfrm>
        <a:off x="966770" y="926623"/>
        <a:ext cx="877721" cy="325634"/>
      </dsp:txXfrm>
    </dsp:sp>
    <dsp:sp modelId="{F5AB74DB-C9C8-40E8-8650-F6212D92F32A}">
      <dsp:nvSpPr>
        <dsp:cNvPr id="0" name=""/>
        <dsp:cNvSpPr/>
      </dsp:nvSpPr>
      <dsp:spPr>
        <a:xfrm>
          <a:off x="1932301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DFB8-8F14-4FE3-85AC-A95B5D8EE879}">
      <dsp:nvSpPr>
        <dsp:cNvPr id="0" name=""/>
        <dsp:cNvSpPr/>
      </dsp:nvSpPr>
      <dsp:spPr>
        <a:xfrm>
          <a:off x="1932301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DOTENV</a:t>
          </a:r>
          <a:endParaRPr lang="en-US" sz="1100" b="1" kern="1200" dirty="0"/>
        </a:p>
      </dsp:txBody>
      <dsp:txXfrm>
        <a:off x="1932301" y="926623"/>
        <a:ext cx="877721" cy="325634"/>
      </dsp:txXfrm>
    </dsp:sp>
    <dsp:sp modelId="{4367B269-4ACD-4FE4-A22C-9369F3FB6F78}">
      <dsp:nvSpPr>
        <dsp:cNvPr id="0" name=""/>
        <dsp:cNvSpPr/>
      </dsp:nvSpPr>
      <dsp:spPr>
        <a:xfrm>
          <a:off x="2897832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1FCE-935C-4D09-BC63-81EB83DB330C}">
      <dsp:nvSpPr>
        <dsp:cNvPr id="0" name=""/>
        <dsp:cNvSpPr/>
      </dsp:nvSpPr>
      <dsp:spPr>
        <a:xfrm>
          <a:off x="2897832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NODEJS</a:t>
          </a:r>
          <a:endParaRPr lang="en-US" sz="1100" b="1" kern="1200" dirty="0"/>
        </a:p>
      </dsp:txBody>
      <dsp:txXfrm>
        <a:off x="2897832" y="926623"/>
        <a:ext cx="877721" cy="325634"/>
      </dsp:txXfrm>
    </dsp:sp>
    <dsp:sp modelId="{AE2B38BD-1AF7-485E-99F0-974ECAC87B21}">
      <dsp:nvSpPr>
        <dsp:cNvPr id="0" name=""/>
        <dsp:cNvSpPr/>
      </dsp:nvSpPr>
      <dsp:spPr>
        <a:xfrm>
          <a:off x="3863363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9140-2D15-4788-9C78-108A414E1969}">
      <dsp:nvSpPr>
        <dsp:cNvPr id="0" name=""/>
        <dsp:cNvSpPr/>
      </dsp:nvSpPr>
      <dsp:spPr>
        <a:xfrm>
          <a:off x="3863363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JAVASCRIPT</a:t>
          </a:r>
          <a:endParaRPr lang="en-US" sz="1100" b="1" kern="1200" dirty="0"/>
        </a:p>
      </dsp:txBody>
      <dsp:txXfrm>
        <a:off x="3863363" y="926623"/>
        <a:ext cx="877721" cy="325634"/>
      </dsp:txXfrm>
    </dsp:sp>
    <dsp:sp modelId="{6F9C1E88-868F-4DE3-BED3-F0E92C9B4C02}">
      <dsp:nvSpPr>
        <dsp:cNvPr id="0" name=""/>
        <dsp:cNvSpPr/>
      </dsp:nvSpPr>
      <dsp:spPr>
        <a:xfrm>
          <a:off x="4828893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1F0D2-6805-44FA-86E8-65568F15EA4E}">
      <dsp:nvSpPr>
        <dsp:cNvPr id="0" name=""/>
        <dsp:cNvSpPr/>
      </dsp:nvSpPr>
      <dsp:spPr>
        <a:xfrm>
          <a:off x="4828893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TYPESCRIPT</a:t>
          </a:r>
          <a:endParaRPr lang="en-US" sz="1100" b="1" kern="1200" dirty="0"/>
        </a:p>
      </dsp:txBody>
      <dsp:txXfrm>
        <a:off x="4828893" y="926623"/>
        <a:ext cx="877721" cy="325634"/>
      </dsp:txXfrm>
    </dsp:sp>
    <dsp:sp modelId="{12F1CEB4-6E1F-43B8-B1E9-46A8F288FF41}">
      <dsp:nvSpPr>
        <dsp:cNvPr id="0" name=""/>
        <dsp:cNvSpPr/>
      </dsp:nvSpPr>
      <dsp:spPr>
        <a:xfrm>
          <a:off x="5794424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E09B3-288E-4244-AA4F-FF4E4DB612F9}">
      <dsp:nvSpPr>
        <dsp:cNvPr id="0" name=""/>
        <dsp:cNvSpPr/>
      </dsp:nvSpPr>
      <dsp:spPr>
        <a:xfrm>
          <a:off x="5794424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LODASH</a:t>
          </a:r>
          <a:endParaRPr lang="en-US" sz="1100" b="1" kern="1200" dirty="0"/>
        </a:p>
      </dsp:txBody>
      <dsp:txXfrm>
        <a:off x="5794424" y="926623"/>
        <a:ext cx="877721" cy="325634"/>
      </dsp:txXfrm>
    </dsp:sp>
    <dsp:sp modelId="{579721E6-4ABA-4F1C-880A-6C23FE6D1375}">
      <dsp:nvSpPr>
        <dsp:cNvPr id="0" name=""/>
        <dsp:cNvSpPr/>
      </dsp:nvSpPr>
      <dsp:spPr>
        <a:xfrm>
          <a:off x="6759955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D33F4-7FDC-4A97-9B57-941CF6B7D66E}">
      <dsp:nvSpPr>
        <dsp:cNvPr id="0" name=""/>
        <dsp:cNvSpPr/>
      </dsp:nvSpPr>
      <dsp:spPr>
        <a:xfrm>
          <a:off x="6759955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EXPRESS</a:t>
          </a:r>
          <a:endParaRPr lang="en-US" sz="1100" b="1" kern="1200" dirty="0"/>
        </a:p>
      </dsp:txBody>
      <dsp:txXfrm>
        <a:off x="6759955" y="926623"/>
        <a:ext cx="877721" cy="325634"/>
      </dsp:txXfrm>
    </dsp:sp>
    <dsp:sp modelId="{BFD3CBE6-BB4D-447A-979C-745DE79B2258}">
      <dsp:nvSpPr>
        <dsp:cNvPr id="0" name=""/>
        <dsp:cNvSpPr/>
      </dsp:nvSpPr>
      <dsp:spPr>
        <a:xfrm>
          <a:off x="7725486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FEE3F-74A7-435D-938D-16000177C1CC}">
      <dsp:nvSpPr>
        <dsp:cNvPr id="0" name=""/>
        <dsp:cNvSpPr/>
      </dsp:nvSpPr>
      <dsp:spPr>
        <a:xfrm>
          <a:off x="7725486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PASSPORT</a:t>
          </a:r>
          <a:endParaRPr lang="en-US" sz="1100" b="1" kern="1200" dirty="0"/>
        </a:p>
      </dsp:txBody>
      <dsp:txXfrm>
        <a:off x="7725486" y="926623"/>
        <a:ext cx="877721" cy="325634"/>
      </dsp:txXfrm>
    </dsp:sp>
    <dsp:sp modelId="{31BEF360-B9EB-4BBA-822E-72CC985F9B79}">
      <dsp:nvSpPr>
        <dsp:cNvPr id="0" name=""/>
        <dsp:cNvSpPr/>
      </dsp:nvSpPr>
      <dsp:spPr>
        <a:xfrm>
          <a:off x="1239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55F2-6EA9-49EA-882A-69811FF5424D}">
      <dsp:nvSpPr>
        <dsp:cNvPr id="0" name=""/>
        <dsp:cNvSpPr/>
      </dsp:nvSpPr>
      <dsp:spPr>
        <a:xfrm>
          <a:off x="1239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POSTGRES</a:t>
          </a:r>
          <a:endParaRPr lang="en-US" sz="1100" b="1" kern="1200" dirty="0"/>
        </a:p>
      </dsp:txBody>
      <dsp:txXfrm>
        <a:off x="1239" y="1944780"/>
        <a:ext cx="877721" cy="325634"/>
      </dsp:txXfrm>
    </dsp:sp>
    <dsp:sp modelId="{41FC23AA-CB2B-47E2-9048-1D0B223980DA}">
      <dsp:nvSpPr>
        <dsp:cNvPr id="0" name=""/>
        <dsp:cNvSpPr/>
      </dsp:nvSpPr>
      <dsp:spPr>
        <a:xfrm>
          <a:off x="966770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AE85-EFDE-43D8-8107-7E4889574F9E}">
      <dsp:nvSpPr>
        <dsp:cNvPr id="0" name=""/>
        <dsp:cNvSpPr/>
      </dsp:nvSpPr>
      <dsp:spPr>
        <a:xfrm>
          <a:off x="966770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</a:t>
          </a:r>
          <a:endParaRPr lang="en-US" sz="1100" b="1" kern="1200" dirty="0"/>
        </a:p>
      </dsp:txBody>
      <dsp:txXfrm>
        <a:off x="966770" y="1944780"/>
        <a:ext cx="877721" cy="325634"/>
      </dsp:txXfrm>
    </dsp:sp>
    <dsp:sp modelId="{0D8024A8-A6CC-4E1D-821F-0D3119AF46B6}">
      <dsp:nvSpPr>
        <dsp:cNvPr id="0" name=""/>
        <dsp:cNvSpPr/>
      </dsp:nvSpPr>
      <dsp:spPr>
        <a:xfrm>
          <a:off x="1932301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4088-0255-464D-8402-FF2DD094A699}">
      <dsp:nvSpPr>
        <dsp:cNvPr id="0" name=""/>
        <dsp:cNvSpPr/>
      </dsp:nvSpPr>
      <dsp:spPr>
        <a:xfrm>
          <a:off x="1932301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PG</a:t>
          </a:r>
          <a:endParaRPr lang="en-US" sz="1100" b="1" kern="1200" dirty="0"/>
        </a:p>
      </dsp:txBody>
      <dsp:txXfrm>
        <a:off x="1932301" y="1944780"/>
        <a:ext cx="877721" cy="325634"/>
      </dsp:txXfrm>
    </dsp:sp>
    <dsp:sp modelId="{14B93F99-5111-44E8-8585-9CA7984F8FC6}">
      <dsp:nvSpPr>
        <dsp:cNvPr id="0" name=""/>
        <dsp:cNvSpPr/>
      </dsp:nvSpPr>
      <dsp:spPr>
        <a:xfrm>
          <a:off x="2897832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19142-6561-4F1A-AF63-558A07001DEC}">
      <dsp:nvSpPr>
        <dsp:cNvPr id="0" name=""/>
        <dsp:cNvSpPr/>
      </dsp:nvSpPr>
      <dsp:spPr>
        <a:xfrm>
          <a:off x="2897832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SEQUELIZE</a:t>
          </a:r>
          <a:endParaRPr lang="en-US" sz="1100" b="1" kern="1200" dirty="0"/>
        </a:p>
      </dsp:txBody>
      <dsp:txXfrm>
        <a:off x="2897832" y="1944780"/>
        <a:ext cx="877721" cy="325634"/>
      </dsp:txXfrm>
    </dsp:sp>
    <dsp:sp modelId="{E55F8305-7639-4EBE-8D2D-5B5C7176544C}">
      <dsp:nvSpPr>
        <dsp:cNvPr id="0" name=""/>
        <dsp:cNvSpPr/>
      </dsp:nvSpPr>
      <dsp:spPr>
        <a:xfrm>
          <a:off x="3863363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E6B5E-21CE-45D7-9F83-CF2A03EECFDD}">
      <dsp:nvSpPr>
        <dsp:cNvPr id="0" name=""/>
        <dsp:cNvSpPr/>
      </dsp:nvSpPr>
      <dsp:spPr>
        <a:xfrm>
          <a:off x="3863363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NPM</a:t>
          </a:r>
          <a:endParaRPr lang="en-US" sz="1100" b="1" kern="1200" dirty="0"/>
        </a:p>
      </dsp:txBody>
      <dsp:txXfrm>
        <a:off x="3863363" y="1944780"/>
        <a:ext cx="877721" cy="325634"/>
      </dsp:txXfrm>
    </dsp:sp>
    <dsp:sp modelId="{475C1A56-144E-4C33-87B0-7850A0353A92}">
      <dsp:nvSpPr>
        <dsp:cNvPr id="0" name=""/>
        <dsp:cNvSpPr/>
      </dsp:nvSpPr>
      <dsp:spPr>
        <a:xfrm>
          <a:off x="4828893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5747A-9763-40C6-A59D-24CB3664365F}">
      <dsp:nvSpPr>
        <dsp:cNvPr id="0" name=""/>
        <dsp:cNvSpPr/>
      </dsp:nvSpPr>
      <dsp:spPr>
        <a:xfrm>
          <a:off x="4828893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MOCHAJS</a:t>
          </a:r>
          <a:endParaRPr lang="en-US" sz="1100" b="1" kern="1200" dirty="0"/>
        </a:p>
      </dsp:txBody>
      <dsp:txXfrm>
        <a:off x="4828893" y="1944780"/>
        <a:ext cx="877721" cy="325634"/>
      </dsp:txXfrm>
    </dsp:sp>
    <dsp:sp modelId="{13A826EE-47E0-4927-8C72-40309E7102A9}">
      <dsp:nvSpPr>
        <dsp:cNvPr id="0" name=""/>
        <dsp:cNvSpPr/>
      </dsp:nvSpPr>
      <dsp:spPr>
        <a:xfrm>
          <a:off x="5794424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A535-AF18-44BA-912A-484F81EFBC70}">
      <dsp:nvSpPr>
        <dsp:cNvPr id="0" name=""/>
        <dsp:cNvSpPr/>
      </dsp:nvSpPr>
      <dsp:spPr>
        <a:xfrm>
          <a:off x="5794424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CUCUMBER</a:t>
          </a:r>
          <a:endParaRPr lang="en-US" sz="1100" b="1" kern="1200" dirty="0"/>
        </a:p>
      </dsp:txBody>
      <dsp:txXfrm>
        <a:off x="5794424" y="1944780"/>
        <a:ext cx="877721" cy="325634"/>
      </dsp:txXfrm>
    </dsp:sp>
    <dsp:sp modelId="{633967FD-A129-424D-8F88-89B7EB603BC1}">
      <dsp:nvSpPr>
        <dsp:cNvPr id="0" name=""/>
        <dsp:cNvSpPr/>
      </dsp:nvSpPr>
      <dsp:spPr>
        <a:xfrm>
          <a:off x="6759955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F981-42C2-4834-BFA4-B0BDCDFD7DA0}">
      <dsp:nvSpPr>
        <dsp:cNvPr id="0" name=""/>
        <dsp:cNvSpPr/>
      </dsp:nvSpPr>
      <dsp:spPr>
        <a:xfrm>
          <a:off x="6759955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GIT</a:t>
          </a:r>
          <a:endParaRPr lang="en-US" sz="1100" b="1" kern="1200" dirty="0"/>
        </a:p>
      </dsp:txBody>
      <dsp:txXfrm>
        <a:off x="6759955" y="1944780"/>
        <a:ext cx="877721" cy="325634"/>
      </dsp:txXfrm>
    </dsp:sp>
    <dsp:sp modelId="{77B549F8-1CF2-4EE7-981B-631959034F77}">
      <dsp:nvSpPr>
        <dsp:cNvPr id="0" name=""/>
        <dsp:cNvSpPr/>
      </dsp:nvSpPr>
      <dsp:spPr>
        <a:xfrm>
          <a:off x="7725486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3618-0D50-4C36-A1AB-358A6A6C3DF0}">
      <dsp:nvSpPr>
        <dsp:cNvPr id="0" name=""/>
        <dsp:cNvSpPr/>
      </dsp:nvSpPr>
      <dsp:spPr>
        <a:xfrm>
          <a:off x="7725486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DOCKER</a:t>
          </a:r>
          <a:endParaRPr lang="en-US" sz="1100" b="1" kern="1200" dirty="0"/>
        </a:p>
      </dsp:txBody>
      <dsp:txXfrm>
        <a:off x="7725486" y="1944780"/>
        <a:ext cx="877721" cy="32563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8FA37E-DC0A-4EA3-B892-80923C2AFE98}">
      <dsp:nvSpPr>
        <dsp:cNvPr id="0" name=""/>
        <dsp:cNvSpPr/>
      </dsp:nvSpPr>
      <dsp:spPr>
        <a:xfrm>
          <a:off x="145908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9E5E-404F-4A9D-AA93-E2896EDBAF11}">
      <dsp:nvSpPr>
        <dsp:cNvPr id="0" name=""/>
        <dsp:cNvSpPr/>
      </dsp:nvSpPr>
      <dsp:spPr>
        <a:xfrm>
          <a:off x="145908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FRONT </a:t>
          </a:r>
          <a:endParaRPr lang="en-US" sz="1100" b="1" kern="1200" dirty="0"/>
        </a:p>
      </dsp:txBody>
      <dsp:txXfrm>
        <a:off x="145908" y="587383"/>
        <a:ext cx="851924" cy="316063"/>
      </dsp:txXfrm>
    </dsp:sp>
    <dsp:sp modelId="{A16F1C0A-412F-441D-8851-EBFCA0391FE3}">
      <dsp:nvSpPr>
        <dsp:cNvPr id="0" name=""/>
        <dsp:cNvSpPr/>
      </dsp:nvSpPr>
      <dsp:spPr>
        <a:xfrm>
          <a:off x="1083060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6252-FA8B-44CA-AB7F-DDA833999D8C}">
      <dsp:nvSpPr>
        <dsp:cNvPr id="0" name=""/>
        <dsp:cNvSpPr/>
      </dsp:nvSpPr>
      <dsp:spPr>
        <a:xfrm>
          <a:off x="1083060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HTML</a:t>
          </a:r>
          <a:endParaRPr lang="en-US" sz="1100" b="1" kern="1200" dirty="0"/>
        </a:p>
      </dsp:txBody>
      <dsp:txXfrm>
        <a:off x="1083060" y="587383"/>
        <a:ext cx="851924" cy="316063"/>
      </dsp:txXfrm>
    </dsp:sp>
    <dsp:sp modelId="{9D3FDBE3-50BF-414E-9B8F-4AF7B8F7DA9B}">
      <dsp:nvSpPr>
        <dsp:cNvPr id="0" name=""/>
        <dsp:cNvSpPr/>
      </dsp:nvSpPr>
      <dsp:spPr>
        <a:xfrm>
          <a:off x="2020212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3E4B-9502-496F-9CBA-4B91010B58A8}">
      <dsp:nvSpPr>
        <dsp:cNvPr id="0" name=""/>
        <dsp:cNvSpPr/>
      </dsp:nvSpPr>
      <dsp:spPr>
        <a:xfrm>
          <a:off x="2020212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BOOTSTRAP</a:t>
          </a:r>
          <a:endParaRPr lang="en-US" sz="1050" b="1" kern="1200" dirty="0"/>
        </a:p>
      </dsp:txBody>
      <dsp:txXfrm>
        <a:off x="2020212" y="587383"/>
        <a:ext cx="851924" cy="316063"/>
      </dsp:txXfrm>
    </dsp:sp>
    <dsp:sp modelId="{B7F4F45F-52F6-4735-9F5B-4E0B6B4972F1}">
      <dsp:nvSpPr>
        <dsp:cNvPr id="0" name=""/>
        <dsp:cNvSpPr/>
      </dsp:nvSpPr>
      <dsp:spPr>
        <a:xfrm>
          <a:off x="2957365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3369-1864-4EB7-A803-1D658C1B607A}">
      <dsp:nvSpPr>
        <dsp:cNvPr id="0" name=""/>
        <dsp:cNvSpPr/>
      </dsp:nvSpPr>
      <dsp:spPr>
        <a:xfrm>
          <a:off x="2957365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CSS</a:t>
          </a:r>
          <a:endParaRPr lang="en-US" sz="1050" b="1" kern="1200" dirty="0"/>
        </a:p>
      </dsp:txBody>
      <dsp:txXfrm>
        <a:off x="2957365" y="587383"/>
        <a:ext cx="851924" cy="316063"/>
      </dsp:txXfrm>
    </dsp:sp>
    <dsp:sp modelId="{670DA032-738F-496E-B705-4B6FD88569C4}">
      <dsp:nvSpPr>
        <dsp:cNvPr id="0" name=""/>
        <dsp:cNvSpPr/>
      </dsp:nvSpPr>
      <dsp:spPr>
        <a:xfrm>
          <a:off x="3894517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AD00-5216-47B8-807E-577875B7F6F6}">
      <dsp:nvSpPr>
        <dsp:cNvPr id="0" name=""/>
        <dsp:cNvSpPr/>
      </dsp:nvSpPr>
      <dsp:spPr>
        <a:xfrm>
          <a:off x="3894517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SASS</a:t>
          </a:r>
          <a:endParaRPr lang="en-US" sz="1100" b="1" kern="1200" dirty="0"/>
        </a:p>
      </dsp:txBody>
      <dsp:txXfrm>
        <a:off x="3894517" y="587383"/>
        <a:ext cx="851924" cy="316063"/>
      </dsp:txXfrm>
    </dsp:sp>
    <dsp:sp modelId="{0CC796FF-5B38-460F-8AB3-CDD81E86F9D5}">
      <dsp:nvSpPr>
        <dsp:cNvPr id="0" name=""/>
        <dsp:cNvSpPr/>
      </dsp:nvSpPr>
      <dsp:spPr>
        <a:xfrm>
          <a:off x="4831670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6FF2E-7B0F-4B7F-AD86-FEC9FAA2C1EC}">
      <dsp:nvSpPr>
        <dsp:cNvPr id="0" name=""/>
        <dsp:cNvSpPr/>
      </dsp:nvSpPr>
      <dsp:spPr>
        <a:xfrm>
          <a:off x="4831670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FONT-AW</a:t>
          </a:r>
          <a:endParaRPr lang="en-US" sz="1100" b="1" kern="1200" dirty="0"/>
        </a:p>
      </dsp:txBody>
      <dsp:txXfrm>
        <a:off x="4831670" y="587383"/>
        <a:ext cx="851924" cy="316063"/>
      </dsp:txXfrm>
    </dsp:sp>
    <dsp:sp modelId="{C9D9135F-E7D9-4129-B3BF-2320AE4CF18E}">
      <dsp:nvSpPr>
        <dsp:cNvPr id="0" name=""/>
        <dsp:cNvSpPr/>
      </dsp:nvSpPr>
      <dsp:spPr>
        <a:xfrm>
          <a:off x="5768822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62CF-6D0B-4ECD-977A-3FF48F88C2BD}">
      <dsp:nvSpPr>
        <dsp:cNvPr id="0" name=""/>
        <dsp:cNvSpPr/>
      </dsp:nvSpPr>
      <dsp:spPr>
        <a:xfrm>
          <a:off x="5768822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JAVASCRIPT</a:t>
          </a:r>
          <a:endParaRPr lang="en-US" sz="1050" b="1" kern="1200" dirty="0"/>
        </a:p>
      </dsp:txBody>
      <dsp:txXfrm>
        <a:off x="5768822" y="587383"/>
        <a:ext cx="851924" cy="316063"/>
      </dsp:txXfrm>
    </dsp:sp>
    <dsp:sp modelId="{E45651B0-0736-41CC-9E58-D9824BFEA7D6}">
      <dsp:nvSpPr>
        <dsp:cNvPr id="0" name=""/>
        <dsp:cNvSpPr/>
      </dsp:nvSpPr>
      <dsp:spPr>
        <a:xfrm>
          <a:off x="6705975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8E08-5854-4A0A-B6E2-CA47B8324EBA}">
      <dsp:nvSpPr>
        <dsp:cNvPr id="0" name=""/>
        <dsp:cNvSpPr/>
      </dsp:nvSpPr>
      <dsp:spPr>
        <a:xfrm>
          <a:off x="6705975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TYPESCRIPT</a:t>
          </a:r>
          <a:endParaRPr lang="en-US" sz="1100" b="1" kern="1200" dirty="0"/>
        </a:p>
      </dsp:txBody>
      <dsp:txXfrm>
        <a:off x="6705975" y="587383"/>
        <a:ext cx="851924" cy="316063"/>
      </dsp:txXfrm>
    </dsp:sp>
    <dsp:sp modelId="{8F955E1E-B4E8-4F94-B23F-85BE38F5BAFE}">
      <dsp:nvSpPr>
        <dsp:cNvPr id="0" name=""/>
        <dsp:cNvSpPr/>
      </dsp:nvSpPr>
      <dsp:spPr>
        <a:xfrm>
          <a:off x="7643127" y="408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6A7EA-C3ED-4D84-BA0C-DDAF25E161B5}">
      <dsp:nvSpPr>
        <dsp:cNvPr id="0" name=""/>
        <dsp:cNvSpPr/>
      </dsp:nvSpPr>
      <dsp:spPr>
        <a:xfrm>
          <a:off x="7643127" y="587383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LODASH</a:t>
          </a:r>
          <a:endParaRPr lang="en-US" sz="1100" b="1" kern="1200" dirty="0"/>
        </a:p>
      </dsp:txBody>
      <dsp:txXfrm>
        <a:off x="7643127" y="587383"/>
        <a:ext cx="851924" cy="316063"/>
      </dsp:txXfrm>
    </dsp:sp>
    <dsp:sp modelId="{2E3B3E9D-1DE1-40A0-9590-C30C0B3FD70C}">
      <dsp:nvSpPr>
        <dsp:cNvPr id="0" name=""/>
        <dsp:cNvSpPr/>
      </dsp:nvSpPr>
      <dsp:spPr>
        <a:xfrm>
          <a:off x="145908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A54C-8355-46FC-BD58-2CEF6565F98C}">
      <dsp:nvSpPr>
        <dsp:cNvPr id="0" name=""/>
        <dsp:cNvSpPr/>
      </dsp:nvSpPr>
      <dsp:spPr>
        <a:xfrm>
          <a:off x="145908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REACT</a:t>
          </a:r>
          <a:endParaRPr lang="en-US" sz="1100" b="1" kern="1200" dirty="0"/>
        </a:p>
      </dsp:txBody>
      <dsp:txXfrm>
        <a:off x="145908" y="1575615"/>
        <a:ext cx="851924" cy="316063"/>
      </dsp:txXfrm>
    </dsp:sp>
    <dsp:sp modelId="{EDFF171A-8D1A-4D11-A7AB-9094762D14B3}">
      <dsp:nvSpPr>
        <dsp:cNvPr id="0" name=""/>
        <dsp:cNvSpPr/>
      </dsp:nvSpPr>
      <dsp:spPr>
        <a:xfrm>
          <a:off x="1083060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B5C8-4D1D-4DF2-BDD8-55E2B5B98D7A}">
      <dsp:nvSpPr>
        <dsp:cNvPr id="0" name=""/>
        <dsp:cNvSpPr/>
      </dsp:nvSpPr>
      <dsp:spPr>
        <a:xfrm>
          <a:off x="1083060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R-ROUTER</a:t>
          </a:r>
          <a:endParaRPr lang="en-US" sz="1100" b="1" kern="1200" dirty="0"/>
        </a:p>
      </dsp:txBody>
      <dsp:txXfrm>
        <a:off x="1083060" y="1575615"/>
        <a:ext cx="851924" cy="316063"/>
      </dsp:txXfrm>
    </dsp:sp>
    <dsp:sp modelId="{C149ED0A-FBA9-4AE6-9AEE-6F73946D53D3}">
      <dsp:nvSpPr>
        <dsp:cNvPr id="0" name=""/>
        <dsp:cNvSpPr/>
      </dsp:nvSpPr>
      <dsp:spPr>
        <a:xfrm>
          <a:off x="2020212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0D49D-F6DA-45AD-A6F6-D85AC4F6C27A}">
      <dsp:nvSpPr>
        <dsp:cNvPr id="0" name=""/>
        <dsp:cNvSpPr/>
      </dsp:nvSpPr>
      <dsp:spPr>
        <a:xfrm>
          <a:off x="2020212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R-STRAP</a:t>
          </a:r>
          <a:endParaRPr lang="en-US" sz="1100" b="1" kern="1200" dirty="0"/>
        </a:p>
      </dsp:txBody>
      <dsp:txXfrm>
        <a:off x="2020212" y="1575615"/>
        <a:ext cx="851924" cy="316063"/>
      </dsp:txXfrm>
    </dsp:sp>
    <dsp:sp modelId="{62D7CBFC-9867-43C0-BC3E-0949321EAC48}">
      <dsp:nvSpPr>
        <dsp:cNvPr id="0" name=""/>
        <dsp:cNvSpPr/>
      </dsp:nvSpPr>
      <dsp:spPr>
        <a:xfrm>
          <a:off x="2957365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6D72-6B6D-42ED-BB99-9F7EABE3F0D9}">
      <dsp:nvSpPr>
        <dsp:cNvPr id="0" name=""/>
        <dsp:cNvSpPr/>
      </dsp:nvSpPr>
      <dsp:spPr>
        <a:xfrm>
          <a:off x="2957365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R-INTL</a:t>
          </a:r>
          <a:endParaRPr lang="en-US" sz="1100" b="1" kern="1200" dirty="0"/>
        </a:p>
      </dsp:txBody>
      <dsp:txXfrm>
        <a:off x="2957365" y="1575615"/>
        <a:ext cx="851924" cy="316063"/>
      </dsp:txXfrm>
    </dsp:sp>
    <dsp:sp modelId="{44BCD4AA-F933-4152-8031-34095D5382B5}">
      <dsp:nvSpPr>
        <dsp:cNvPr id="0" name=""/>
        <dsp:cNvSpPr/>
      </dsp:nvSpPr>
      <dsp:spPr>
        <a:xfrm>
          <a:off x="3894517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D1BB4-5E1B-43D0-B37B-7AA1575F3C92}">
      <dsp:nvSpPr>
        <dsp:cNvPr id="0" name=""/>
        <dsp:cNvSpPr/>
      </dsp:nvSpPr>
      <dsp:spPr>
        <a:xfrm>
          <a:off x="3894517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AXIOS</a:t>
          </a:r>
          <a:endParaRPr lang="en-US" sz="1100" b="1" kern="1200" dirty="0"/>
        </a:p>
      </dsp:txBody>
      <dsp:txXfrm>
        <a:off x="3894517" y="1575615"/>
        <a:ext cx="851924" cy="316063"/>
      </dsp:txXfrm>
    </dsp:sp>
    <dsp:sp modelId="{DD5012B8-F405-4287-BC51-D928FB54E119}">
      <dsp:nvSpPr>
        <dsp:cNvPr id="0" name=""/>
        <dsp:cNvSpPr/>
      </dsp:nvSpPr>
      <dsp:spPr>
        <a:xfrm>
          <a:off x="4831670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44C8-938A-45FC-9923-561C321B7600}">
      <dsp:nvSpPr>
        <dsp:cNvPr id="0" name=""/>
        <dsp:cNvSpPr/>
      </dsp:nvSpPr>
      <dsp:spPr>
        <a:xfrm>
          <a:off x="4831670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NPM</a:t>
          </a:r>
          <a:endParaRPr lang="en-US" sz="1100" b="1" kern="1200" dirty="0"/>
        </a:p>
      </dsp:txBody>
      <dsp:txXfrm>
        <a:off x="4831670" y="1575615"/>
        <a:ext cx="851924" cy="316063"/>
      </dsp:txXfrm>
    </dsp:sp>
    <dsp:sp modelId="{8658F73F-B6FE-4AD7-9C5A-318E4F078D76}">
      <dsp:nvSpPr>
        <dsp:cNvPr id="0" name=""/>
        <dsp:cNvSpPr/>
      </dsp:nvSpPr>
      <dsp:spPr>
        <a:xfrm>
          <a:off x="5768822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B49D-47D9-4E64-B6FA-DCCCDCCEFAF7}">
      <dsp:nvSpPr>
        <dsp:cNvPr id="0" name=""/>
        <dsp:cNvSpPr/>
      </dsp:nvSpPr>
      <dsp:spPr>
        <a:xfrm>
          <a:off x="5768822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WEBPACK</a:t>
          </a:r>
          <a:endParaRPr lang="en-US" sz="1100" b="1" kern="1200" dirty="0"/>
        </a:p>
      </dsp:txBody>
      <dsp:txXfrm>
        <a:off x="5768822" y="1575615"/>
        <a:ext cx="851924" cy="316063"/>
      </dsp:txXfrm>
    </dsp:sp>
    <dsp:sp modelId="{2558E950-38BA-43EA-9388-FCC789E0F13C}">
      <dsp:nvSpPr>
        <dsp:cNvPr id="0" name=""/>
        <dsp:cNvSpPr/>
      </dsp:nvSpPr>
      <dsp:spPr>
        <a:xfrm>
          <a:off x="6705975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62D8E-32C6-453D-B834-13F2F3DE13D4}">
      <dsp:nvSpPr>
        <dsp:cNvPr id="0" name=""/>
        <dsp:cNvSpPr/>
      </dsp:nvSpPr>
      <dsp:spPr>
        <a:xfrm>
          <a:off x="6705975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MOCHAJS</a:t>
          </a:r>
          <a:endParaRPr lang="en-US" sz="1100" b="1" kern="1200" dirty="0"/>
        </a:p>
      </dsp:txBody>
      <dsp:txXfrm>
        <a:off x="6705975" y="1575615"/>
        <a:ext cx="851924" cy="316063"/>
      </dsp:txXfrm>
    </dsp:sp>
    <dsp:sp modelId="{58746099-0FF3-47C9-9ACC-0F0FB19FE6A5}">
      <dsp:nvSpPr>
        <dsp:cNvPr id="0" name=""/>
        <dsp:cNvSpPr/>
      </dsp:nvSpPr>
      <dsp:spPr>
        <a:xfrm>
          <a:off x="7643127" y="988640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A648-CAC3-4841-AC1B-8849976A29D8}">
      <dsp:nvSpPr>
        <dsp:cNvPr id="0" name=""/>
        <dsp:cNvSpPr/>
      </dsp:nvSpPr>
      <dsp:spPr>
        <a:xfrm>
          <a:off x="7643127" y="1575615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SELENIUM</a:t>
          </a:r>
          <a:endParaRPr lang="en-US" sz="1100" b="1" kern="1200" dirty="0"/>
        </a:p>
      </dsp:txBody>
      <dsp:txXfrm>
        <a:off x="7643127" y="1575615"/>
        <a:ext cx="851924" cy="316063"/>
      </dsp:txXfrm>
    </dsp:sp>
    <dsp:sp modelId="{A4D0EE71-C004-4E14-B7B8-59625D724824}">
      <dsp:nvSpPr>
        <dsp:cNvPr id="0" name=""/>
        <dsp:cNvSpPr/>
      </dsp:nvSpPr>
      <dsp:spPr>
        <a:xfrm>
          <a:off x="153042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DCE82-7F27-4EAA-B32D-B12691B9D128}">
      <dsp:nvSpPr>
        <dsp:cNvPr id="0" name=""/>
        <dsp:cNvSpPr/>
      </dsp:nvSpPr>
      <dsp:spPr>
        <a:xfrm>
          <a:off x="153042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0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PROTRACTOR</a:t>
          </a:r>
          <a:endParaRPr lang="en-US" sz="1100" b="1" kern="1200" dirty="0"/>
        </a:p>
      </dsp:txBody>
      <dsp:txXfrm>
        <a:off x="153042" y="2563848"/>
        <a:ext cx="851924" cy="316063"/>
      </dsp:txXfrm>
    </dsp:sp>
    <dsp:sp modelId="{9E371DA0-E2CA-4D43-B1A8-C1BACC358553}">
      <dsp:nvSpPr>
        <dsp:cNvPr id="0" name=""/>
        <dsp:cNvSpPr/>
      </dsp:nvSpPr>
      <dsp:spPr>
        <a:xfrm>
          <a:off x="1090195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A05B-C054-4B17-B789-9DD76EA429AC}">
      <dsp:nvSpPr>
        <dsp:cNvPr id="0" name=""/>
        <dsp:cNvSpPr/>
      </dsp:nvSpPr>
      <dsp:spPr>
        <a:xfrm>
          <a:off x="1090195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CUCUMBER</a:t>
          </a:r>
          <a:endParaRPr lang="en-US" sz="1100" b="1" kern="1200" dirty="0"/>
        </a:p>
      </dsp:txBody>
      <dsp:txXfrm>
        <a:off x="1090195" y="2563848"/>
        <a:ext cx="851924" cy="316063"/>
      </dsp:txXfrm>
    </dsp:sp>
    <dsp:sp modelId="{0078F806-4571-4D90-B4D0-C5D05633856D}">
      <dsp:nvSpPr>
        <dsp:cNvPr id="0" name=""/>
        <dsp:cNvSpPr/>
      </dsp:nvSpPr>
      <dsp:spPr>
        <a:xfrm>
          <a:off x="2027347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E1A7C-026C-42DA-A01A-BC4B9053982F}">
      <dsp:nvSpPr>
        <dsp:cNvPr id="0" name=""/>
        <dsp:cNvSpPr/>
      </dsp:nvSpPr>
      <dsp:spPr>
        <a:xfrm>
          <a:off x="2027347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GIT</a:t>
          </a:r>
          <a:endParaRPr lang="en-US" sz="1100" b="1" kern="1200" dirty="0"/>
        </a:p>
      </dsp:txBody>
      <dsp:txXfrm>
        <a:off x="2027347" y="2563848"/>
        <a:ext cx="851924" cy="316063"/>
      </dsp:txXfrm>
    </dsp:sp>
    <dsp:sp modelId="{44A758F2-0898-41FB-BF86-6F01698E36F7}">
      <dsp:nvSpPr>
        <dsp:cNvPr id="0" name=""/>
        <dsp:cNvSpPr/>
      </dsp:nvSpPr>
      <dsp:spPr>
        <a:xfrm>
          <a:off x="2964500" y="1976872"/>
          <a:ext cx="851924" cy="586975"/>
        </a:xfrm>
        <a:prstGeom prst="roundRect">
          <a:avLst/>
        </a:prstGeom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D7051-39BC-48AD-A352-B4537D1F4F16}">
      <dsp:nvSpPr>
        <dsp:cNvPr id="0" name=""/>
        <dsp:cNvSpPr/>
      </dsp:nvSpPr>
      <dsp:spPr>
        <a:xfrm>
          <a:off x="2964500" y="2563848"/>
          <a:ext cx="851924" cy="31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DOCKER</a:t>
          </a:r>
          <a:endParaRPr lang="en-US" sz="1100" b="1" kern="1200" dirty="0"/>
        </a:p>
      </dsp:txBody>
      <dsp:txXfrm>
        <a:off x="2964500" y="2563848"/>
        <a:ext cx="851924" cy="31606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C0C584-8336-4278-B74A-2C47D5AB0468}">
      <dsp:nvSpPr>
        <dsp:cNvPr id="0" name=""/>
        <dsp:cNvSpPr/>
      </dsp:nvSpPr>
      <dsp:spPr>
        <a:xfrm>
          <a:off x="1239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EF75-4954-49EA-884B-E31B33256E12}">
      <dsp:nvSpPr>
        <dsp:cNvPr id="0" name=""/>
        <dsp:cNvSpPr/>
      </dsp:nvSpPr>
      <dsp:spPr>
        <a:xfrm>
          <a:off x="1239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BACK</a:t>
          </a:r>
          <a:endParaRPr lang="en-US" sz="1100" b="1" kern="1200" dirty="0"/>
        </a:p>
      </dsp:txBody>
      <dsp:txXfrm>
        <a:off x="1239" y="926623"/>
        <a:ext cx="877721" cy="325634"/>
      </dsp:txXfrm>
    </dsp:sp>
    <dsp:sp modelId="{B1B1A907-AC90-4A54-96E8-637C2C3506EE}">
      <dsp:nvSpPr>
        <dsp:cNvPr id="0" name=""/>
        <dsp:cNvSpPr/>
      </dsp:nvSpPr>
      <dsp:spPr>
        <a:xfrm>
          <a:off x="966770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A2A0-18B3-4D19-B9A0-C0D56CE427C0}">
      <dsp:nvSpPr>
        <dsp:cNvPr id="0" name=""/>
        <dsp:cNvSpPr/>
      </dsp:nvSpPr>
      <dsp:spPr>
        <a:xfrm>
          <a:off x="966770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ENV-VAR</a:t>
          </a:r>
          <a:endParaRPr lang="en-US" sz="1100" b="1" kern="1200" dirty="0"/>
        </a:p>
      </dsp:txBody>
      <dsp:txXfrm>
        <a:off x="966770" y="926623"/>
        <a:ext cx="877721" cy="325634"/>
      </dsp:txXfrm>
    </dsp:sp>
    <dsp:sp modelId="{F5AB74DB-C9C8-40E8-8650-F6212D92F32A}">
      <dsp:nvSpPr>
        <dsp:cNvPr id="0" name=""/>
        <dsp:cNvSpPr/>
      </dsp:nvSpPr>
      <dsp:spPr>
        <a:xfrm>
          <a:off x="1932301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DFB8-8F14-4FE3-85AC-A95B5D8EE879}">
      <dsp:nvSpPr>
        <dsp:cNvPr id="0" name=""/>
        <dsp:cNvSpPr/>
      </dsp:nvSpPr>
      <dsp:spPr>
        <a:xfrm>
          <a:off x="1932301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DOTENV</a:t>
          </a:r>
          <a:endParaRPr lang="en-US" sz="1100" b="1" kern="1200" dirty="0"/>
        </a:p>
      </dsp:txBody>
      <dsp:txXfrm>
        <a:off x="1932301" y="926623"/>
        <a:ext cx="877721" cy="325634"/>
      </dsp:txXfrm>
    </dsp:sp>
    <dsp:sp modelId="{4367B269-4ACD-4FE4-A22C-9369F3FB6F78}">
      <dsp:nvSpPr>
        <dsp:cNvPr id="0" name=""/>
        <dsp:cNvSpPr/>
      </dsp:nvSpPr>
      <dsp:spPr>
        <a:xfrm>
          <a:off x="2897832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1FCE-935C-4D09-BC63-81EB83DB330C}">
      <dsp:nvSpPr>
        <dsp:cNvPr id="0" name=""/>
        <dsp:cNvSpPr/>
      </dsp:nvSpPr>
      <dsp:spPr>
        <a:xfrm>
          <a:off x="2897832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NODEJS</a:t>
          </a:r>
          <a:endParaRPr lang="en-US" sz="1100" b="1" kern="1200" dirty="0"/>
        </a:p>
      </dsp:txBody>
      <dsp:txXfrm>
        <a:off x="2897832" y="926623"/>
        <a:ext cx="877721" cy="325634"/>
      </dsp:txXfrm>
    </dsp:sp>
    <dsp:sp modelId="{AE2B38BD-1AF7-485E-99F0-974ECAC87B21}">
      <dsp:nvSpPr>
        <dsp:cNvPr id="0" name=""/>
        <dsp:cNvSpPr/>
      </dsp:nvSpPr>
      <dsp:spPr>
        <a:xfrm>
          <a:off x="3863363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9140-2D15-4788-9C78-108A414E1969}">
      <dsp:nvSpPr>
        <dsp:cNvPr id="0" name=""/>
        <dsp:cNvSpPr/>
      </dsp:nvSpPr>
      <dsp:spPr>
        <a:xfrm>
          <a:off x="3863363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JAVASCRIPT</a:t>
          </a:r>
          <a:endParaRPr lang="en-US" sz="1100" b="1" kern="1200" dirty="0"/>
        </a:p>
      </dsp:txBody>
      <dsp:txXfrm>
        <a:off x="3863363" y="926623"/>
        <a:ext cx="877721" cy="325634"/>
      </dsp:txXfrm>
    </dsp:sp>
    <dsp:sp modelId="{6F9C1E88-868F-4DE3-BED3-F0E92C9B4C02}">
      <dsp:nvSpPr>
        <dsp:cNvPr id="0" name=""/>
        <dsp:cNvSpPr/>
      </dsp:nvSpPr>
      <dsp:spPr>
        <a:xfrm>
          <a:off x="4828893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1F0D2-6805-44FA-86E8-65568F15EA4E}">
      <dsp:nvSpPr>
        <dsp:cNvPr id="0" name=""/>
        <dsp:cNvSpPr/>
      </dsp:nvSpPr>
      <dsp:spPr>
        <a:xfrm>
          <a:off x="4828893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TYPESCRIPT</a:t>
          </a:r>
          <a:endParaRPr lang="en-US" sz="1100" b="1" kern="1200" dirty="0"/>
        </a:p>
      </dsp:txBody>
      <dsp:txXfrm>
        <a:off x="4828893" y="926623"/>
        <a:ext cx="877721" cy="325634"/>
      </dsp:txXfrm>
    </dsp:sp>
    <dsp:sp modelId="{12F1CEB4-6E1F-43B8-B1E9-46A8F288FF41}">
      <dsp:nvSpPr>
        <dsp:cNvPr id="0" name=""/>
        <dsp:cNvSpPr/>
      </dsp:nvSpPr>
      <dsp:spPr>
        <a:xfrm>
          <a:off x="5794424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E09B3-288E-4244-AA4F-FF4E4DB612F9}">
      <dsp:nvSpPr>
        <dsp:cNvPr id="0" name=""/>
        <dsp:cNvSpPr/>
      </dsp:nvSpPr>
      <dsp:spPr>
        <a:xfrm>
          <a:off x="5794424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LODASH</a:t>
          </a:r>
          <a:endParaRPr lang="en-US" sz="1100" b="1" kern="1200" dirty="0"/>
        </a:p>
      </dsp:txBody>
      <dsp:txXfrm>
        <a:off x="5794424" y="926623"/>
        <a:ext cx="877721" cy="325634"/>
      </dsp:txXfrm>
    </dsp:sp>
    <dsp:sp modelId="{579721E6-4ABA-4F1C-880A-6C23FE6D1375}">
      <dsp:nvSpPr>
        <dsp:cNvPr id="0" name=""/>
        <dsp:cNvSpPr/>
      </dsp:nvSpPr>
      <dsp:spPr>
        <a:xfrm>
          <a:off x="6759955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D33F4-7FDC-4A97-9B57-941CF6B7D66E}">
      <dsp:nvSpPr>
        <dsp:cNvPr id="0" name=""/>
        <dsp:cNvSpPr/>
      </dsp:nvSpPr>
      <dsp:spPr>
        <a:xfrm>
          <a:off x="6759955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EXPRESS</a:t>
          </a:r>
          <a:endParaRPr lang="en-US" sz="1100" b="1" kern="1200" dirty="0"/>
        </a:p>
      </dsp:txBody>
      <dsp:txXfrm>
        <a:off x="6759955" y="926623"/>
        <a:ext cx="877721" cy="325634"/>
      </dsp:txXfrm>
    </dsp:sp>
    <dsp:sp modelId="{BFD3CBE6-BB4D-447A-979C-745DE79B2258}">
      <dsp:nvSpPr>
        <dsp:cNvPr id="0" name=""/>
        <dsp:cNvSpPr/>
      </dsp:nvSpPr>
      <dsp:spPr>
        <a:xfrm>
          <a:off x="7725486" y="321872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FEE3F-74A7-435D-938D-16000177C1CC}">
      <dsp:nvSpPr>
        <dsp:cNvPr id="0" name=""/>
        <dsp:cNvSpPr/>
      </dsp:nvSpPr>
      <dsp:spPr>
        <a:xfrm>
          <a:off x="7725486" y="926623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PASSPORT</a:t>
          </a:r>
          <a:endParaRPr lang="en-US" sz="1100" b="1" kern="1200" dirty="0"/>
        </a:p>
      </dsp:txBody>
      <dsp:txXfrm>
        <a:off x="7725486" y="926623"/>
        <a:ext cx="877721" cy="325634"/>
      </dsp:txXfrm>
    </dsp:sp>
    <dsp:sp modelId="{31BEF360-B9EB-4BBA-822E-72CC985F9B79}">
      <dsp:nvSpPr>
        <dsp:cNvPr id="0" name=""/>
        <dsp:cNvSpPr/>
      </dsp:nvSpPr>
      <dsp:spPr>
        <a:xfrm>
          <a:off x="1239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55F2-6EA9-49EA-882A-69811FF5424D}">
      <dsp:nvSpPr>
        <dsp:cNvPr id="0" name=""/>
        <dsp:cNvSpPr/>
      </dsp:nvSpPr>
      <dsp:spPr>
        <a:xfrm>
          <a:off x="1239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POSTGRES</a:t>
          </a:r>
          <a:endParaRPr lang="en-US" sz="1100" b="1" kern="1200" dirty="0"/>
        </a:p>
      </dsp:txBody>
      <dsp:txXfrm>
        <a:off x="1239" y="1944780"/>
        <a:ext cx="877721" cy="325634"/>
      </dsp:txXfrm>
    </dsp:sp>
    <dsp:sp modelId="{41FC23AA-CB2B-47E2-9048-1D0B223980DA}">
      <dsp:nvSpPr>
        <dsp:cNvPr id="0" name=""/>
        <dsp:cNvSpPr/>
      </dsp:nvSpPr>
      <dsp:spPr>
        <a:xfrm>
          <a:off x="966770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AE85-EFDE-43D8-8107-7E4889574F9E}">
      <dsp:nvSpPr>
        <dsp:cNvPr id="0" name=""/>
        <dsp:cNvSpPr/>
      </dsp:nvSpPr>
      <dsp:spPr>
        <a:xfrm>
          <a:off x="966770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</a:t>
          </a:r>
          <a:endParaRPr lang="en-US" sz="1100" b="1" kern="1200" dirty="0"/>
        </a:p>
      </dsp:txBody>
      <dsp:txXfrm>
        <a:off x="966770" y="1944780"/>
        <a:ext cx="877721" cy="325634"/>
      </dsp:txXfrm>
    </dsp:sp>
    <dsp:sp modelId="{0D8024A8-A6CC-4E1D-821F-0D3119AF46B6}">
      <dsp:nvSpPr>
        <dsp:cNvPr id="0" name=""/>
        <dsp:cNvSpPr/>
      </dsp:nvSpPr>
      <dsp:spPr>
        <a:xfrm>
          <a:off x="1932301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4088-0255-464D-8402-FF2DD094A699}">
      <dsp:nvSpPr>
        <dsp:cNvPr id="0" name=""/>
        <dsp:cNvSpPr/>
      </dsp:nvSpPr>
      <dsp:spPr>
        <a:xfrm>
          <a:off x="1932301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PG</a:t>
          </a:r>
          <a:endParaRPr lang="en-US" sz="1100" b="1" kern="1200" dirty="0"/>
        </a:p>
      </dsp:txBody>
      <dsp:txXfrm>
        <a:off x="1932301" y="1944780"/>
        <a:ext cx="877721" cy="325634"/>
      </dsp:txXfrm>
    </dsp:sp>
    <dsp:sp modelId="{14B93F99-5111-44E8-8585-9CA7984F8FC6}">
      <dsp:nvSpPr>
        <dsp:cNvPr id="0" name=""/>
        <dsp:cNvSpPr/>
      </dsp:nvSpPr>
      <dsp:spPr>
        <a:xfrm>
          <a:off x="2897832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19142-6561-4F1A-AF63-558A07001DEC}">
      <dsp:nvSpPr>
        <dsp:cNvPr id="0" name=""/>
        <dsp:cNvSpPr/>
      </dsp:nvSpPr>
      <dsp:spPr>
        <a:xfrm>
          <a:off x="2897832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SEQUELIZE</a:t>
          </a:r>
          <a:endParaRPr lang="en-US" sz="1100" b="1" kern="1200" dirty="0"/>
        </a:p>
      </dsp:txBody>
      <dsp:txXfrm>
        <a:off x="2897832" y="1944780"/>
        <a:ext cx="877721" cy="325634"/>
      </dsp:txXfrm>
    </dsp:sp>
    <dsp:sp modelId="{E55F8305-7639-4EBE-8D2D-5B5C7176544C}">
      <dsp:nvSpPr>
        <dsp:cNvPr id="0" name=""/>
        <dsp:cNvSpPr/>
      </dsp:nvSpPr>
      <dsp:spPr>
        <a:xfrm>
          <a:off x="3863363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E6B5E-21CE-45D7-9F83-CF2A03EECFDD}">
      <dsp:nvSpPr>
        <dsp:cNvPr id="0" name=""/>
        <dsp:cNvSpPr/>
      </dsp:nvSpPr>
      <dsp:spPr>
        <a:xfrm>
          <a:off x="3863363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NPM</a:t>
          </a:r>
          <a:endParaRPr lang="en-US" sz="1100" b="1" kern="1200" dirty="0"/>
        </a:p>
      </dsp:txBody>
      <dsp:txXfrm>
        <a:off x="3863363" y="1944780"/>
        <a:ext cx="877721" cy="325634"/>
      </dsp:txXfrm>
    </dsp:sp>
    <dsp:sp modelId="{475C1A56-144E-4C33-87B0-7850A0353A92}">
      <dsp:nvSpPr>
        <dsp:cNvPr id="0" name=""/>
        <dsp:cNvSpPr/>
      </dsp:nvSpPr>
      <dsp:spPr>
        <a:xfrm>
          <a:off x="4828893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5747A-9763-40C6-A59D-24CB3664365F}">
      <dsp:nvSpPr>
        <dsp:cNvPr id="0" name=""/>
        <dsp:cNvSpPr/>
      </dsp:nvSpPr>
      <dsp:spPr>
        <a:xfrm>
          <a:off x="4828893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MOCHAJS</a:t>
          </a:r>
          <a:endParaRPr lang="en-US" sz="1100" b="1" kern="1200" dirty="0"/>
        </a:p>
      </dsp:txBody>
      <dsp:txXfrm>
        <a:off x="4828893" y="1944780"/>
        <a:ext cx="877721" cy="325634"/>
      </dsp:txXfrm>
    </dsp:sp>
    <dsp:sp modelId="{13A826EE-47E0-4927-8C72-40309E7102A9}">
      <dsp:nvSpPr>
        <dsp:cNvPr id="0" name=""/>
        <dsp:cNvSpPr/>
      </dsp:nvSpPr>
      <dsp:spPr>
        <a:xfrm>
          <a:off x="5794424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A535-AF18-44BA-912A-484F81EFBC70}">
      <dsp:nvSpPr>
        <dsp:cNvPr id="0" name=""/>
        <dsp:cNvSpPr/>
      </dsp:nvSpPr>
      <dsp:spPr>
        <a:xfrm>
          <a:off x="5794424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CUCUMBER</a:t>
          </a:r>
          <a:endParaRPr lang="en-US" sz="1100" b="1" kern="1200" dirty="0"/>
        </a:p>
      </dsp:txBody>
      <dsp:txXfrm>
        <a:off x="5794424" y="1944780"/>
        <a:ext cx="877721" cy="325634"/>
      </dsp:txXfrm>
    </dsp:sp>
    <dsp:sp modelId="{633967FD-A129-424D-8F88-89B7EB603BC1}">
      <dsp:nvSpPr>
        <dsp:cNvPr id="0" name=""/>
        <dsp:cNvSpPr/>
      </dsp:nvSpPr>
      <dsp:spPr>
        <a:xfrm>
          <a:off x="6759955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F981-42C2-4834-BFA4-B0BDCDFD7DA0}">
      <dsp:nvSpPr>
        <dsp:cNvPr id="0" name=""/>
        <dsp:cNvSpPr/>
      </dsp:nvSpPr>
      <dsp:spPr>
        <a:xfrm>
          <a:off x="6759955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GIT</a:t>
          </a:r>
          <a:endParaRPr lang="en-US" sz="1100" b="1" kern="1200" dirty="0"/>
        </a:p>
      </dsp:txBody>
      <dsp:txXfrm>
        <a:off x="6759955" y="1944780"/>
        <a:ext cx="877721" cy="325634"/>
      </dsp:txXfrm>
    </dsp:sp>
    <dsp:sp modelId="{77B549F8-1CF2-4EE7-981B-631959034F77}">
      <dsp:nvSpPr>
        <dsp:cNvPr id="0" name=""/>
        <dsp:cNvSpPr/>
      </dsp:nvSpPr>
      <dsp:spPr>
        <a:xfrm>
          <a:off x="7725486" y="1340030"/>
          <a:ext cx="877721" cy="604750"/>
        </a:xfrm>
        <a:prstGeom prst="roundRect">
          <a:avLst/>
        </a:prstGeom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3618-0D50-4C36-A1AB-358A6A6C3DF0}">
      <dsp:nvSpPr>
        <dsp:cNvPr id="0" name=""/>
        <dsp:cNvSpPr/>
      </dsp:nvSpPr>
      <dsp:spPr>
        <a:xfrm>
          <a:off x="7725486" y="1944780"/>
          <a:ext cx="877721" cy="325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DOCKER</a:t>
          </a:r>
          <a:endParaRPr lang="en-US" sz="1100" b="1" kern="1200" dirty="0"/>
        </a:p>
      </dsp:txBody>
      <dsp:txXfrm>
        <a:off x="7725486" y="1944780"/>
        <a:ext cx="877721" cy="32563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8FA37E-DC0A-4EA3-B892-80923C2AFE98}">
      <dsp:nvSpPr>
        <dsp:cNvPr id="0" name=""/>
        <dsp:cNvSpPr/>
      </dsp:nvSpPr>
      <dsp:spPr>
        <a:xfrm>
          <a:off x="124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9E5E-404F-4A9D-AA93-E2896EDBAF11}">
      <dsp:nvSpPr>
        <dsp:cNvPr id="0" name=""/>
        <dsp:cNvSpPr/>
      </dsp:nvSpPr>
      <dsp:spPr>
        <a:xfrm>
          <a:off x="124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FRONT </a:t>
          </a:r>
          <a:endParaRPr lang="en-US" sz="1400" b="1" kern="1200" dirty="0"/>
        </a:p>
      </dsp:txBody>
      <dsp:txXfrm>
        <a:off x="1249" y="961650"/>
        <a:ext cx="1136601" cy="421679"/>
      </dsp:txXfrm>
    </dsp:sp>
    <dsp:sp modelId="{A16F1C0A-412F-441D-8851-EBFCA0391FE3}">
      <dsp:nvSpPr>
        <dsp:cNvPr id="0" name=""/>
        <dsp:cNvSpPr/>
      </dsp:nvSpPr>
      <dsp:spPr>
        <a:xfrm>
          <a:off x="125155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6252-FA8B-44CA-AB7F-DDA833999D8C}">
      <dsp:nvSpPr>
        <dsp:cNvPr id="0" name=""/>
        <dsp:cNvSpPr/>
      </dsp:nvSpPr>
      <dsp:spPr>
        <a:xfrm>
          <a:off x="125155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HTML</a:t>
          </a:r>
          <a:endParaRPr lang="en-US" sz="1400" b="1" kern="1200" dirty="0"/>
        </a:p>
      </dsp:txBody>
      <dsp:txXfrm>
        <a:off x="1251559" y="961650"/>
        <a:ext cx="1136601" cy="421679"/>
      </dsp:txXfrm>
    </dsp:sp>
    <dsp:sp modelId="{9D3FDBE3-50BF-414E-9B8F-4AF7B8F7DA9B}">
      <dsp:nvSpPr>
        <dsp:cNvPr id="0" name=""/>
        <dsp:cNvSpPr/>
      </dsp:nvSpPr>
      <dsp:spPr>
        <a:xfrm>
          <a:off x="250186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3E4B-9502-496F-9CBA-4B91010B58A8}">
      <dsp:nvSpPr>
        <dsp:cNvPr id="0" name=""/>
        <dsp:cNvSpPr/>
      </dsp:nvSpPr>
      <dsp:spPr>
        <a:xfrm>
          <a:off x="250186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BOOTSTRAP</a:t>
          </a:r>
          <a:endParaRPr lang="en-US" sz="1400" b="1" kern="1200" dirty="0"/>
        </a:p>
      </dsp:txBody>
      <dsp:txXfrm>
        <a:off x="2501869" y="961650"/>
        <a:ext cx="1136601" cy="421679"/>
      </dsp:txXfrm>
    </dsp:sp>
    <dsp:sp modelId="{B7F4F45F-52F6-4735-9F5B-4E0B6B4972F1}">
      <dsp:nvSpPr>
        <dsp:cNvPr id="0" name=""/>
        <dsp:cNvSpPr/>
      </dsp:nvSpPr>
      <dsp:spPr>
        <a:xfrm>
          <a:off x="375217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3369-1864-4EB7-A803-1D658C1B607A}">
      <dsp:nvSpPr>
        <dsp:cNvPr id="0" name=""/>
        <dsp:cNvSpPr/>
      </dsp:nvSpPr>
      <dsp:spPr>
        <a:xfrm>
          <a:off x="375217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CSS</a:t>
          </a:r>
          <a:endParaRPr lang="en-US" sz="1400" b="1" kern="1200" dirty="0"/>
        </a:p>
      </dsp:txBody>
      <dsp:txXfrm>
        <a:off x="3752179" y="961650"/>
        <a:ext cx="1136601" cy="421679"/>
      </dsp:txXfrm>
    </dsp:sp>
    <dsp:sp modelId="{670DA032-738F-496E-B705-4B6FD88569C4}">
      <dsp:nvSpPr>
        <dsp:cNvPr id="0" name=""/>
        <dsp:cNvSpPr/>
      </dsp:nvSpPr>
      <dsp:spPr>
        <a:xfrm>
          <a:off x="5002488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AD00-5216-47B8-807E-577875B7F6F6}">
      <dsp:nvSpPr>
        <dsp:cNvPr id="0" name=""/>
        <dsp:cNvSpPr/>
      </dsp:nvSpPr>
      <dsp:spPr>
        <a:xfrm>
          <a:off x="5002488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FONT-AW</a:t>
          </a:r>
          <a:endParaRPr lang="en-US" sz="1400" b="1" kern="1200" dirty="0"/>
        </a:p>
      </dsp:txBody>
      <dsp:txXfrm>
        <a:off x="5002488" y="961650"/>
        <a:ext cx="1136601" cy="421679"/>
      </dsp:txXfrm>
    </dsp:sp>
    <dsp:sp modelId="{C9D9135F-E7D9-4129-B3BF-2320AE4CF18E}">
      <dsp:nvSpPr>
        <dsp:cNvPr id="0" name=""/>
        <dsp:cNvSpPr/>
      </dsp:nvSpPr>
      <dsp:spPr>
        <a:xfrm>
          <a:off x="6252798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62CF-6D0B-4ECD-977A-3FF48F88C2BD}">
      <dsp:nvSpPr>
        <dsp:cNvPr id="0" name=""/>
        <dsp:cNvSpPr/>
      </dsp:nvSpPr>
      <dsp:spPr>
        <a:xfrm>
          <a:off x="6252798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JAVASCRIPT</a:t>
          </a:r>
          <a:endParaRPr lang="en-US" sz="1400" b="1" kern="1200" dirty="0"/>
        </a:p>
      </dsp:txBody>
      <dsp:txXfrm>
        <a:off x="6252798" y="961650"/>
        <a:ext cx="1136601" cy="421679"/>
      </dsp:txXfrm>
    </dsp:sp>
    <dsp:sp modelId="{E45651B0-0736-41CC-9E58-D9824BFEA7D6}">
      <dsp:nvSpPr>
        <dsp:cNvPr id="0" name=""/>
        <dsp:cNvSpPr/>
      </dsp:nvSpPr>
      <dsp:spPr>
        <a:xfrm>
          <a:off x="7503108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8E08-5854-4A0A-B6E2-CA47B8324EBA}">
      <dsp:nvSpPr>
        <dsp:cNvPr id="0" name=""/>
        <dsp:cNvSpPr/>
      </dsp:nvSpPr>
      <dsp:spPr>
        <a:xfrm>
          <a:off x="7503108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REACT</a:t>
          </a:r>
          <a:endParaRPr lang="en-US" sz="1400" b="1" kern="1200" dirty="0"/>
        </a:p>
      </dsp:txBody>
      <dsp:txXfrm>
        <a:off x="7503108" y="961650"/>
        <a:ext cx="1136601" cy="421679"/>
      </dsp:txXfrm>
    </dsp:sp>
    <dsp:sp modelId="{EDFF171A-8D1A-4D11-A7AB-9094762D14B3}">
      <dsp:nvSpPr>
        <dsp:cNvPr id="0" name=""/>
        <dsp:cNvSpPr/>
      </dsp:nvSpPr>
      <dsp:spPr>
        <a:xfrm>
          <a:off x="72004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B5C8-4D1D-4DF2-BDD8-55E2B5B98D7A}">
      <dsp:nvSpPr>
        <dsp:cNvPr id="0" name=""/>
        <dsp:cNvSpPr/>
      </dsp:nvSpPr>
      <dsp:spPr>
        <a:xfrm>
          <a:off x="72004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R-ROUTER</a:t>
          </a:r>
          <a:endParaRPr lang="en-US" sz="1400" b="1" kern="1200" dirty="0"/>
        </a:p>
      </dsp:txBody>
      <dsp:txXfrm>
        <a:off x="72004" y="2280108"/>
        <a:ext cx="1136601" cy="421679"/>
      </dsp:txXfrm>
    </dsp:sp>
    <dsp:sp modelId="{62D7CBFC-9867-43C0-BC3E-0949321EAC48}">
      <dsp:nvSpPr>
        <dsp:cNvPr id="0" name=""/>
        <dsp:cNvSpPr/>
      </dsp:nvSpPr>
      <dsp:spPr>
        <a:xfrm>
          <a:off x="1250321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6D72-6B6D-42ED-BB99-9F7EABE3F0D9}">
      <dsp:nvSpPr>
        <dsp:cNvPr id="0" name=""/>
        <dsp:cNvSpPr/>
      </dsp:nvSpPr>
      <dsp:spPr>
        <a:xfrm>
          <a:off x="1250321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R-INTL</a:t>
          </a:r>
          <a:endParaRPr lang="en-US" sz="1400" b="1" kern="1200" dirty="0"/>
        </a:p>
      </dsp:txBody>
      <dsp:txXfrm>
        <a:off x="1250321" y="2280108"/>
        <a:ext cx="1136601" cy="421679"/>
      </dsp:txXfrm>
    </dsp:sp>
    <dsp:sp modelId="{44BCD4AA-F933-4152-8031-34095D5382B5}">
      <dsp:nvSpPr>
        <dsp:cNvPr id="0" name=""/>
        <dsp:cNvSpPr/>
      </dsp:nvSpPr>
      <dsp:spPr>
        <a:xfrm>
          <a:off x="2500631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D1BB4-5E1B-43D0-B37B-7AA1575F3C92}">
      <dsp:nvSpPr>
        <dsp:cNvPr id="0" name=""/>
        <dsp:cNvSpPr/>
      </dsp:nvSpPr>
      <dsp:spPr>
        <a:xfrm>
          <a:off x="2500631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NPM</a:t>
          </a:r>
          <a:endParaRPr lang="en-US" sz="1400" b="1" kern="1200" dirty="0"/>
        </a:p>
      </dsp:txBody>
      <dsp:txXfrm>
        <a:off x="2500631" y="2280108"/>
        <a:ext cx="1136601" cy="421679"/>
      </dsp:txXfrm>
    </dsp:sp>
    <dsp:sp modelId="{8658F73F-B6FE-4AD7-9C5A-318E4F078D76}">
      <dsp:nvSpPr>
        <dsp:cNvPr id="0" name=""/>
        <dsp:cNvSpPr/>
      </dsp:nvSpPr>
      <dsp:spPr>
        <a:xfrm>
          <a:off x="3744417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B49D-47D9-4E64-B6FA-DCCCDCCEFAF7}">
      <dsp:nvSpPr>
        <dsp:cNvPr id="0" name=""/>
        <dsp:cNvSpPr/>
      </dsp:nvSpPr>
      <dsp:spPr>
        <a:xfrm>
          <a:off x="3744417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WEBPACK</a:t>
          </a:r>
          <a:endParaRPr lang="en-US" sz="1400" b="1" kern="1200" dirty="0"/>
        </a:p>
      </dsp:txBody>
      <dsp:txXfrm>
        <a:off x="3744417" y="2280108"/>
        <a:ext cx="1136601" cy="421679"/>
      </dsp:txXfrm>
    </dsp:sp>
    <dsp:sp modelId="{2558E950-38BA-43EA-9388-FCC789E0F13C}">
      <dsp:nvSpPr>
        <dsp:cNvPr id="0" name=""/>
        <dsp:cNvSpPr/>
      </dsp:nvSpPr>
      <dsp:spPr>
        <a:xfrm>
          <a:off x="4994727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62D8E-32C6-453D-B834-13F2F3DE13D4}">
      <dsp:nvSpPr>
        <dsp:cNvPr id="0" name=""/>
        <dsp:cNvSpPr/>
      </dsp:nvSpPr>
      <dsp:spPr>
        <a:xfrm>
          <a:off x="4994727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SELENIUM</a:t>
          </a:r>
          <a:endParaRPr lang="en-US" sz="1400" b="1" kern="1200" dirty="0"/>
        </a:p>
      </dsp:txBody>
      <dsp:txXfrm>
        <a:off x="4994727" y="2280108"/>
        <a:ext cx="1136601" cy="421679"/>
      </dsp:txXfrm>
    </dsp:sp>
    <dsp:sp modelId="{9E371DA0-E2CA-4D43-B1A8-C1BACC358553}">
      <dsp:nvSpPr>
        <dsp:cNvPr id="0" name=""/>
        <dsp:cNvSpPr/>
      </dsp:nvSpPr>
      <dsp:spPr>
        <a:xfrm>
          <a:off x="6192696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A05B-C054-4B17-B789-9DD76EA429AC}">
      <dsp:nvSpPr>
        <dsp:cNvPr id="0" name=""/>
        <dsp:cNvSpPr/>
      </dsp:nvSpPr>
      <dsp:spPr>
        <a:xfrm>
          <a:off x="6192696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GIT</a:t>
          </a:r>
          <a:endParaRPr lang="en-US" sz="1400" b="1" kern="1200" dirty="0"/>
        </a:p>
      </dsp:txBody>
      <dsp:txXfrm>
        <a:off x="6192696" y="2280108"/>
        <a:ext cx="1136601" cy="4216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C0C584-8336-4278-B74A-2C47D5AB0468}">
      <dsp:nvSpPr>
        <dsp:cNvPr id="0" name=""/>
        <dsp:cNvSpPr/>
      </dsp:nvSpPr>
      <dsp:spPr>
        <a:xfrm>
          <a:off x="34413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EF75-4954-49EA-884B-E31B33256E12}">
      <dsp:nvSpPr>
        <dsp:cNvPr id="0" name=""/>
        <dsp:cNvSpPr/>
      </dsp:nvSpPr>
      <dsp:spPr>
        <a:xfrm>
          <a:off x="34413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BACK</a:t>
          </a:r>
          <a:endParaRPr lang="en-US" sz="1400" b="1" kern="1200" dirty="0"/>
        </a:p>
      </dsp:txBody>
      <dsp:txXfrm>
        <a:off x="34413" y="805353"/>
        <a:ext cx="1165772" cy="432501"/>
      </dsp:txXfrm>
    </dsp:sp>
    <dsp:sp modelId="{B1B1A907-AC90-4A54-96E8-637C2C3506EE}">
      <dsp:nvSpPr>
        <dsp:cNvPr id="0" name=""/>
        <dsp:cNvSpPr/>
      </dsp:nvSpPr>
      <dsp:spPr>
        <a:xfrm>
          <a:off x="1316812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A2A0-18B3-4D19-B9A0-C0D56CE427C0}">
      <dsp:nvSpPr>
        <dsp:cNvPr id="0" name=""/>
        <dsp:cNvSpPr/>
      </dsp:nvSpPr>
      <dsp:spPr>
        <a:xfrm>
          <a:off x="1316812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ENV-VAR</a:t>
          </a:r>
          <a:endParaRPr lang="en-US" sz="1400" b="1" kern="1200" dirty="0"/>
        </a:p>
      </dsp:txBody>
      <dsp:txXfrm>
        <a:off x="1316812" y="805353"/>
        <a:ext cx="1165772" cy="432501"/>
      </dsp:txXfrm>
    </dsp:sp>
    <dsp:sp modelId="{F5AB74DB-C9C8-40E8-8650-F6212D92F32A}">
      <dsp:nvSpPr>
        <dsp:cNvPr id="0" name=""/>
        <dsp:cNvSpPr/>
      </dsp:nvSpPr>
      <dsp:spPr>
        <a:xfrm>
          <a:off x="2599210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DFB8-8F14-4FE3-85AC-A95B5D8EE879}">
      <dsp:nvSpPr>
        <dsp:cNvPr id="0" name=""/>
        <dsp:cNvSpPr/>
      </dsp:nvSpPr>
      <dsp:spPr>
        <a:xfrm>
          <a:off x="2599210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NODEJS</a:t>
          </a:r>
          <a:endParaRPr lang="en-US" sz="1400" b="1" kern="1200" dirty="0"/>
        </a:p>
      </dsp:txBody>
      <dsp:txXfrm>
        <a:off x="2599210" y="805353"/>
        <a:ext cx="1165772" cy="432501"/>
      </dsp:txXfrm>
    </dsp:sp>
    <dsp:sp modelId="{AE2B38BD-1AF7-485E-99F0-974ECAC87B21}">
      <dsp:nvSpPr>
        <dsp:cNvPr id="0" name=""/>
        <dsp:cNvSpPr/>
      </dsp:nvSpPr>
      <dsp:spPr>
        <a:xfrm>
          <a:off x="3881609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9140-2D15-4788-9C78-108A414E1969}">
      <dsp:nvSpPr>
        <dsp:cNvPr id="0" name=""/>
        <dsp:cNvSpPr/>
      </dsp:nvSpPr>
      <dsp:spPr>
        <a:xfrm>
          <a:off x="3881609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JAVASCRIPT</a:t>
          </a:r>
          <a:endParaRPr lang="en-US" sz="1400" b="1" kern="1200" dirty="0"/>
        </a:p>
      </dsp:txBody>
      <dsp:txXfrm>
        <a:off x="3881609" y="805353"/>
        <a:ext cx="1165772" cy="432501"/>
      </dsp:txXfrm>
    </dsp:sp>
    <dsp:sp modelId="{6F9C1E88-868F-4DE3-BED3-F0E92C9B4C02}">
      <dsp:nvSpPr>
        <dsp:cNvPr id="0" name=""/>
        <dsp:cNvSpPr/>
      </dsp:nvSpPr>
      <dsp:spPr>
        <a:xfrm>
          <a:off x="5164008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1F0D2-6805-44FA-86E8-65568F15EA4E}">
      <dsp:nvSpPr>
        <dsp:cNvPr id="0" name=""/>
        <dsp:cNvSpPr/>
      </dsp:nvSpPr>
      <dsp:spPr>
        <a:xfrm>
          <a:off x="5164008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EXPRESS</a:t>
          </a:r>
          <a:endParaRPr lang="en-US" sz="1400" b="1" kern="1200" dirty="0"/>
        </a:p>
      </dsp:txBody>
      <dsp:txXfrm>
        <a:off x="5164008" y="805353"/>
        <a:ext cx="1165772" cy="432501"/>
      </dsp:txXfrm>
    </dsp:sp>
    <dsp:sp modelId="{BFD3CBE6-BB4D-447A-979C-745DE79B2258}">
      <dsp:nvSpPr>
        <dsp:cNvPr id="0" name=""/>
        <dsp:cNvSpPr/>
      </dsp:nvSpPr>
      <dsp:spPr>
        <a:xfrm>
          <a:off x="6446407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FEE3F-74A7-435D-938D-16000177C1CC}">
      <dsp:nvSpPr>
        <dsp:cNvPr id="0" name=""/>
        <dsp:cNvSpPr/>
      </dsp:nvSpPr>
      <dsp:spPr>
        <a:xfrm>
          <a:off x="6446407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PASSPORT</a:t>
          </a:r>
          <a:endParaRPr lang="en-US" sz="1400" b="1" kern="1200" dirty="0"/>
        </a:p>
      </dsp:txBody>
      <dsp:txXfrm>
        <a:off x="6446407" y="805353"/>
        <a:ext cx="1165772" cy="432501"/>
      </dsp:txXfrm>
    </dsp:sp>
    <dsp:sp modelId="{31BEF360-B9EB-4BBA-822E-72CC985F9B79}">
      <dsp:nvSpPr>
        <dsp:cNvPr id="0" name=""/>
        <dsp:cNvSpPr/>
      </dsp:nvSpPr>
      <dsp:spPr>
        <a:xfrm>
          <a:off x="7728806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55F2-6EA9-49EA-882A-69811FF5424D}">
      <dsp:nvSpPr>
        <dsp:cNvPr id="0" name=""/>
        <dsp:cNvSpPr/>
      </dsp:nvSpPr>
      <dsp:spPr>
        <a:xfrm>
          <a:off x="7728806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POSTGRES</a:t>
          </a:r>
          <a:endParaRPr lang="en-US" sz="1400" b="1" kern="1200" dirty="0"/>
        </a:p>
      </dsp:txBody>
      <dsp:txXfrm>
        <a:off x="7728806" y="805353"/>
        <a:ext cx="1165772" cy="432501"/>
      </dsp:txXfrm>
    </dsp:sp>
    <dsp:sp modelId="{41FC23AA-CB2B-47E2-9048-1D0B223980DA}">
      <dsp:nvSpPr>
        <dsp:cNvPr id="0" name=""/>
        <dsp:cNvSpPr/>
      </dsp:nvSpPr>
      <dsp:spPr>
        <a:xfrm>
          <a:off x="113350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AE85-EFDE-43D8-8107-7E4889574F9E}">
      <dsp:nvSpPr>
        <dsp:cNvPr id="0" name=""/>
        <dsp:cNvSpPr/>
      </dsp:nvSpPr>
      <dsp:spPr>
        <a:xfrm>
          <a:off x="113350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SQL</a:t>
          </a:r>
          <a:endParaRPr lang="en-US" sz="1400" b="1" kern="1200" dirty="0"/>
        </a:p>
      </dsp:txBody>
      <dsp:txXfrm>
        <a:off x="113350" y="2157649"/>
        <a:ext cx="1165772" cy="432501"/>
      </dsp:txXfrm>
    </dsp:sp>
    <dsp:sp modelId="{0D8024A8-A6CC-4E1D-821F-0D3119AF46B6}">
      <dsp:nvSpPr>
        <dsp:cNvPr id="0" name=""/>
        <dsp:cNvSpPr/>
      </dsp:nvSpPr>
      <dsp:spPr>
        <a:xfrm>
          <a:off x="1395748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4088-0255-464D-8402-FF2DD094A699}">
      <dsp:nvSpPr>
        <dsp:cNvPr id="0" name=""/>
        <dsp:cNvSpPr/>
      </dsp:nvSpPr>
      <dsp:spPr>
        <a:xfrm>
          <a:off x="1395748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PG</a:t>
          </a:r>
          <a:endParaRPr lang="en-US" sz="1400" b="1" kern="1200" dirty="0"/>
        </a:p>
      </dsp:txBody>
      <dsp:txXfrm>
        <a:off x="1395748" y="2157649"/>
        <a:ext cx="1165772" cy="432501"/>
      </dsp:txXfrm>
    </dsp:sp>
    <dsp:sp modelId="{14B93F99-5111-44E8-8585-9CA7984F8FC6}">
      <dsp:nvSpPr>
        <dsp:cNvPr id="0" name=""/>
        <dsp:cNvSpPr/>
      </dsp:nvSpPr>
      <dsp:spPr>
        <a:xfrm>
          <a:off x="2678147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19142-6561-4F1A-AF63-558A07001DEC}">
      <dsp:nvSpPr>
        <dsp:cNvPr id="0" name=""/>
        <dsp:cNvSpPr/>
      </dsp:nvSpPr>
      <dsp:spPr>
        <a:xfrm>
          <a:off x="2678147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NPM</a:t>
          </a:r>
          <a:endParaRPr lang="en-US" sz="1400" b="1" kern="1200" dirty="0"/>
        </a:p>
      </dsp:txBody>
      <dsp:txXfrm>
        <a:off x="2678147" y="2157649"/>
        <a:ext cx="1165772" cy="432501"/>
      </dsp:txXfrm>
    </dsp:sp>
    <dsp:sp modelId="{475C1A56-144E-4C33-87B0-7850A0353A92}">
      <dsp:nvSpPr>
        <dsp:cNvPr id="0" name=""/>
        <dsp:cNvSpPr/>
      </dsp:nvSpPr>
      <dsp:spPr>
        <a:xfrm>
          <a:off x="3960546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5747A-9763-40C6-A59D-24CB3664365F}">
      <dsp:nvSpPr>
        <dsp:cNvPr id="0" name=""/>
        <dsp:cNvSpPr/>
      </dsp:nvSpPr>
      <dsp:spPr>
        <a:xfrm>
          <a:off x="3960546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MOCHAJS</a:t>
          </a:r>
          <a:endParaRPr lang="en-US" sz="1400" b="1" kern="1200" dirty="0"/>
        </a:p>
      </dsp:txBody>
      <dsp:txXfrm>
        <a:off x="3960546" y="2157649"/>
        <a:ext cx="1165772" cy="432501"/>
      </dsp:txXfrm>
    </dsp:sp>
    <dsp:sp modelId="{13A826EE-47E0-4927-8C72-40309E7102A9}">
      <dsp:nvSpPr>
        <dsp:cNvPr id="0" name=""/>
        <dsp:cNvSpPr/>
      </dsp:nvSpPr>
      <dsp:spPr>
        <a:xfrm>
          <a:off x="5242945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A535-AF18-44BA-912A-484F81EFBC70}">
      <dsp:nvSpPr>
        <dsp:cNvPr id="0" name=""/>
        <dsp:cNvSpPr/>
      </dsp:nvSpPr>
      <dsp:spPr>
        <a:xfrm>
          <a:off x="5242945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GIT</a:t>
          </a:r>
          <a:endParaRPr lang="en-US" sz="1400" b="1" kern="1200" dirty="0"/>
        </a:p>
      </dsp:txBody>
      <dsp:txXfrm>
        <a:off x="5242945" y="2157649"/>
        <a:ext cx="1165772" cy="43250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8FA37E-DC0A-4EA3-B892-80923C2AFE98}">
      <dsp:nvSpPr>
        <dsp:cNvPr id="0" name=""/>
        <dsp:cNvSpPr/>
      </dsp:nvSpPr>
      <dsp:spPr>
        <a:xfrm>
          <a:off x="124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9E5E-404F-4A9D-AA93-E2896EDBAF11}">
      <dsp:nvSpPr>
        <dsp:cNvPr id="0" name=""/>
        <dsp:cNvSpPr/>
      </dsp:nvSpPr>
      <dsp:spPr>
        <a:xfrm>
          <a:off x="124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FRONT </a:t>
          </a:r>
          <a:endParaRPr lang="en-US" sz="1400" b="1" kern="1200" dirty="0"/>
        </a:p>
      </dsp:txBody>
      <dsp:txXfrm>
        <a:off x="1249" y="961650"/>
        <a:ext cx="1136601" cy="421679"/>
      </dsp:txXfrm>
    </dsp:sp>
    <dsp:sp modelId="{A16F1C0A-412F-441D-8851-EBFCA0391FE3}">
      <dsp:nvSpPr>
        <dsp:cNvPr id="0" name=""/>
        <dsp:cNvSpPr/>
      </dsp:nvSpPr>
      <dsp:spPr>
        <a:xfrm>
          <a:off x="125155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6252-FA8B-44CA-AB7F-DDA833999D8C}">
      <dsp:nvSpPr>
        <dsp:cNvPr id="0" name=""/>
        <dsp:cNvSpPr/>
      </dsp:nvSpPr>
      <dsp:spPr>
        <a:xfrm>
          <a:off x="125155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HTML</a:t>
          </a:r>
          <a:endParaRPr lang="en-US" sz="1400" b="1" kern="1200" dirty="0"/>
        </a:p>
      </dsp:txBody>
      <dsp:txXfrm>
        <a:off x="1251559" y="961650"/>
        <a:ext cx="1136601" cy="421679"/>
      </dsp:txXfrm>
    </dsp:sp>
    <dsp:sp modelId="{9D3FDBE3-50BF-414E-9B8F-4AF7B8F7DA9B}">
      <dsp:nvSpPr>
        <dsp:cNvPr id="0" name=""/>
        <dsp:cNvSpPr/>
      </dsp:nvSpPr>
      <dsp:spPr>
        <a:xfrm>
          <a:off x="250186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3E4B-9502-496F-9CBA-4B91010B58A8}">
      <dsp:nvSpPr>
        <dsp:cNvPr id="0" name=""/>
        <dsp:cNvSpPr/>
      </dsp:nvSpPr>
      <dsp:spPr>
        <a:xfrm>
          <a:off x="250186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BOOTSTRAP</a:t>
          </a:r>
          <a:endParaRPr lang="en-US" sz="1400" b="1" kern="1200" dirty="0"/>
        </a:p>
      </dsp:txBody>
      <dsp:txXfrm>
        <a:off x="2501869" y="961650"/>
        <a:ext cx="1136601" cy="421679"/>
      </dsp:txXfrm>
    </dsp:sp>
    <dsp:sp modelId="{B7F4F45F-52F6-4735-9F5B-4E0B6B4972F1}">
      <dsp:nvSpPr>
        <dsp:cNvPr id="0" name=""/>
        <dsp:cNvSpPr/>
      </dsp:nvSpPr>
      <dsp:spPr>
        <a:xfrm>
          <a:off x="3752179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3369-1864-4EB7-A803-1D658C1B607A}">
      <dsp:nvSpPr>
        <dsp:cNvPr id="0" name=""/>
        <dsp:cNvSpPr/>
      </dsp:nvSpPr>
      <dsp:spPr>
        <a:xfrm>
          <a:off x="3752179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CSS</a:t>
          </a:r>
          <a:endParaRPr lang="en-US" sz="1400" b="1" kern="1200" dirty="0"/>
        </a:p>
      </dsp:txBody>
      <dsp:txXfrm>
        <a:off x="3752179" y="961650"/>
        <a:ext cx="1136601" cy="421679"/>
      </dsp:txXfrm>
    </dsp:sp>
    <dsp:sp modelId="{670DA032-738F-496E-B705-4B6FD88569C4}">
      <dsp:nvSpPr>
        <dsp:cNvPr id="0" name=""/>
        <dsp:cNvSpPr/>
      </dsp:nvSpPr>
      <dsp:spPr>
        <a:xfrm>
          <a:off x="5002488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AD00-5216-47B8-807E-577875B7F6F6}">
      <dsp:nvSpPr>
        <dsp:cNvPr id="0" name=""/>
        <dsp:cNvSpPr/>
      </dsp:nvSpPr>
      <dsp:spPr>
        <a:xfrm>
          <a:off x="5002488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FONT-AW</a:t>
          </a:r>
          <a:endParaRPr lang="en-US" sz="1400" b="1" kern="1200" dirty="0"/>
        </a:p>
      </dsp:txBody>
      <dsp:txXfrm>
        <a:off x="5002488" y="961650"/>
        <a:ext cx="1136601" cy="421679"/>
      </dsp:txXfrm>
    </dsp:sp>
    <dsp:sp modelId="{C9D9135F-E7D9-4129-B3BF-2320AE4CF18E}">
      <dsp:nvSpPr>
        <dsp:cNvPr id="0" name=""/>
        <dsp:cNvSpPr/>
      </dsp:nvSpPr>
      <dsp:spPr>
        <a:xfrm>
          <a:off x="6252798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62CF-6D0B-4ECD-977A-3FF48F88C2BD}">
      <dsp:nvSpPr>
        <dsp:cNvPr id="0" name=""/>
        <dsp:cNvSpPr/>
      </dsp:nvSpPr>
      <dsp:spPr>
        <a:xfrm>
          <a:off x="6252798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JAVASCRIPT</a:t>
          </a:r>
          <a:endParaRPr lang="en-US" sz="1400" b="1" kern="1200" dirty="0"/>
        </a:p>
      </dsp:txBody>
      <dsp:txXfrm>
        <a:off x="6252798" y="961650"/>
        <a:ext cx="1136601" cy="421679"/>
      </dsp:txXfrm>
    </dsp:sp>
    <dsp:sp modelId="{E45651B0-0736-41CC-9E58-D9824BFEA7D6}">
      <dsp:nvSpPr>
        <dsp:cNvPr id="0" name=""/>
        <dsp:cNvSpPr/>
      </dsp:nvSpPr>
      <dsp:spPr>
        <a:xfrm>
          <a:off x="7503108" y="178531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8E08-5854-4A0A-B6E2-CA47B8324EBA}">
      <dsp:nvSpPr>
        <dsp:cNvPr id="0" name=""/>
        <dsp:cNvSpPr/>
      </dsp:nvSpPr>
      <dsp:spPr>
        <a:xfrm>
          <a:off x="7503108" y="961650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REACT</a:t>
          </a:r>
          <a:endParaRPr lang="en-US" sz="1400" b="1" kern="1200" dirty="0"/>
        </a:p>
      </dsp:txBody>
      <dsp:txXfrm>
        <a:off x="7503108" y="961650"/>
        <a:ext cx="1136601" cy="421679"/>
      </dsp:txXfrm>
    </dsp:sp>
    <dsp:sp modelId="{EDFF171A-8D1A-4D11-A7AB-9094762D14B3}">
      <dsp:nvSpPr>
        <dsp:cNvPr id="0" name=""/>
        <dsp:cNvSpPr/>
      </dsp:nvSpPr>
      <dsp:spPr>
        <a:xfrm>
          <a:off x="72004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B5C8-4D1D-4DF2-BDD8-55E2B5B98D7A}">
      <dsp:nvSpPr>
        <dsp:cNvPr id="0" name=""/>
        <dsp:cNvSpPr/>
      </dsp:nvSpPr>
      <dsp:spPr>
        <a:xfrm>
          <a:off x="72004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R-ROUTER</a:t>
          </a:r>
          <a:endParaRPr lang="en-US" sz="1400" b="1" kern="1200" dirty="0"/>
        </a:p>
      </dsp:txBody>
      <dsp:txXfrm>
        <a:off x="72004" y="2280108"/>
        <a:ext cx="1136601" cy="421679"/>
      </dsp:txXfrm>
    </dsp:sp>
    <dsp:sp modelId="{62D7CBFC-9867-43C0-BC3E-0949321EAC48}">
      <dsp:nvSpPr>
        <dsp:cNvPr id="0" name=""/>
        <dsp:cNvSpPr/>
      </dsp:nvSpPr>
      <dsp:spPr>
        <a:xfrm>
          <a:off x="1250321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6D72-6B6D-42ED-BB99-9F7EABE3F0D9}">
      <dsp:nvSpPr>
        <dsp:cNvPr id="0" name=""/>
        <dsp:cNvSpPr/>
      </dsp:nvSpPr>
      <dsp:spPr>
        <a:xfrm>
          <a:off x="1250321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R-INTL</a:t>
          </a:r>
          <a:endParaRPr lang="en-US" sz="1400" b="1" kern="1200" dirty="0"/>
        </a:p>
      </dsp:txBody>
      <dsp:txXfrm>
        <a:off x="1250321" y="2280108"/>
        <a:ext cx="1136601" cy="421679"/>
      </dsp:txXfrm>
    </dsp:sp>
    <dsp:sp modelId="{44BCD4AA-F933-4152-8031-34095D5382B5}">
      <dsp:nvSpPr>
        <dsp:cNvPr id="0" name=""/>
        <dsp:cNvSpPr/>
      </dsp:nvSpPr>
      <dsp:spPr>
        <a:xfrm>
          <a:off x="2500631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D1BB4-5E1B-43D0-B37B-7AA1575F3C92}">
      <dsp:nvSpPr>
        <dsp:cNvPr id="0" name=""/>
        <dsp:cNvSpPr/>
      </dsp:nvSpPr>
      <dsp:spPr>
        <a:xfrm>
          <a:off x="2500631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NPM</a:t>
          </a:r>
          <a:endParaRPr lang="en-US" sz="1400" b="1" kern="1200" dirty="0"/>
        </a:p>
      </dsp:txBody>
      <dsp:txXfrm>
        <a:off x="2500631" y="2280108"/>
        <a:ext cx="1136601" cy="421679"/>
      </dsp:txXfrm>
    </dsp:sp>
    <dsp:sp modelId="{8658F73F-B6FE-4AD7-9C5A-318E4F078D76}">
      <dsp:nvSpPr>
        <dsp:cNvPr id="0" name=""/>
        <dsp:cNvSpPr/>
      </dsp:nvSpPr>
      <dsp:spPr>
        <a:xfrm>
          <a:off x="3744417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B49D-47D9-4E64-B6FA-DCCCDCCEFAF7}">
      <dsp:nvSpPr>
        <dsp:cNvPr id="0" name=""/>
        <dsp:cNvSpPr/>
      </dsp:nvSpPr>
      <dsp:spPr>
        <a:xfrm>
          <a:off x="3744417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WEBPACK</a:t>
          </a:r>
          <a:endParaRPr lang="en-US" sz="1400" b="1" kern="1200" dirty="0"/>
        </a:p>
      </dsp:txBody>
      <dsp:txXfrm>
        <a:off x="3744417" y="2280108"/>
        <a:ext cx="1136601" cy="421679"/>
      </dsp:txXfrm>
    </dsp:sp>
    <dsp:sp modelId="{2558E950-38BA-43EA-9388-FCC789E0F13C}">
      <dsp:nvSpPr>
        <dsp:cNvPr id="0" name=""/>
        <dsp:cNvSpPr/>
      </dsp:nvSpPr>
      <dsp:spPr>
        <a:xfrm>
          <a:off x="4994727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62D8E-32C6-453D-B834-13F2F3DE13D4}">
      <dsp:nvSpPr>
        <dsp:cNvPr id="0" name=""/>
        <dsp:cNvSpPr/>
      </dsp:nvSpPr>
      <dsp:spPr>
        <a:xfrm>
          <a:off x="4994727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SELENIUM</a:t>
          </a:r>
          <a:endParaRPr lang="en-US" sz="1400" b="1" kern="1200" dirty="0"/>
        </a:p>
      </dsp:txBody>
      <dsp:txXfrm>
        <a:off x="4994727" y="2280108"/>
        <a:ext cx="1136601" cy="421679"/>
      </dsp:txXfrm>
    </dsp:sp>
    <dsp:sp modelId="{9E371DA0-E2CA-4D43-B1A8-C1BACC358553}">
      <dsp:nvSpPr>
        <dsp:cNvPr id="0" name=""/>
        <dsp:cNvSpPr/>
      </dsp:nvSpPr>
      <dsp:spPr>
        <a:xfrm>
          <a:off x="6192696" y="1496990"/>
          <a:ext cx="1136601" cy="783118"/>
        </a:xfrm>
        <a:prstGeom prst="roundRect">
          <a:avLst/>
        </a:prstGeom>
        <a:blipFill rotWithShape="0">
          <a:blip xmlns:r="http://schemas.openxmlformats.org/officeDocument/2006/relationships"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A05B-C054-4B17-B789-9DD76EA429AC}">
      <dsp:nvSpPr>
        <dsp:cNvPr id="0" name=""/>
        <dsp:cNvSpPr/>
      </dsp:nvSpPr>
      <dsp:spPr>
        <a:xfrm>
          <a:off x="6192696" y="2280108"/>
          <a:ext cx="1136601" cy="42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GIT</a:t>
          </a:r>
          <a:endParaRPr lang="en-US" sz="1400" b="1" kern="1200" dirty="0"/>
        </a:p>
      </dsp:txBody>
      <dsp:txXfrm>
        <a:off x="6192696" y="2280108"/>
        <a:ext cx="1136601" cy="42167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C0C584-8336-4278-B74A-2C47D5AB0468}">
      <dsp:nvSpPr>
        <dsp:cNvPr id="0" name=""/>
        <dsp:cNvSpPr/>
      </dsp:nvSpPr>
      <dsp:spPr>
        <a:xfrm>
          <a:off x="34413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EF75-4954-49EA-884B-E31B33256E12}">
      <dsp:nvSpPr>
        <dsp:cNvPr id="0" name=""/>
        <dsp:cNvSpPr/>
      </dsp:nvSpPr>
      <dsp:spPr>
        <a:xfrm>
          <a:off x="34413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BACK</a:t>
          </a:r>
          <a:endParaRPr lang="en-US" sz="1400" b="1" kern="1200" dirty="0"/>
        </a:p>
      </dsp:txBody>
      <dsp:txXfrm>
        <a:off x="34413" y="805353"/>
        <a:ext cx="1165772" cy="432501"/>
      </dsp:txXfrm>
    </dsp:sp>
    <dsp:sp modelId="{B1B1A907-AC90-4A54-96E8-637C2C3506EE}">
      <dsp:nvSpPr>
        <dsp:cNvPr id="0" name=""/>
        <dsp:cNvSpPr/>
      </dsp:nvSpPr>
      <dsp:spPr>
        <a:xfrm>
          <a:off x="1316812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A2A0-18B3-4D19-B9A0-C0D56CE427C0}">
      <dsp:nvSpPr>
        <dsp:cNvPr id="0" name=""/>
        <dsp:cNvSpPr/>
      </dsp:nvSpPr>
      <dsp:spPr>
        <a:xfrm>
          <a:off x="1316812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ENV-VAR</a:t>
          </a:r>
          <a:endParaRPr lang="en-US" sz="1400" b="1" kern="1200" dirty="0"/>
        </a:p>
      </dsp:txBody>
      <dsp:txXfrm>
        <a:off x="1316812" y="805353"/>
        <a:ext cx="1165772" cy="432501"/>
      </dsp:txXfrm>
    </dsp:sp>
    <dsp:sp modelId="{F5AB74DB-C9C8-40E8-8650-F6212D92F32A}">
      <dsp:nvSpPr>
        <dsp:cNvPr id="0" name=""/>
        <dsp:cNvSpPr/>
      </dsp:nvSpPr>
      <dsp:spPr>
        <a:xfrm>
          <a:off x="2599210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DFB8-8F14-4FE3-85AC-A95B5D8EE879}">
      <dsp:nvSpPr>
        <dsp:cNvPr id="0" name=""/>
        <dsp:cNvSpPr/>
      </dsp:nvSpPr>
      <dsp:spPr>
        <a:xfrm>
          <a:off x="2599210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NODEJS</a:t>
          </a:r>
          <a:endParaRPr lang="en-US" sz="1400" b="1" kern="1200" dirty="0"/>
        </a:p>
      </dsp:txBody>
      <dsp:txXfrm>
        <a:off x="2599210" y="805353"/>
        <a:ext cx="1165772" cy="432501"/>
      </dsp:txXfrm>
    </dsp:sp>
    <dsp:sp modelId="{AE2B38BD-1AF7-485E-99F0-974ECAC87B21}">
      <dsp:nvSpPr>
        <dsp:cNvPr id="0" name=""/>
        <dsp:cNvSpPr/>
      </dsp:nvSpPr>
      <dsp:spPr>
        <a:xfrm>
          <a:off x="3881609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9140-2D15-4788-9C78-108A414E1969}">
      <dsp:nvSpPr>
        <dsp:cNvPr id="0" name=""/>
        <dsp:cNvSpPr/>
      </dsp:nvSpPr>
      <dsp:spPr>
        <a:xfrm>
          <a:off x="3881609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JAVASCRIPT</a:t>
          </a:r>
          <a:endParaRPr lang="en-US" sz="1400" b="1" kern="1200" dirty="0"/>
        </a:p>
      </dsp:txBody>
      <dsp:txXfrm>
        <a:off x="3881609" y="805353"/>
        <a:ext cx="1165772" cy="432501"/>
      </dsp:txXfrm>
    </dsp:sp>
    <dsp:sp modelId="{6F9C1E88-868F-4DE3-BED3-F0E92C9B4C02}">
      <dsp:nvSpPr>
        <dsp:cNvPr id="0" name=""/>
        <dsp:cNvSpPr/>
      </dsp:nvSpPr>
      <dsp:spPr>
        <a:xfrm>
          <a:off x="5164008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1F0D2-6805-44FA-86E8-65568F15EA4E}">
      <dsp:nvSpPr>
        <dsp:cNvPr id="0" name=""/>
        <dsp:cNvSpPr/>
      </dsp:nvSpPr>
      <dsp:spPr>
        <a:xfrm>
          <a:off x="5164008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EXPRESS</a:t>
          </a:r>
          <a:endParaRPr lang="en-US" sz="1400" b="1" kern="1200" dirty="0"/>
        </a:p>
      </dsp:txBody>
      <dsp:txXfrm>
        <a:off x="5164008" y="805353"/>
        <a:ext cx="1165772" cy="432501"/>
      </dsp:txXfrm>
    </dsp:sp>
    <dsp:sp modelId="{BFD3CBE6-BB4D-447A-979C-745DE79B2258}">
      <dsp:nvSpPr>
        <dsp:cNvPr id="0" name=""/>
        <dsp:cNvSpPr/>
      </dsp:nvSpPr>
      <dsp:spPr>
        <a:xfrm>
          <a:off x="6446407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FEE3F-74A7-435D-938D-16000177C1CC}">
      <dsp:nvSpPr>
        <dsp:cNvPr id="0" name=""/>
        <dsp:cNvSpPr/>
      </dsp:nvSpPr>
      <dsp:spPr>
        <a:xfrm>
          <a:off x="6446407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PASSPORT</a:t>
          </a:r>
          <a:endParaRPr lang="en-US" sz="1400" b="1" kern="1200" dirty="0"/>
        </a:p>
      </dsp:txBody>
      <dsp:txXfrm>
        <a:off x="6446407" y="805353"/>
        <a:ext cx="1165772" cy="432501"/>
      </dsp:txXfrm>
    </dsp:sp>
    <dsp:sp modelId="{31BEF360-B9EB-4BBA-822E-72CC985F9B79}">
      <dsp:nvSpPr>
        <dsp:cNvPr id="0" name=""/>
        <dsp:cNvSpPr/>
      </dsp:nvSpPr>
      <dsp:spPr>
        <a:xfrm>
          <a:off x="7728806" y="2136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55F2-6EA9-49EA-882A-69811FF5424D}">
      <dsp:nvSpPr>
        <dsp:cNvPr id="0" name=""/>
        <dsp:cNvSpPr/>
      </dsp:nvSpPr>
      <dsp:spPr>
        <a:xfrm>
          <a:off x="7728806" y="805353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POSTGRES</a:t>
          </a:r>
          <a:endParaRPr lang="en-US" sz="1400" b="1" kern="1200" dirty="0"/>
        </a:p>
      </dsp:txBody>
      <dsp:txXfrm>
        <a:off x="7728806" y="805353"/>
        <a:ext cx="1165772" cy="432501"/>
      </dsp:txXfrm>
    </dsp:sp>
    <dsp:sp modelId="{41FC23AA-CB2B-47E2-9048-1D0B223980DA}">
      <dsp:nvSpPr>
        <dsp:cNvPr id="0" name=""/>
        <dsp:cNvSpPr/>
      </dsp:nvSpPr>
      <dsp:spPr>
        <a:xfrm>
          <a:off x="113350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AE85-EFDE-43D8-8107-7E4889574F9E}">
      <dsp:nvSpPr>
        <dsp:cNvPr id="0" name=""/>
        <dsp:cNvSpPr/>
      </dsp:nvSpPr>
      <dsp:spPr>
        <a:xfrm>
          <a:off x="113350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SQL</a:t>
          </a:r>
          <a:endParaRPr lang="en-US" sz="1400" b="1" kern="1200" dirty="0"/>
        </a:p>
      </dsp:txBody>
      <dsp:txXfrm>
        <a:off x="113350" y="2157649"/>
        <a:ext cx="1165772" cy="432501"/>
      </dsp:txXfrm>
    </dsp:sp>
    <dsp:sp modelId="{0D8024A8-A6CC-4E1D-821F-0D3119AF46B6}">
      <dsp:nvSpPr>
        <dsp:cNvPr id="0" name=""/>
        <dsp:cNvSpPr/>
      </dsp:nvSpPr>
      <dsp:spPr>
        <a:xfrm>
          <a:off x="1395748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4088-0255-464D-8402-FF2DD094A699}">
      <dsp:nvSpPr>
        <dsp:cNvPr id="0" name=""/>
        <dsp:cNvSpPr/>
      </dsp:nvSpPr>
      <dsp:spPr>
        <a:xfrm>
          <a:off x="1395748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PG</a:t>
          </a:r>
          <a:endParaRPr lang="en-US" sz="1400" b="1" kern="1200" dirty="0"/>
        </a:p>
      </dsp:txBody>
      <dsp:txXfrm>
        <a:off x="1395748" y="2157649"/>
        <a:ext cx="1165772" cy="432501"/>
      </dsp:txXfrm>
    </dsp:sp>
    <dsp:sp modelId="{14B93F99-5111-44E8-8585-9CA7984F8FC6}">
      <dsp:nvSpPr>
        <dsp:cNvPr id="0" name=""/>
        <dsp:cNvSpPr/>
      </dsp:nvSpPr>
      <dsp:spPr>
        <a:xfrm>
          <a:off x="2678147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19142-6561-4F1A-AF63-558A07001DEC}">
      <dsp:nvSpPr>
        <dsp:cNvPr id="0" name=""/>
        <dsp:cNvSpPr/>
      </dsp:nvSpPr>
      <dsp:spPr>
        <a:xfrm>
          <a:off x="2678147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NPM</a:t>
          </a:r>
          <a:endParaRPr lang="en-US" sz="1400" b="1" kern="1200" dirty="0"/>
        </a:p>
      </dsp:txBody>
      <dsp:txXfrm>
        <a:off x="2678147" y="2157649"/>
        <a:ext cx="1165772" cy="432501"/>
      </dsp:txXfrm>
    </dsp:sp>
    <dsp:sp modelId="{475C1A56-144E-4C33-87B0-7850A0353A92}">
      <dsp:nvSpPr>
        <dsp:cNvPr id="0" name=""/>
        <dsp:cNvSpPr/>
      </dsp:nvSpPr>
      <dsp:spPr>
        <a:xfrm>
          <a:off x="3960546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5747A-9763-40C6-A59D-24CB3664365F}">
      <dsp:nvSpPr>
        <dsp:cNvPr id="0" name=""/>
        <dsp:cNvSpPr/>
      </dsp:nvSpPr>
      <dsp:spPr>
        <a:xfrm>
          <a:off x="3960546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MOCHAJS</a:t>
          </a:r>
          <a:endParaRPr lang="en-US" sz="1400" b="1" kern="1200" dirty="0"/>
        </a:p>
      </dsp:txBody>
      <dsp:txXfrm>
        <a:off x="3960546" y="2157649"/>
        <a:ext cx="1165772" cy="432501"/>
      </dsp:txXfrm>
    </dsp:sp>
    <dsp:sp modelId="{13A826EE-47E0-4927-8C72-40309E7102A9}">
      <dsp:nvSpPr>
        <dsp:cNvPr id="0" name=""/>
        <dsp:cNvSpPr/>
      </dsp:nvSpPr>
      <dsp:spPr>
        <a:xfrm>
          <a:off x="5242945" y="1354432"/>
          <a:ext cx="1165772" cy="80321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A535-AF18-44BA-912A-484F81EFBC70}">
      <dsp:nvSpPr>
        <dsp:cNvPr id="0" name=""/>
        <dsp:cNvSpPr/>
      </dsp:nvSpPr>
      <dsp:spPr>
        <a:xfrm>
          <a:off x="5242945" y="2157649"/>
          <a:ext cx="1165772" cy="4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GIT</a:t>
          </a:r>
          <a:endParaRPr lang="en-US" sz="1400" b="1" kern="1200" dirty="0"/>
        </a:p>
      </dsp:txBody>
      <dsp:txXfrm>
        <a:off x="5242945" y="2157649"/>
        <a:ext cx="1165772" cy="43250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C0C584-8336-4278-B74A-2C47D5AB0468}">
      <dsp:nvSpPr>
        <dsp:cNvPr id="0" name=""/>
        <dsp:cNvSpPr/>
      </dsp:nvSpPr>
      <dsp:spPr>
        <a:xfrm>
          <a:off x="567925" y="839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EF75-4954-49EA-884B-E31B33256E12}">
      <dsp:nvSpPr>
        <dsp:cNvPr id="0" name=""/>
        <dsp:cNvSpPr/>
      </dsp:nvSpPr>
      <dsp:spPr>
        <a:xfrm>
          <a:off x="567925" y="86653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SERVER</a:t>
          </a:r>
          <a:endParaRPr lang="en-US" sz="1100" b="1" kern="1200" dirty="0"/>
        </a:p>
      </dsp:txBody>
      <dsp:txXfrm>
        <a:off x="567925" y="866531"/>
        <a:ext cx="1256447" cy="466142"/>
      </dsp:txXfrm>
    </dsp:sp>
    <dsp:sp modelId="{B1B1A907-AC90-4A54-96E8-637C2C3506EE}">
      <dsp:nvSpPr>
        <dsp:cNvPr id="0" name=""/>
        <dsp:cNvSpPr/>
      </dsp:nvSpPr>
      <dsp:spPr>
        <a:xfrm>
          <a:off x="1950070" y="839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A2A0-18B3-4D19-B9A0-C0D56CE427C0}">
      <dsp:nvSpPr>
        <dsp:cNvPr id="0" name=""/>
        <dsp:cNvSpPr/>
      </dsp:nvSpPr>
      <dsp:spPr>
        <a:xfrm>
          <a:off x="1950070" y="86653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ENV</a:t>
          </a:r>
          <a:endParaRPr lang="en-US" sz="1100" b="1" kern="1200" dirty="0"/>
        </a:p>
      </dsp:txBody>
      <dsp:txXfrm>
        <a:off x="1950070" y="866531"/>
        <a:ext cx="1256447" cy="466142"/>
      </dsp:txXfrm>
    </dsp:sp>
    <dsp:sp modelId="{F5AB74DB-C9C8-40E8-8650-F6212D92F32A}">
      <dsp:nvSpPr>
        <dsp:cNvPr id="0" name=""/>
        <dsp:cNvSpPr/>
      </dsp:nvSpPr>
      <dsp:spPr>
        <a:xfrm>
          <a:off x="3332216" y="839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7DFB8-8F14-4FE3-85AC-A95B5D8EE879}">
      <dsp:nvSpPr>
        <dsp:cNvPr id="0" name=""/>
        <dsp:cNvSpPr/>
      </dsp:nvSpPr>
      <dsp:spPr>
        <a:xfrm>
          <a:off x="3332216" y="86653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NODEJS</a:t>
          </a:r>
          <a:endParaRPr lang="en-US" sz="1100" b="1" kern="1200" dirty="0"/>
        </a:p>
      </dsp:txBody>
      <dsp:txXfrm>
        <a:off x="3332216" y="866531"/>
        <a:ext cx="1256447" cy="466142"/>
      </dsp:txXfrm>
    </dsp:sp>
    <dsp:sp modelId="{AE2B38BD-1AF7-485E-99F0-974ECAC87B21}">
      <dsp:nvSpPr>
        <dsp:cNvPr id="0" name=""/>
        <dsp:cNvSpPr/>
      </dsp:nvSpPr>
      <dsp:spPr>
        <a:xfrm>
          <a:off x="4714361" y="839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9140-2D15-4788-9C78-108A414E1969}">
      <dsp:nvSpPr>
        <dsp:cNvPr id="0" name=""/>
        <dsp:cNvSpPr/>
      </dsp:nvSpPr>
      <dsp:spPr>
        <a:xfrm>
          <a:off x="4714361" y="86653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JAVASCRIPT</a:t>
          </a:r>
          <a:endParaRPr lang="en-US" sz="1100" b="1" kern="1200" dirty="0"/>
        </a:p>
      </dsp:txBody>
      <dsp:txXfrm>
        <a:off x="4714361" y="866531"/>
        <a:ext cx="1256447" cy="466142"/>
      </dsp:txXfrm>
    </dsp:sp>
    <dsp:sp modelId="{579721E6-4ABA-4F1C-880A-6C23FE6D1375}">
      <dsp:nvSpPr>
        <dsp:cNvPr id="0" name=""/>
        <dsp:cNvSpPr/>
      </dsp:nvSpPr>
      <dsp:spPr>
        <a:xfrm>
          <a:off x="6096506" y="839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D33F4-7FDC-4A97-9B57-941CF6B7D66E}">
      <dsp:nvSpPr>
        <dsp:cNvPr id="0" name=""/>
        <dsp:cNvSpPr/>
      </dsp:nvSpPr>
      <dsp:spPr>
        <a:xfrm>
          <a:off x="6096506" y="86653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EXPRESS</a:t>
          </a:r>
          <a:endParaRPr lang="en-US" sz="1100" b="1" kern="1200" dirty="0"/>
        </a:p>
      </dsp:txBody>
      <dsp:txXfrm>
        <a:off x="6096506" y="866531"/>
        <a:ext cx="1256447" cy="466142"/>
      </dsp:txXfrm>
    </dsp:sp>
    <dsp:sp modelId="{8B3A6A53-33F7-4D3C-B44C-FFC2DCDD8DA0}">
      <dsp:nvSpPr>
        <dsp:cNvPr id="0" name=""/>
        <dsp:cNvSpPr/>
      </dsp:nvSpPr>
      <dsp:spPr>
        <a:xfrm>
          <a:off x="567925" y="145831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F92D-ECA9-491E-9056-C6F910A44471}">
      <dsp:nvSpPr>
        <dsp:cNvPr id="0" name=""/>
        <dsp:cNvSpPr/>
      </dsp:nvSpPr>
      <dsp:spPr>
        <a:xfrm>
          <a:off x="567925" y="232401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HTML</a:t>
          </a:r>
          <a:endParaRPr lang="en-US" sz="1100" b="1" kern="1200" dirty="0"/>
        </a:p>
      </dsp:txBody>
      <dsp:txXfrm>
        <a:off x="567925" y="2324011"/>
        <a:ext cx="1256447" cy="466142"/>
      </dsp:txXfrm>
    </dsp:sp>
    <dsp:sp modelId="{8B9B85DF-FF91-49CE-9568-611EDB50F6FF}">
      <dsp:nvSpPr>
        <dsp:cNvPr id="0" name=""/>
        <dsp:cNvSpPr/>
      </dsp:nvSpPr>
      <dsp:spPr>
        <a:xfrm>
          <a:off x="1950070" y="145831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5107-A158-435F-8B4A-CC5FBA3C3DB5}">
      <dsp:nvSpPr>
        <dsp:cNvPr id="0" name=""/>
        <dsp:cNvSpPr/>
      </dsp:nvSpPr>
      <dsp:spPr>
        <a:xfrm>
          <a:off x="1950070" y="232401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PUG</a:t>
          </a:r>
          <a:endParaRPr lang="en-US" sz="1100" b="1" kern="1200" dirty="0"/>
        </a:p>
      </dsp:txBody>
      <dsp:txXfrm>
        <a:off x="1950070" y="2324011"/>
        <a:ext cx="1256447" cy="466142"/>
      </dsp:txXfrm>
    </dsp:sp>
    <dsp:sp modelId="{880BA65B-5ADF-4F4F-8F31-C6B508880126}">
      <dsp:nvSpPr>
        <dsp:cNvPr id="0" name=""/>
        <dsp:cNvSpPr/>
      </dsp:nvSpPr>
      <dsp:spPr>
        <a:xfrm>
          <a:off x="3332216" y="145831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0F67-1E4B-40C2-8F0F-BA940A510307}">
      <dsp:nvSpPr>
        <dsp:cNvPr id="0" name=""/>
        <dsp:cNvSpPr/>
      </dsp:nvSpPr>
      <dsp:spPr>
        <a:xfrm>
          <a:off x="3332216" y="232401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CSS</a:t>
          </a:r>
          <a:endParaRPr lang="en-US" sz="1100" b="1" kern="1200" dirty="0"/>
        </a:p>
      </dsp:txBody>
      <dsp:txXfrm>
        <a:off x="3332216" y="2324011"/>
        <a:ext cx="1256447" cy="466142"/>
      </dsp:txXfrm>
    </dsp:sp>
    <dsp:sp modelId="{31BEF360-B9EB-4BBA-822E-72CC985F9B79}">
      <dsp:nvSpPr>
        <dsp:cNvPr id="0" name=""/>
        <dsp:cNvSpPr/>
      </dsp:nvSpPr>
      <dsp:spPr>
        <a:xfrm>
          <a:off x="4714361" y="145831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55F2-6EA9-49EA-882A-69811FF5424D}">
      <dsp:nvSpPr>
        <dsp:cNvPr id="0" name=""/>
        <dsp:cNvSpPr/>
      </dsp:nvSpPr>
      <dsp:spPr>
        <a:xfrm>
          <a:off x="4714361" y="232401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POSTGRES</a:t>
          </a:r>
          <a:endParaRPr lang="en-US" sz="1100" b="1" kern="1200" dirty="0"/>
        </a:p>
      </dsp:txBody>
      <dsp:txXfrm>
        <a:off x="4714361" y="2324011"/>
        <a:ext cx="1256447" cy="466142"/>
      </dsp:txXfrm>
    </dsp:sp>
    <dsp:sp modelId="{41FC23AA-CB2B-47E2-9048-1D0B223980DA}">
      <dsp:nvSpPr>
        <dsp:cNvPr id="0" name=""/>
        <dsp:cNvSpPr/>
      </dsp:nvSpPr>
      <dsp:spPr>
        <a:xfrm>
          <a:off x="6096506" y="145831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AE85-EFDE-43D8-8107-7E4889574F9E}">
      <dsp:nvSpPr>
        <dsp:cNvPr id="0" name=""/>
        <dsp:cNvSpPr/>
      </dsp:nvSpPr>
      <dsp:spPr>
        <a:xfrm>
          <a:off x="6096506" y="2324011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</a:t>
          </a:r>
          <a:endParaRPr lang="en-US" sz="1100" b="1" kern="1200" dirty="0"/>
        </a:p>
      </dsp:txBody>
      <dsp:txXfrm>
        <a:off x="6096506" y="2324011"/>
        <a:ext cx="1256447" cy="466142"/>
      </dsp:txXfrm>
    </dsp:sp>
    <dsp:sp modelId="{0D8024A8-A6CC-4E1D-821F-0D3119AF46B6}">
      <dsp:nvSpPr>
        <dsp:cNvPr id="0" name=""/>
        <dsp:cNvSpPr/>
      </dsp:nvSpPr>
      <dsp:spPr>
        <a:xfrm>
          <a:off x="576070" y="291579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4088-0255-464D-8402-FF2DD094A699}">
      <dsp:nvSpPr>
        <dsp:cNvPr id="0" name=""/>
        <dsp:cNvSpPr/>
      </dsp:nvSpPr>
      <dsp:spPr>
        <a:xfrm>
          <a:off x="576070" y="3781490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PG</a:t>
          </a:r>
          <a:endParaRPr lang="en-US" sz="1100" b="1" kern="1200" dirty="0"/>
        </a:p>
      </dsp:txBody>
      <dsp:txXfrm>
        <a:off x="576070" y="3781490"/>
        <a:ext cx="1256447" cy="466142"/>
      </dsp:txXfrm>
    </dsp:sp>
    <dsp:sp modelId="{E55F8305-7639-4EBE-8D2D-5B5C7176544C}">
      <dsp:nvSpPr>
        <dsp:cNvPr id="0" name=""/>
        <dsp:cNvSpPr/>
      </dsp:nvSpPr>
      <dsp:spPr>
        <a:xfrm>
          <a:off x="1958215" y="291579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E6B5E-21CE-45D7-9F83-CF2A03EECFDD}">
      <dsp:nvSpPr>
        <dsp:cNvPr id="0" name=""/>
        <dsp:cNvSpPr/>
      </dsp:nvSpPr>
      <dsp:spPr>
        <a:xfrm>
          <a:off x="1958215" y="3781490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NPM</a:t>
          </a:r>
          <a:endParaRPr lang="en-US" sz="1100" b="1" kern="1200" dirty="0"/>
        </a:p>
      </dsp:txBody>
      <dsp:txXfrm>
        <a:off x="1958215" y="3781490"/>
        <a:ext cx="1256447" cy="466142"/>
      </dsp:txXfrm>
    </dsp:sp>
    <dsp:sp modelId="{633967FD-A129-424D-8F88-89B7EB603BC1}">
      <dsp:nvSpPr>
        <dsp:cNvPr id="0" name=""/>
        <dsp:cNvSpPr/>
      </dsp:nvSpPr>
      <dsp:spPr>
        <a:xfrm>
          <a:off x="3346215" y="2915798"/>
          <a:ext cx="1256447" cy="865692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F981-42C2-4834-BFA4-B0BDCDFD7DA0}">
      <dsp:nvSpPr>
        <dsp:cNvPr id="0" name=""/>
        <dsp:cNvSpPr/>
      </dsp:nvSpPr>
      <dsp:spPr>
        <a:xfrm>
          <a:off x="3346215" y="3781490"/>
          <a:ext cx="1256447" cy="46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GIT</a:t>
          </a:r>
          <a:endParaRPr lang="en-US" sz="1100" b="1" kern="1200" dirty="0"/>
        </a:p>
      </dsp:txBody>
      <dsp:txXfrm>
        <a:off x="3346215" y="3781490"/>
        <a:ext cx="1256447" cy="46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35" y="1988840"/>
            <a:ext cx="2293817" cy="59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284" y="1988840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831926" y="2564904"/>
            <a:ext cx="7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96743" y="2564904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033657" y="2564904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2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88840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14645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664495" y="3779748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896743" y="3779748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5</a:t>
            </a:r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284" y="3214645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14645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033657" y="3779748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6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582797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664495" y="5085184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7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2896743" y="5114146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8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284" y="4582797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582797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23"/>
          <p:cNvSpPr txBox="1"/>
          <p:nvPr/>
        </p:nvSpPr>
        <p:spPr>
          <a:xfrm>
            <a:off x="5121912" y="5123438"/>
            <a:ext cx="95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7524328" y="1772816"/>
          <a:ext cx="15121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452320" y="1916832"/>
            <a:ext cx="1512168" cy="2736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7943" y="1988840"/>
            <a:ext cx="2293817" cy="59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57292" y="1988840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34975" y="2555612"/>
            <a:ext cx="132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96743" y="25283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Plateform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745625" y="2528319"/>
            <a:ext cx="23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Plateform</a:t>
            </a:r>
            <a:r>
              <a:rPr lang="en-US" dirty="0" smtClean="0"/>
              <a:t> (1) Add-on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0" y="1988840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504" y="3203684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899592" y="3800001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968751" y="380000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Plateform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57292" y="3203684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4935" y="3203684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504" y="4582797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57292" y="4582797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4935" y="4581128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23"/>
          <p:cNvSpPr txBox="1"/>
          <p:nvPr/>
        </p:nvSpPr>
        <p:spPr>
          <a:xfrm>
            <a:off x="5324575" y="5204738"/>
            <a:ext cx="95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8951" y="3789040"/>
            <a:ext cx="23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Plateform</a:t>
            </a:r>
            <a:r>
              <a:rPr lang="en-US" dirty="0" smtClean="0"/>
              <a:t> (2) Add-on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09121" y="5166484"/>
            <a:ext cx="23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Plateform</a:t>
            </a:r>
            <a:r>
              <a:rPr lang="en-US" dirty="0" smtClean="0"/>
              <a:t> (2) Add-on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2320679" y="5157192"/>
            <a:ext cx="23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grpSp>
        <p:nvGrpSpPr>
          <p:cNvPr id="73" name="Groupe 72"/>
          <p:cNvGrpSpPr/>
          <p:nvPr/>
        </p:nvGrpSpPr>
        <p:grpSpPr>
          <a:xfrm>
            <a:off x="7668344" y="2276872"/>
            <a:ext cx="1080120" cy="2304256"/>
            <a:chOff x="7740352" y="2276872"/>
            <a:chExt cx="1080120" cy="2304256"/>
          </a:xfrm>
        </p:grpSpPr>
        <p:sp>
          <p:nvSpPr>
            <p:cNvPr id="21" name="Organigramme : Disque magnétique 20"/>
            <p:cNvSpPr/>
            <p:nvPr/>
          </p:nvSpPr>
          <p:spPr>
            <a:xfrm>
              <a:off x="7956376" y="4077072"/>
              <a:ext cx="648072" cy="504056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7758574" y="3162672"/>
              <a:ext cx="1043676" cy="69837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7740352" y="2276872"/>
              <a:ext cx="1080120" cy="69837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8324800" y="3356992"/>
              <a:ext cx="351656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7892752" y="3356992"/>
              <a:ext cx="351656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7892752" y="2492896"/>
              <a:ext cx="351656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33"/>
            <p:cNvCxnSpPr>
              <a:stCxn id="29" idx="2"/>
              <a:endCxn id="28" idx="0"/>
            </p:cNvCxnSpPr>
            <p:nvPr/>
          </p:nvCxnSpPr>
          <p:spPr>
            <a:xfrm>
              <a:off x="8280412" y="2975248"/>
              <a:ext cx="0" cy="1874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28" idx="2"/>
              <a:endCxn id="21" idx="1"/>
            </p:cNvCxnSpPr>
            <p:nvPr/>
          </p:nvCxnSpPr>
          <p:spPr>
            <a:xfrm>
              <a:off x="8280412" y="3861048"/>
              <a:ext cx="0" cy="2160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à coins arrondis 55"/>
          <p:cNvSpPr/>
          <p:nvPr/>
        </p:nvSpPr>
        <p:spPr>
          <a:xfrm>
            <a:off x="7452320" y="4797152"/>
            <a:ext cx="150876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7452320" y="5157192"/>
            <a:ext cx="150876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452320" y="5530944"/>
            <a:ext cx="1508760" cy="27432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MoSCoW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14645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1062681" y="3851756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059832" y="3851756"/>
            <a:ext cx="11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5</a:t>
            </a:r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316" y="3214645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27177" y="3214645"/>
            <a:ext cx="2430732" cy="5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940152" y="3851756"/>
            <a:ext cx="14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</a:t>
            </a:r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(Cancelled)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43608" y="3815328"/>
            <a:ext cx="7315200" cy="45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2132856"/>
            <a:ext cx="1043608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flèche horizontale 26"/>
          <p:cNvSpPr/>
          <p:nvPr/>
        </p:nvSpPr>
        <p:spPr>
          <a:xfrm>
            <a:off x="5004048" y="3356992"/>
            <a:ext cx="360040" cy="144016"/>
          </a:xfrm>
          <a:prstGeom prst="leftRightArrow">
            <a:avLst>
              <a:gd name="adj1" fmla="val 19841"/>
              <a:gd name="adj2" fmla="val 3511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ccolade ouvrante 28"/>
          <p:cNvSpPr/>
          <p:nvPr/>
        </p:nvSpPr>
        <p:spPr>
          <a:xfrm rot="16200000">
            <a:off x="2735796" y="3248980"/>
            <a:ext cx="360040" cy="3744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colade ouvrante 29"/>
          <p:cNvSpPr/>
          <p:nvPr/>
        </p:nvSpPr>
        <p:spPr>
          <a:xfrm rot="16200000">
            <a:off x="6480212" y="3969060"/>
            <a:ext cx="360040" cy="2304256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1043608" y="429309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788024" y="4293096"/>
            <a:ext cx="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5508104" y="4293096"/>
            <a:ext cx="0" cy="5760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7812360" y="4293096"/>
            <a:ext cx="0" cy="5760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691680" y="5291916"/>
            <a:ext cx="25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MUST HAVE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436096" y="5291916"/>
            <a:ext cx="25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NICE TO HAVE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79512" y="836712"/>
          <a:ext cx="864096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/>
        </p:nvGraphicFramePr>
        <p:xfrm>
          <a:off x="216024" y="4005064"/>
          <a:ext cx="86044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STACK “</a:t>
            </a:r>
            <a:r>
              <a:rPr lang="en-US" i="1" dirty="0" smtClean="0"/>
              <a:t>RICH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1720" y="6592706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288848" y="6516052"/>
            <a:ext cx="12450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473" y="6592706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3977601" y="6516052"/>
            <a:ext cx="9936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68559" y="659270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405687" y="6516052"/>
            <a:ext cx="875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08625" y="6592706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345753" y="6516052"/>
            <a:ext cx="662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79512" y="836712"/>
          <a:ext cx="864096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/>
        </p:nvGraphicFramePr>
        <p:xfrm>
          <a:off x="216024" y="4005064"/>
          <a:ext cx="86044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2051720" y="6592706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288848" y="6516052"/>
            <a:ext cx="12450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473" y="6592706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3977601" y="6516052"/>
            <a:ext cx="9936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68559" y="659270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405687" y="6516052"/>
            <a:ext cx="875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08625" y="6592706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345753" y="6516052"/>
            <a:ext cx="662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6" name="Multiplier 15"/>
          <p:cNvSpPr/>
          <p:nvPr/>
        </p:nvSpPr>
        <p:spPr>
          <a:xfrm>
            <a:off x="3873624" y="476672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er 20"/>
          <p:cNvSpPr/>
          <p:nvPr/>
        </p:nvSpPr>
        <p:spPr>
          <a:xfrm>
            <a:off x="6681936" y="476672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er 21"/>
          <p:cNvSpPr/>
          <p:nvPr/>
        </p:nvSpPr>
        <p:spPr>
          <a:xfrm>
            <a:off x="7618040" y="476672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er 22"/>
          <p:cNvSpPr/>
          <p:nvPr/>
        </p:nvSpPr>
        <p:spPr>
          <a:xfrm>
            <a:off x="2051720" y="1412776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er 23"/>
          <p:cNvSpPr/>
          <p:nvPr/>
        </p:nvSpPr>
        <p:spPr>
          <a:xfrm>
            <a:off x="3851920" y="1412776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er 24"/>
          <p:cNvSpPr/>
          <p:nvPr/>
        </p:nvSpPr>
        <p:spPr>
          <a:xfrm>
            <a:off x="2915816" y="2420888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er 25"/>
          <p:cNvSpPr/>
          <p:nvPr/>
        </p:nvSpPr>
        <p:spPr>
          <a:xfrm>
            <a:off x="1043608" y="2420888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er 26"/>
          <p:cNvSpPr/>
          <p:nvPr/>
        </p:nvSpPr>
        <p:spPr>
          <a:xfrm>
            <a:off x="129208" y="2420888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er 27"/>
          <p:cNvSpPr/>
          <p:nvPr/>
        </p:nvSpPr>
        <p:spPr>
          <a:xfrm>
            <a:off x="6660232" y="1484784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er 28"/>
          <p:cNvSpPr/>
          <p:nvPr/>
        </p:nvSpPr>
        <p:spPr>
          <a:xfrm>
            <a:off x="7740352" y="5013176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er 29"/>
          <p:cNvSpPr/>
          <p:nvPr/>
        </p:nvSpPr>
        <p:spPr>
          <a:xfrm>
            <a:off x="5868144" y="5013176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er 30"/>
          <p:cNvSpPr/>
          <p:nvPr/>
        </p:nvSpPr>
        <p:spPr>
          <a:xfrm>
            <a:off x="4860032" y="5013176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er 31"/>
          <p:cNvSpPr/>
          <p:nvPr/>
        </p:nvSpPr>
        <p:spPr>
          <a:xfrm>
            <a:off x="5868144" y="4005064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er 32"/>
          <p:cNvSpPr/>
          <p:nvPr/>
        </p:nvSpPr>
        <p:spPr>
          <a:xfrm>
            <a:off x="1979712" y="4005064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…remove non essential add-ons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STACK “</a:t>
            </a:r>
            <a:r>
              <a:rPr lang="en-US" i="1" dirty="0" smtClean="0"/>
              <a:t>SIMPLE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31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79512" y="692696"/>
          <a:ext cx="864096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Diagramme 31"/>
          <p:cNvGraphicFramePr/>
          <p:nvPr/>
        </p:nvGraphicFramePr>
        <p:xfrm>
          <a:off x="107504" y="3933056"/>
          <a:ext cx="892899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ectangle 32"/>
          <p:cNvSpPr/>
          <p:nvPr/>
        </p:nvSpPr>
        <p:spPr>
          <a:xfrm>
            <a:off x="2051720" y="6592706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2288848" y="6516052"/>
            <a:ext cx="12450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40473" y="6592706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3977601" y="6516052"/>
            <a:ext cx="9936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168559" y="659270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ZoneTexte 37"/>
          <p:cNvSpPr txBox="1"/>
          <p:nvPr/>
        </p:nvSpPr>
        <p:spPr>
          <a:xfrm>
            <a:off x="6405687" y="6516052"/>
            <a:ext cx="875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08625" y="6592706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345753" y="6516052"/>
            <a:ext cx="662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…remove non vital parts</a:t>
            </a:r>
            <a:endParaRPr lang="en-US" dirty="0"/>
          </a:p>
        </p:txBody>
      </p:sp>
      <p:graphicFrame>
        <p:nvGraphicFramePr>
          <p:cNvPr id="1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79512" y="692696"/>
          <a:ext cx="864096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me 14"/>
          <p:cNvGraphicFramePr/>
          <p:nvPr/>
        </p:nvGraphicFramePr>
        <p:xfrm>
          <a:off x="107504" y="3933056"/>
          <a:ext cx="892899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Rectangle 16"/>
          <p:cNvSpPr/>
          <p:nvPr/>
        </p:nvSpPr>
        <p:spPr>
          <a:xfrm>
            <a:off x="2051720" y="6592706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288848" y="6516052"/>
            <a:ext cx="12450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40473" y="6592706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3977601" y="6516052"/>
            <a:ext cx="9936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68559" y="659270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6405687" y="6516052"/>
            <a:ext cx="875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08625" y="6592706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345753" y="6516052"/>
            <a:ext cx="662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4" name="Multiplier 33"/>
          <p:cNvSpPr/>
          <p:nvPr/>
        </p:nvSpPr>
        <p:spPr>
          <a:xfrm>
            <a:off x="-2412776" y="836712"/>
            <a:ext cx="14113568" cy="273630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er 34"/>
          <p:cNvSpPr/>
          <p:nvPr/>
        </p:nvSpPr>
        <p:spPr>
          <a:xfrm>
            <a:off x="3995936" y="5085184"/>
            <a:ext cx="1202432" cy="12241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STACK “</a:t>
            </a:r>
            <a:r>
              <a:rPr lang="en-US" i="1" dirty="0" smtClean="0"/>
              <a:t>BASIC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21" name="Diagramme 20"/>
          <p:cNvGraphicFramePr/>
          <p:nvPr/>
        </p:nvGraphicFramePr>
        <p:xfrm>
          <a:off x="611560" y="1556792"/>
          <a:ext cx="79208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2051720" y="6592706"/>
            <a:ext cx="21602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2288848" y="6516052"/>
            <a:ext cx="12450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40473" y="6592706"/>
            <a:ext cx="216024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3977601" y="6516052"/>
            <a:ext cx="9936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68559" y="659270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>
            <a:off x="6405687" y="6516052"/>
            <a:ext cx="875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8625" y="6592706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5345753" y="6516052"/>
            <a:ext cx="662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Maybe 60% of your project is </a:t>
            </a:r>
            <a:r>
              <a:rPr lang="en-US" dirty="0" smtClean="0"/>
              <a:t>garbage!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282</Words>
  <Application>Microsoft Office PowerPoint</Application>
  <PresentationFormat>Affichage à l'écran (4:3)</PresentationFormat>
  <Paragraphs>210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Product Backlog</vt:lpstr>
      <vt:lpstr>Software Stack</vt:lpstr>
      <vt:lpstr>MoSCoW Method</vt:lpstr>
      <vt:lpstr>JAVASCRIPT STACK “RICH”</vt:lpstr>
      <vt:lpstr>…remove non essential add-ons</vt:lpstr>
      <vt:lpstr>JAVASCRIPT STACK “SIMPLE”</vt:lpstr>
      <vt:lpstr>…remove non vital parts</vt:lpstr>
      <vt:lpstr>JAVASCRIPT STACK “BASIC”</vt:lpstr>
      <vt:lpstr>Maybe 60% of your project is garbage!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DF</cp:lastModifiedBy>
  <cp:revision>92</cp:revision>
  <dcterms:created xsi:type="dcterms:W3CDTF">2020-07-02T14:46:38Z</dcterms:created>
  <dcterms:modified xsi:type="dcterms:W3CDTF">2020-07-05T21:58:13Z</dcterms:modified>
</cp:coreProperties>
</file>