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4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3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1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7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8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9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0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0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EFF6-CA1E-4F2C-AB17-C8AC986E561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8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EFF6-CA1E-4F2C-AB17-C8AC986E561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8684-98AC-4705-8032-58D98476E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22497" y="1578923"/>
            <a:ext cx="11247120" cy="21878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/platform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2497" y="487637"/>
            <a:ext cx="11247120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/standalone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2497" y="3775016"/>
            <a:ext cx="11247120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/lib/**/lib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3775" y="670517"/>
            <a:ext cx="9495957" cy="732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desktop_win64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93629" y="1760413"/>
            <a:ext cx="2755991" cy="7343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*.</a:t>
            </a:r>
            <a:r>
              <a:rPr lang="en-US" dirty="0" err="1" smtClean="0"/>
              <a:t>cpp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003858" y="1762314"/>
            <a:ext cx="4285874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My_game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*.c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036714" y="3997817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</a:t>
            </a:r>
            <a:r>
              <a:rPr lang="en-US" dirty="0" err="1" smtClean="0"/>
              <a:t>aylib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*.h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793776" y="3957896"/>
            <a:ext cx="1290181" cy="7315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raylib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*.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98973" y="3780473"/>
            <a:ext cx="6170644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/lib/**/include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58347" y="6160653"/>
            <a:ext cx="5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Components Diagram</a:t>
            </a:r>
            <a:endParaRPr lang="en-US" b="1" dirty="0"/>
          </a:p>
        </p:txBody>
      </p:sp>
      <p:cxnSp>
        <p:nvCxnSpPr>
          <p:cNvPr id="29" name="Straight Connector 28"/>
          <p:cNvCxnSpPr>
            <a:stCxn id="8" idx="0"/>
          </p:cNvCxnSpPr>
          <p:nvPr/>
        </p:nvCxnSpPr>
        <p:spPr>
          <a:xfrm flipV="1">
            <a:off x="4771625" y="1399853"/>
            <a:ext cx="8193" cy="36056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0"/>
          </p:cNvCxnSpPr>
          <p:nvPr/>
        </p:nvCxnSpPr>
        <p:spPr>
          <a:xfrm flipH="1" flipV="1">
            <a:off x="2394075" y="1399853"/>
            <a:ext cx="44792" cy="255804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6" idx="0"/>
            <a:endCxn id="39" idx="2"/>
          </p:cNvCxnSpPr>
          <p:nvPr/>
        </p:nvCxnSpPr>
        <p:spPr>
          <a:xfrm flipH="1" flipV="1">
            <a:off x="7647467" y="3524482"/>
            <a:ext cx="29327" cy="473335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5" idx="1"/>
            <a:endCxn id="8" idx="3"/>
          </p:cNvCxnSpPr>
          <p:nvPr/>
        </p:nvCxnSpPr>
        <p:spPr>
          <a:xfrm flipH="1" flipV="1">
            <a:off x="6149620" y="2127564"/>
            <a:ext cx="854238" cy="51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22497" y="4880357"/>
            <a:ext cx="11247120" cy="10972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/assets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393629" y="5063237"/>
            <a:ext cx="1290181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</a:t>
            </a:r>
            <a:r>
              <a:rPr lang="en-US" dirty="0" err="1" smtClean="0"/>
              <a:t>obj</a:t>
            </a:r>
            <a:endParaRPr lang="en-US" dirty="0"/>
          </a:p>
        </p:txBody>
      </p:sp>
      <p:cxnSp>
        <p:nvCxnSpPr>
          <p:cNvPr id="45" name="Straight Connector 44"/>
          <p:cNvCxnSpPr>
            <a:stCxn id="42" idx="0"/>
          </p:cNvCxnSpPr>
          <p:nvPr/>
        </p:nvCxnSpPr>
        <p:spPr>
          <a:xfrm flipV="1">
            <a:off x="4038720" y="2493323"/>
            <a:ext cx="23166" cy="2569914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859439" y="5074319"/>
            <a:ext cx="1290181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haders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</a:t>
            </a:r>
            <a:r>
              <a:rPr lang="en-US" dirty="0" err="1" smtClean="0"/>
              <a:t>frt</a:t>
            </a:r>
            <a:endParaRPr lang="en-US" dirty="0"/>
          </a:p>
        </p:txBody>
      </p:sp>
      <p:cxnSp>
        <p:nvCxnSpPr>
          <p:cNvPr id="37" name="Straight Connector 36"/>
          <p:cNvCxnSpPr>
            <a:stCxn id="36" idx="0"/>
          </p:cNvCxnSpPr>
          <p:nvPr/>
        </p:nvCxnSpPr>
        <p:spPr>
          <a:xfrm flipH="1" flipV="1">
            <a:off x="5498973" y="2505796"/>
            <a:ext cx="5557" cy="256852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25618" y="6203003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20627" y="6462633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1888" y="6074745"/>
            <a:ext cx="431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: source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: binary	           : runtime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695798" y="6458713"/>
            <a:ext cx="18288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016840" y="2793191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My_level1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*.c</a:t>
            </a:r>
            <a:endParaRPr lang="en-US" dirty="0"/>
          </a:p>
        </p:txBody>
      </p:sp>
      <p:cxnSp>
        <p:nvCxnSpPr>
          <p:cNvPr id="38" name="Straight Connector 37"/>
          <p:cNvCxnSpPr>
            <a:stCxn id="34" idx="0"/>
          </p:cNvCxnSpPr>
          <p:nvPr/>
        </p:nvCxnSpPr>
        <p:spPr>
          <a:xfrm flipV="1">
            <a:off x="10656920" y="2526182"/>
            <a:ext cx="0" cy="26700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007387" y="2792962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*.c</a:t>
            </a:r>
            <a:endParaRPr lang="en-US" dirty="0"/>
          </a:p>
        </p:txBody>
      </p:sp>
      <p:cxnSp>
        <p:nvCxnSpPr>
          <p:cNvPr id="40" name="Straight Connector 39"/>
          <p:cNvCxnSpPr>
            <a:stCxn id="39" idx="0"/>
          </p:cNvCxnSpPr>
          <p:nvPr/>
        </p:nvCxnSpPr>
        <p:spPr>
          <a:xfrm flipV="1">
            <a:off x="7647467" y="2485623"/>
            <a:ext cx="0" cy="30733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512113" y="2788561"/>
            <a:ext cx="1280160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My_com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*.c</a:t>
            </a:r>
            <a:endParaRPr lang="en-US" dirty="0"/>
          </a:p>
        </p:txBody>
      </p:sp>
      <p:cxnSp>
        <p:nvCxnSpPr>
          <p:cNvPr id="59" name="Straight Connector 58"/>
          <p:cNvCxnSpPr>
            <a:stCxn id="58" idx="0"/>
          </p:cNvCxnSpPr>
          <p:nvPr/>
        </p:nvCxnSpPr>
        <p:spPr>
          <a:xfrm flipV="1">
            <a:off x="9152193" y="2521552"/>
            <a:ext cx="0" cy="26700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62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537579" y="629970"/>
            <a:ext cx="2932018" cy="7315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main.cpp</a:t>
            </a:r>
            <a:endParaRPr lang="en-US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532238" y="4971265"/>
            <a:ext cx="2926595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loader_unrealthirdperson.c</a:t>
            </a:r>
            <a:endParaRPr lang="en-US" dirty="0" smtClean="0"/>
          </a:p>
        </p:txBody>
      </p:sp>
      <p:sp>
        <p:nvSpPr>
          <p:cNvPr id="44" name="Rectangle 43"/>
          <p:cNvSpPr/>
          <p:nvPr/>
        </p:nvSpPr>
        <p:spPr>
          <a:xfrm>
            <a:off x="526815" y="3990142"/>
            <a:ext cx="293201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screen_unrealthirdperson.c</a:t>
            </a:r>
            <a:endParaRPr lang="en-US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537579" y="2053052"/>
            <a:ext cx="293201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game.c</a:t>
            </a:r>
            <a:endParaRPr lang="en-US" dirty="0" smtClean="0"/>
          </a:p>
        </p:txBody>
      </p:sp>
      <p:sp>
        <p:nvSpPr>
          <p:cNvPr id="47" name="Rectangle 46"/>
          <p:cNvSpPr/>
          <p:nvPr/>
        </p:nvSpPr>
        <p:spPr>
          <a:xfrm>
            <a:off x="8110761" y="4370669"/>
            <a:ext cx="293201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assets.c</a:t>
            </a:r>
            <a:endParaRPr lang="en-US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8759153" y="3273493"/>
            <a:ext cx="293201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control.c</a:t>
            </a:r>
            <a:endParaRPr lang="en-US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8759153" y="2435860"/>
            <a:ext cx="293201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input.c</a:t>
            </a:r>
            <a:endParaRPr lang="en-US" dirty="0" smtClean="0"/>
          </a:p>
        </p:txBody>
      </p:sp>
      <p:sp>
        <p:nvSpPr>
          <p:cNvPr id="51" name="Rectangle 50"/>
          <p:cNvSpPr/>
          <p:nvPr/>
        </p:nvSpPr>
        <p:spPr>
          <a:xfrm>
            <a:off x="8060885" y="446663"/>
            <a:ext cx="293201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screen_logo.c</a:t>
            </a:r>
            <a:endParaRPr lang="en-US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8110761" y="5204495"/>
            <a:ext cx="293201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skybox.c</a:t>
            </a:r>
            <a:endParaRPr lang="en-US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8759153" y="1625118"/>
            <a:ext cx="293201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tick.c</a:t>
            </a:r>
            <a:endParaRPr lang="en-US" dirty="0" smtClean="0"/>
          </a:p>
        </p:txBody>
      </p:sp>
      <p:sp>
        <p:nvSpPr>
          <p:cNvPr id="54" name="Rectangle 53"/>
          <p:cNvSpPr/>
          <p:nvPr/>
        </p:nvSpPr>
        <p:spPr>
          <a:xfrm>
            <a:off x="173115" y="185417"/>
            <a:ext cx="5820358" cy="138568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/standalone/desktop_win64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73114" y="1569023"/>
            <a:ext cx="5820361" cy="450572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/platform/game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993476" y="185417"/>
            <a:ext cx="5893724" cy="58893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/platform/engine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7" name="Straight Connector 56"/>
          <p:cNvCxnSpPr>
            <a:stCxn id="46" idx="0"/>
            <a:endCxn id="31" idx="2"/>
          </p:cNvCxnSpPr>
          <p:nvPr/>
        </p:nvCxnSpPr>
        <p:spPr>
          <a:xfrm flipV="1">
            <a:off x="2003588" y="1361490"/>
            <a:ext cx="0" cy="691562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1" idx="1"/>
            <a:endCxn id="46" idx="3"/>
          </p:cNvCxnSpPr>
          <p:nvPr/>
        </p:nvCxnSpPr>
        <p:spPr>
          <a:xfrm flipH="1">
            <a:off x="3469597" y="812423"/>
            <a:ext cx="4591288" cy="160638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4" idx="0"/>
            <a:endCxn id="46" idx="2"/>
          </p:cNvCxnSpPr>
          <p:nvPr/>
        </p:nvCxnSpPr>
        <p:spPr>
          <a:xfrm flipV="1">
            <a:off x="1992824" y="2784572"/>
            <a:ext cx="10764" cy="120557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3" idx="1"/>
            <a:endCxn id="44" idx="3"/>
          </p:cNvCxnSpPr>
          <p:nvPr/>
        </p:nvCxnSpPr>
        <p:spPr>
          <a:xfrm flipH="1">
            <a:off x="3458833" y="1990878"/>
            <a:ext cx="5300320" cy="2365024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7" idx="1"/>
            <a:endCxn id="43" idx="3"/>
          </p:cNvCxnSpPr>
          <p:nvPr/>
        </p:nvCxnSpPr>
        <p:spPr>
          <a:xfrm flipH="1">
            <a:off x="3458833" y="4736429"/>
            <a:ext cx="4651928" cy="600596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2" idx="1"/>
            <a:endCxn id="43" idx="3"/>
          </p:cNvCxnSpPr>
          <p:nvPr/>
        </p:nvCxnSpPr>
        <p:spPr>
          <a:xfrm flipH="1" flipV="1">
            <a:off x="3458833" y="5337025"/>
            <a:ext cx="4651928" cy="23323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9" idx="1"/>
            <a:endCxn id="44" idx="3"/>
          </p:cNvCxnSpPr>
          <p:nvPr/>
        </p:nvCxnSpPr>
        <p:spPr>
          <a:xfrm flipH="1">
            <a:off x="3458833" y="3639253"/>
            <a:ext cx="5300320" cy="71664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0" idx="1"/>
            <a:endCxn id="44" idx="3"/>
          </p:cNvCxnSpPr>
          <p:nvPr/>
        </p:nvCxnSpPr>
        <p:spPr>
          <a:xfrm flipH="1">
            <a:off x="3458833" y="2801620"/>
            <a:ext cx="5300320" cy="1554282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25618" y="6203003"/>
            <a:ext cx="182880" cy="18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20627" y="6462633"/>
            <a:ext cx="182880" cy="1828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81888" y="6074745"/>
            <a:ext cx="4310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/>
              <a:t>: source</a:t>
            </a:r>
          </a:p>
          <a:p>
            <a:pPr>
              <a:lnSpc>
                <a:spcPct val="150000"/>
              </a:lnSpc>
            </a:pPr>
            <a:r>
              <a:rPr lang="en-US" sz="1200" dirty="0" smtClean="0"/>
              <a:t>: binary	           : runtime</a:t>
            </a:r>
            <a:endParaRPr lang="en-US" sz="1200" dirty="0"/>
          </a:p>
        </p:txBody>
      </p:sp>
      <p:sp>
        <p:nvSpPr>
          <p:cNvPr id="78" name="Rectangle 77"/>
          <p:cNvSpPr/>
          <p:nvPr/>
        </p:nvSpPr>
        <p:spPr>
          <a:xfrm>
            <a:off x="1695798" y="6458713"/>
            <a:ext cx="182880" cy="1828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3358347" y="6160653"/>
            <a:ext cx="528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Objects</a:t>
            </a:r>
            <a:r>
              <a:rPr lang="en-US" b="1" dirty="0" smtClean="0"/>
              <a:t> </a:t>
            </a:r>
            <a:r>
              <a:rPr lang="en-US" b="1" dirty="0" smtClean="0"/>
              <a:t>Diagram</a:t>
            </a:r>
            <a:endParaRPr lang="en-US" b="1" dirty="0"/>
          </a:p>
        </p:txBody>
      </p:sp>
      <p:cxnSp>
        <p:nvCxnSpPr>
          <p:cNvPr id="80" name="Straight Connector 79"/>
          <p:cNvCxnSpPr>
            <a:stCxn id="43" idx="0"/>
            <a:endCxn id="44" idx="2"/>
          </p:cNvCxnSpPr>
          <p:nvPr/>
        </p:nvCxnSpPr>
        <p:spPr>
          <a:xfrm flipH="1" flipV="1">
            <a:off x="1992824" y="4721662"/>
            <a:ext cx="2712" cy="249603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6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88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</dc:creator>
  <cp:lastModifiedBy>damien</cp:lastModifiedBy>
  <cp:revision>27</cp:revision>
  <dcterms:created xsi:type="dcterms:W3CDTF">2024-02-15T14:03:04Z</dcterms:created>
  <dcterms:modified xsi:type="dcterms:W3CDTF">2024-04-02T21:23:25Z</dcterms:modified>
</cp:coreProperties>
</file>