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57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660"/>
  </p:normalViewPr>
  <p:slideViewPr>
    <p:cSldViewPr snapToGrid="0">
      <p:cViewPr>
        <p:scale>
          <a:sx n="100" d="100"/>
          <a:sy n="100" d="100"/>
        </p:scale>
        <p:origin x="2814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48242"/>
            <a:ext cx="3886200" cy="159173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401359"/>
            <a:ext cx="3429000" cy="110384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9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8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43417"/>
            <a:ext cx="985838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43417"/>
            <a:ext cx="2900363" cy="387455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6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4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139826"/>
            <a:ext cx="3943350" cy="190182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059643"/>
            <a:ext cx="3943350" cy="100012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7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217083"/>
            <a:ext cx="1943100" cy="29008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217083"/>
            <a:ext cx="1943100" cy="29008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6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43418"/>
            <a:ext cx="3943350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120775"/>
            <a:ext cx="1934170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670050"/>
            <a:ext cx="1934170" cy="24563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120775"/>
            <a:ext cx="1943696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670050"/>
            <a:ext cx="1943696" cy="24563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8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9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81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658285"/>
            <a:ext cx="2314575" cy="324908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0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658285"/>
            <a:ext cx="2314575" cy="324908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8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43418"/>
            <a:ext cx="39433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217083"/>
            <a:ext cx="394335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BEFF6-CA1E-4F2C-AB17-C8AC986E5615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9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4572000" cy="45720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0132022">
            <a:off x="152110" y="328315"/>
            <a:ext cx="35846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sx="106000" sy="106000" algn="tl" rotWithShape="0">
                    <a:schemeClr val="tx1"/>
                  </a:outerShdw>
                </a:effectLst>
                <a:latin typeface="Kristen ITC" panose="03050502040202030202" pitchFamily="66" charset="0"/>
              </a:rPr>
              <a:t>My Game</a:t>
            </a:r>
            <a:endParaRPr lang="en-US" sz="9600" b="1" dirty="0">
              <a:ln w="95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sx="106000" sy="106000" algn="tl" rotWithShape="0">
                  <a:schemeClr val="tx1"/>
                </a:outerShdw>
              </a:effectLst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62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Kristen ITC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damien</dc:creator>
  <cp:lastModifiedBy>damien</cp:lastModifiedBy>
  <cp:revision>15</cp:revision>
  <dcterms:created xsi:type="dcterms:W3CDTF">2024-02-15T14:03:04Z</dcterms:created>
  <dcterms:modified xsi:type="dcterms:W3CDTF">2024-03-09T22:50:07Z</dcterms:modified>
</cp:coreProperties>
</file>