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4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3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1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7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8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7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9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0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1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0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8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BEFF6-CA1E-4F2C-AB17-C8AC986E561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22497" y="1578923"/>
            <a:ext cx="11247120" cy="10972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/platform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2497" y="487637"/>
            <a:ext cx="11247120" cy="10972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/standalone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2497" y="3775016"/>
            <a:ext cx="11247120" cy="10972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/lib/**/lib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73639" y="670517"/>
            <a:ext cx="8565663" cy="732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desktop_win64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56866" y="1760413"/>
            <a:ext cx="3090844" cy="734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*.</a:t>
            </a:r>
            <a:r>
              <a:rPr lang="en-US" dirty="0" err="1" smtClean="0"/>
              <a:t>cpp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73639" y="1761803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*.</a:t>
            </a:r>
            <a:r>
              <a:rPr lang="en-US" dirty="0" err="1" smtClean="0"/>
              <a:t>cpp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78683" y="2857760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</a:t>
            </a:r>
            <a:r>
              <a:rPr lang="en-US" dirty="0" err="1" smtClean="0"/>
              <a:t>aylib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*.h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244442" y="3957896"/>
            <a:ext cx="1290181" cy="731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raylib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*.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623825" y="3952326"/>
            <a:ext cx="1290181" cy="731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winmm</a:t>
            </a:r>
            <a:endParaRPr lang="en-US" dirty="0" smtClean="0"/>
          </a:p>
          <a:p>
            <a:pPr algn="ctr"/>
            <a:r>
              <a:rPr lang="en-US" dirty="0"/>
              <a:t>*.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2497" y="2674880"/>
            <a:ext cx="11247120" cy="10972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/lib/**/include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58347" y="6160653"/>
            <a:ext cx="528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Components Diagram</a:t>
            </a:r>
            <a:endParaRPr lang="en-US" b="1" dirty="0"/>
          </a:p>
        </p:txBody>
      </p:sp>
      <p:cxnSp>
        <p:nvCxnSpPr>
          <p:cNvPr id="29" name="Straight Connector 28"/>
          <p:cNvCxnSpPr>
            <a:stCxn id="8" idx="0"/>
          </p:cNvCxnSpPr>
          <p:nvPr/>
        </p:nvCxnSpPr>
        <p:spPr>
          <a:xfrm flipH="1" flipV="1">
            <a:off x="6101543" y="1399853"/>
            <a:ext cx="745" cy="36056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0"/>
          </p:cNvCxnSpPr>
          <p:nvPr/>
        </p:nvCxnSpPr>
        <p:spPr>
          <a:xfrm flipH="1" flipV="1">
            <a:off x="8844741" y="1399853"/>
            <a:ext cx="44792" cy="255804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6" idx="0"/>
          </p:cNvCxnSpPr>
          <p:nvPr/>
        </p:nvCxnSpPr>
        <p:spPr>
          <a:xfrm flipV="1">
            <a:off x="3118763" y="2494714"/>
            <a:ext cx="0" cy="363046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5" idx="3"/>
            <a:endCxn id="8" idx="1"/>
          </p:cNvCxnSpPr>
          <p:nvPr/>
        </p:nvCxnSpPr>
        <p:spPr>
          <a:xfrm>
            <a:off x="3753799" y="2127563"/>
            <a:ext cx="803067" cy="1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22497" y="4880357"/>
            <a:ext cx="11247120" cy="10972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/assets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632226" y="5063237"/>
            <a:ext cx="1290181" cy="731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*.</a:t>
            </a:r>
            <a:r>
              <a:rPr lang="en-US" dirty="0" err="1" smtClean="0"/>
              <a:t>obj</a:t>
            </a:r>
            <a:endParaRPr lang="en-US" dirty="0"/>
          </a:p>
        </p:txBody>
      </p:sp>
      <p:cxnSp>
        <p:nvCxnSpPr>
          <p:cNvPr id="45" name="Straight Connector 44"/>
          <p:cNvCxnSpPr>
            <a:stCxn id="42" idx="0"/>
          </p:cNvCxnSpPr>
          <p:nvPr/>
        </p:nvCxnSpPr>
        <p:spPr>
          <a:xfrm flipV="1">
            <a:off x="5277317" y="2493323"/>
            <a:ext cx="23166" cy="2569914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098036" y="5074319"/>
            <a:ext cx="1290181" cy="731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haders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*.</a:t>
            </a:r>
            <a:r>
              <a:rPr lang="en-US" dirty="0" err="1" smtClean="0"/>
              <a:t>frt</a:t>
            </a:r>
            <a:endParaRPr lang="en-US" dirty="0"/>
          </a:p>
        </p:txBody>
      </p:sp>
      <p:cxnSp>
        <p:nvCxnSpPr>
          <p:cNvPr id="37" name="Straight Connector 36"/>
          <p:cNvCxnSpPr>
            <a:stCxn id="36" idx="0"/>
          </p:cNvCxnSpPr>
          <p:nvPr/>
        </p:nvCxnSpPr>
        <p:spPr>
          <a:xfrm flipH="1" flipV="1">
            <a:off x="6737570" y="2505796"/>
            <a:ext cx="5557" cy="256852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25618" y="6203003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0627" y="6462633"/>
            <a:ext cx="182880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1888" y="6074745"/>
            <a:ext cx="431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: s</a:t>
            </a:r>
            <a:r>
              <a:rPr lang="en-US" sz="1200" dirty="0" smtClean="0"/>
              <a:t>ource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: binary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16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damien</dc:creator>
  <cp:lastModifiedBy>damien</cp:lastModifiedBy>
  <cp:revision>16</cp:revision>
  <dcterms:created xsi:type="dcterms:W3CDTF">2024-02-15T14:03:04Z</dcterms:created>
  <dcterms:modified xsi:type="dcterms:W3CDTF">2024-03-05T20:42:22Z</dcterms:modified>
</cp:coreProperties>
</file>