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634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883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711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137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038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727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469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330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661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300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918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BEFF6-CA1E-4F2C-AB17-C8AC986E5615}" type="datetimeFigureOut">
              <a:rPr lang="en-US" smtClean="0"/>
              <a:pPr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78684-98AC-4705-8032-58D98476EAE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51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22497" y="1578923"/>
            <a:ext cx="11247120" cy="218788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/platform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2497" y="487637"/>
            <a:ext cx="11247120" cy="10972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/standalone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2497" y="3775016"/>
            <a:ext cx="11247120" cy="10972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/lib/**/lib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3775" y="670517"/>
            <a:ext cx="9495957" cy="7329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desktop_win64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93629" y="1760413"/>
            <a:ext cx="2755991" cy="734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*.</a:t>
            </a:r>
            <a:r>
              <a:rPr lang="en-US" dirty="0" err="1" smtClean="0"/>
              <a:t>cpp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03858" y="1762314"/>
            <a:ext cx="428587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My_game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*.c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036714" y="3997817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</a:t>
            </a:r>
            <a:r>
              <a:rPr lang="en-US" dirty="0" err="1" smtClean="0"/>
              <a:t>aylib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*.h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793776" y="3957896"/>
            <a:ext cx="1290181" cy="731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raylib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*.</a:t>
            </a:r>
            <a:r>
              <a:rPr lang="en-US" dirty="0" err="1" smtClean="0"/>
              <a:t>dll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498973" y="3780473"/>
            <a:ext cx="6170644" cy="10972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/lib/**/include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58347" y="6160653"/>
            <a:ext cx="528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Components Diagram</a:t>
            </a:r>
            <a:endParaRPr lang="en-US" b="1" dirty="0"/>
          </a:p>
        </p:txBody>
      </p:sp>
      <p:cxnSp>
        <p:nvCxnSpPr>
          <p:cNvPr id="29" name="Straight Connector 28"/>
          <p:cNvCxnSpPr>
            <a:stCxn id="8" idx="0"/>
          </p:cNvCxnSpPr>
          <p:nvPr/>
        </p:nvCxnSpPr>
        <p:spPr>
          <a:xfrm flipV="1">
            <a:off x="4771625" y="1399853"/>
            <a:ext cx="8193" cy="36056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0"/>
          </p:cNvCxnSpPr>
          <p:nvPr/>
        </p:nvCxnSpPr>
        <p:spPr>
          <a:xfrm flipH="1" flipV="1">
            <a:off x="2394075" y="1399853"/>
            <a:ext cx="44792" cy="255804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6" idx="0"/>
            <a:endCxn id="39" idx="2"/>
          </p:cNvCxnSpPr>
          <p:nvPr/>
        </p:nvCxnSpPr>
        <p:spPr>
          <a:xfrm flipH="1" flipV="1">
            <a:off x="7647467" y="3524482"/>
            <a:ext cx="29327" cy="473335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5" idx="1"/>
            <a:endCxn id="8" idx="3"/>
          </p:cNvCxnSpPr>
          <p:nvPr/>
        </p:nvCxnSpPr>
        <p:spPr>
          <a:xfrm flipH="1" flipV="1">
            <a:off x="6149620" y="2127564"/>
            <a:ext cx="854238" cy="51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22497" y="4880357"/>
            <a:ext cx="11247120" cy="10972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/assets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393629" y="5063237"/>
            <a:ext cx="1290181" cy="731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*.</a:t>
            </a:r>
            <a:r>
              <a:rPr lang="en-US" dirty="0" err="1" smtClean="0"/>
              <a:t>obj</a:t>
            </a:r>
            <a:endParaRPr lang="en-US" dirty="0"/>
          </a:p>
        </p:txBody>
      </p:sp>
      <p:cxnSp>
        <p:nvCxnSpPr>
          <p:cNvPr id="45" name="Straight Connector 44"/>
          <p:cNvCxnSpPr>
            <a:stCxn id="42" idx="0"/>
          </p:cNvCxnSpPr>
          <p:nvPr/>
        </p:nvCxnSpPr>
        <p:spPr>
          <a:xfrm flipV="1">
            <a:off x="4038720" y="2493323"/>
            <a:ext cx="23166" cy="2569914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859439" y="5074319"/>
            <a:ext cx="1290181" cy="731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dirty="0" err="1" smtClean="0"/>
              <a:t>haders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*.</a:t>
            </a:r>
            <a:r>
              <a:rPr lang="en-US" dirty="0" err="1" smtClean="0"/>
              <a:t>frt</a:t>
            </a:r>
            <a:endParaRPr lang="en-US" dirty="0"/>
          </a:p>
        </p:txBody>
      </p:sp>
      <p:cxnSp>
        <p:nvCxnSpPr>
          <p:cNvPr id="37" name="Straight Connector 36"/>
          <p:cNvCxnSpPr>
            <a:stCxn id="36" idx="0"/>
          </p:cNvCxnSpPr>
          <p:nvPr/>
        </p:nvCxnSpPr>
        <p:spPr>
          <a:xfrm flipH="1" flipV="1">
            <a:off x="5498973" y="2505796"/>
            <a:ext cx="5557" cy="256852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25618" y="6203003"/>
            <a:ext cx="18288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20627" y="6462633"/>
            <a:ext cx="182880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1888" y="6074745"/>
            <a:ext cx="431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: source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: binary	           : runtime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1695798" y="6458713"/>
            <a:ext cx="182880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0016840" y="2793191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My_level1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*.c</a:t>
            </a:r>
            <a:endParaRPr lang="en-US" dirty="0"/>
          </a:p>
        </p:txBody>
      </p:sp>
      <p:cxnSp>
        <p:nvCxnSpPr>
          <p:cNvPr id="38" name="Straight Connector 37"/>
          <p:cNvCxnSpPr>
            <a:stCxn id="34" idx="0"/>
          </p:cNvCxnSpPr>
          <p:nvPr/>
        </p:nvCxnSpPr>
        <p:spPr>
          <a:xfrm flipV="1">
            <a:off x="10656920" y="2526182"/>
            <a:ext cx="0" cy="26700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007387" y="2792962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*.c</a:t>
            </a:r>
            <a:endParaRPr lang="en-US" dirty="0"/>
          </a:p>
        </p:txBody>
      </p:sp>
      <p:cxnSp>
        <p:nvCxnSpPr>
          <p:cNvPr id="40" name="Straight Connector 39"/>
          <p:cNvCxnSpPr>
            <a:stCxn id="39" idx="0"/>
          </p:cNvCxnSpPr>
          <p:nvPr/>
        </p:nvCxnSpPr>
        <p:spPr>
          <a:xfrm flipV="1">
            <a:off x="7647467" y="2485623"/>
            <a:ext cx="0" cy="30733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8512113" y="2788561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My_com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*.c</a:t>
            </a:r>
            <a:endParaRPr lang="en-US" dirty="0"/>
          </a:p>
        </p:txBody>
      </p:sp>
      <p:cxnSp>
        <p:nvCxnSpPr>
          <p:cNvPr id="59" name="Straight Connector 58"/>
          <p:cNvCxnSpPr>
            <a:stCxn id="58" idx="0"/>
          </p:cNvCxnSpPr>
          <p:nvPr/>
        </p:nvCxnSpPr>
        <p:spPr>
          <a:xfrm flipV="1">
            <a:off x="9152193" y="2521552"/>
            <a:ext cx="0" cy="26700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216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572083" y="629970"/>
            <a:ext cx="2932018" cy="731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main.cpp</a:t>
            </a:r>
            <a:endParaRPr lang="en-US" dirty="0" smtClean="0"/>
          </a:p>
        </p:txBody>
      </p:sp>
      <p:sp>
        <p:nvSpPr>
          <p:cNvPr id="44" name="Rectangle 43"/>
          <p:cNvSpPr/>
          <p:nvPr/>
        </p:nvSpPr>
        <p:spPr>
          <a:xfrm>
            <a:off x="4382637" y="2739372"/>
            <a:ext cx="293201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screen_unrealthirdperson.c</a:t>
            </a:r>
            <a:endParaRPr lang="en-US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563457" y="2743132"/>
            <a:ext cx="293201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game.c</a:t>
            </a:r>
            <a:endParaRPr lang="en-US" dirty="0" smtClean="0"/>
          </a:p>
        </p:txBody>
      </p:sp>
      <p:sp>
        <p:nvSpPr>
          <p:cNvPr id="47" name="Rectangle 46"/>
          <p:cNvSpPr/>
          <p:nvPr/>
        </p:nvSpPr>
        <p:spPr>
          <a:xfrm>
            <a:off x="8542061" y="4275748"/>
            <a:ext cx="2932018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assets.h</a:t>
            </a:r>
            <a:endParaRPr lang="en-US" dirty="0" smtClean="0"/>
          </a:p>
        </p:txBody>
      </p:sp>
      <p:sp>
        <p:nvSpPr>
          <p:cNvPr id="49" name="Rectangle 48"/>
          <p:cNvSpPr/>
          <p:nvPr/>
        </p:nvSpPr>
        <p:spPr>
          <a:xfrm>
            <a:off x="8526251" y="1833632"/>
            <a:ext cx="2932018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control.h</a:t>
            </a:r>
            <a:endParaRPr lang="en-US" dirty="0" smtClean="0"/>
          </a:p>
        </p:txBody>
      </p:sp>
      <p:sp>
        <p:nvSpPr>
          <p:cNvPr id="50" name="Rectangle 49"/>
          <p:cNvSpPr/>
          <p:nvPr/>
        </p:nvSpPr>
        <p:spPr>
          <a:xfrm>
            <a:off x="8526251" y="1276510"/>
            <a:ext cx="2932018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input.h</a:t>
            </a:r>
            <a:endParaRPr lang="en-US" dirty="0" smtClean="0"/>
          </a:p>
        </p:txBody>
      </p:sp>
      <p:sp>
        <p:nvSpPr>
          <p:cNvPr id="51" name="Rectangle 50"/>
          <p:cNvSpPr/>
          <p:nvPr/>
        </p:nvSpPr>
        <p:spPr>
          <a:xfrm>
            <a:off x="4386010" y="5234335"/>
            <a:ext cx="2932018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screen_logo.h</a:t>
            </a:r>
            <a:endParaRPr lang="en-US" dirty="0" smtClean="0"/>
          </a:p>
        </p:txBody>
      </p:sp>
      <p:sp>
        <p:nvSpPr>
          <p:cNvPr id="52" name="Rectangle 51"/>
          <p:cNvSpPr/>
          <p:nvPr/>
        </p:nvSpPr>
        <p:spPr>
          <a:xfrm>
            <a:off x="8542061" y="4824916"/>
            <a:ext cx="2932018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skybox.h</a:t>
            </a:r>
            <a:endParaRPr lang="en-US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8526251" y="719388"/>
            <a:ext cx="2932018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tick.h</a:t>
            </a:r>
            <a:endParaRPr lang="en-US" dirty="0" smtClean="0"/>
          </a:p>
        </p:txBody>
      </p:sp>
      <p:sp>
        <p:nvSpPr>
          <p:cNvPr id="54" name="Rectangle 53"/>
          <p:cNvSpPr/>
          <p:nvPr/>
        </p:nvSpPr>
        <p:spPr>
          <a:xfrm>
            <a:off x="173114" y="185417"/>
            <a:ext cx="7607911" cy="13856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/standalone/desktop_win64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73114" y="1569023"/>
            <a:ext cx="7607912" cy="45057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/platform/game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772400" y="185417"/>
            <a:ext cx="4114800" cy="58893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/platform/engine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7" name="Straight Connector 56"/>
          <p:cNvCxnSpPr>
            <a:stCxn id="32" idx="0"/>
            <a:endCxn id="31" idx="2"/>
          </p:cNvCxnSpPr>
          <p:nvPr/>
        </p:nvCxnSpPr>
        <p:spPr>
          <a:xfrm rot="5400000" flipH="1" flipV="1">
            <a:off x="1657826" y="1730253"/>
            <a:ext cx="749028" cy="1150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1" idx="1"/>
            <a:endCxn id="46" idx="3"/>
          </p:cNvCxnSpPr>
          <p:nvPr/>
        </p:nvCxnSpPr>
        <p:spPr>
          <a:xfrm rot="10800000">
            <a:off x="3495476" y="3108893"/>
            <a:ext cx="890535" cy="235404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4" idx="1"/>
            <a:endCxn id="46" idx="3"/>
          </p:cNvCxnSpPr>
          <p:nvPr/>
        </p:nvCxnSpPr>
        <p:spPr>
          <a:xfrm rot="10800000" flipV="1">
            <a:off x="3495475" y="3105132"/>
            <a:ext cx="887162" cy="376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3" idx="1"/>
            <a:endCxn id="44" idx="3"/>
          </p:cNvCxnSpPr>
          <p:nvPr/>
        </p:nvCxnSpPr>
        <p:spPr>
          <a:xfrm rot="10800000" flipV="1">
            <a:off x="7314655" y="947988"/>
            <a:ext cx="1211596" cy="2157144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1"/>
            <a:endCxn id="38" idx="3"/>
          </p:cNvCxnSpPr>
          <p:nvPr/>
        </p:nvCxnSpPr>
        <p:spPr>
          <a:xfrm rot="10800000">
            <a:off x="7303153" y="3964898"/>
            <a:ext cx="1238908" cy="53945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2" idx="1"/>
            <a:endCxn id="38" idx="3"/>
          </p:cNvCxnSpPr>
          <p:nvPr/>
        </p:nvCxnSpPr>
        <p:spPr>
          <a:xfrm rot="10800000">
            <a:off x="7303153" y="3964898"/>
            <a:ext cx="1238908" cy="108861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9" idx="1"/>
            <a:endCxn id="44" idx="3"/>
          </p:cNvCxnSpPr>
          <p:nvPr/>
        </p:nvCxnSpPr>
        <p:spPr>
          <a:xfrm rot="10800000" flipV="1">
            <a:off x="7314655" y="2062232"/>
            <a:ext cx="1211596" cy="104290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0" idx="1"/>
            <a:endCxn id="44" idx="3"/>
          </p:cNvCxnSpPr>
          <p:nvPr/>
        </p:nvCxnSpPr>
        <p:spPr>
          <a:xfrm rot="10800000" flipV="1">
            <a:off x="7314655" y="1505110"/>
            <a:ext cx="1211596" cy="1600022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25618" y="6203003"/>
            <a:ext cx="18288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420627" y="6462633"/>
            <a:ext cx="182880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81888" y="6074745"/>
            <a:ext cx="431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: </a:t>
            </a:r>
            <a:r>
              <a:rPr lang="en-US" sz="1200" dirty="0" err="1" smtClean="0"/>
              <a:t>impl</a:t>
            </a:r>
            <a:endParaRPr lang="en-US" sz="1200" dirty="0" smtClean="0"/>
          </a:p>
          <a:p>
            <a:pPr>
              <a:lnSpc>
                <a:spcPct val="150000"/>
              </a:lnSpc>
            </a:pPr>
            <a:r>
              <a:rPr lang="en-US" sz="1200" dirty="0" smtClean="0"/>
              <a:t>: header	           : runtime</a:t>
            </a:r>
            <a:endParaRPr lang="en-US" sz="1200" dirty="0"/>
          </a:p>
        </p:txBody>
      </p:sp>
      <p:sp>
        <p:nvSpPr>
          <p:cNvPr id="78" name="Rectangle 77"/>
          <p:cNvSpPr/>
          <p:nvPr/>
        </p:nvSpPr>
        <p:spPr>
          <a:xfrm>
            <a:off x="1695798" y="6458713"/>
            <a:ext cx="182880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358347" y="6160653"/>
            <a:ext cx="528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Objects Diagram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8523381" y="2390754"/>
            <a:ext cx="2932018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camera.h</a:t>
            </a:r>
            <a:endParaRPr lang="en-US" dirty="0" smtClean="0"/>
          </a:p>
        </p:txBody>
      </p:sp>
      <p:cxnSp>
        <p:nvCxnSpPr>
          <p:cNvPr id="30" name="Straight Connector 67"/>
          <p:cNvCxnSpPr>
            <a:stCxn id="29" idx="1"/>
            <a:endCxn id="44" idx="3"/>
          </p:cNvCxnSpPr>
          <p:nvPr/>
        </p:nvCxnSpPr>
        <p:spPr>
          <a:xfrm rot="10800000" flipV="1">
            <a:off x="7314655" y="2619354"/>
            <a:ext cx="1208726" cy="48577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60580" y="2110518"/>
            <a:ext cx="2932018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game.h</a:t>
            </a:r>
            <a:endParaRPr lang="en-US" dirty="0" smtClean="0"/>
          </a:p>
        </p:txBody>
      </p:sp>
      <p:cxnSp>
        <p:nvCxnSpPr>
          <p:cNvPr id="34" name="Straight Connector 56"/>
          <p:cNvCxnSpPr>
            <a:stCxn id="32" idx="2"/>
            <a:endCxn id="46" idx="0"/>
          </p:cNvCxnSpPr>
          <p:nvPr/>
        </p:nvCxnSpPr>
        <p:spPr>
          <a:xfrm rot="16200000" flipH="1">
            <a:off x="1940320" y="2653986"/>
            <a:ext cx="175414" cy="2877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815217" y="3384379"/>
            <a:ext cx="2932018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gameobject.h</a:t>
            </a:r>
            <a:endParaRPr lang="en-US" dirty="0" smtClean="0"/>
          </a:p>
        </p:txBody>
      </p:sp>
      <p:cxnSp>
        <p:nvCxnSpPr>
          <p:cNvPr id="58" name="Straight Connector 67"/>
          <p:cNvCxnSpPr>
            <a:stCxn id="48" idx="1"/>
            <a:endCxn id="44" idx="3"/>
          </p:cNvCxnSpPr>
          <p:nvPr/>
        </p:nvCxnSpPr>
        <p:spPr>
          <a:xfrm rot="10800000">
            <a:off x="7314655" y="3105133"/>
            <a:ext cx="1500562" cy="507847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6" name="Straight Connector 67"/>
          <p:cNvCxnSpPr>
            <a:stCxn id="48" idx="1"/>
            <a:endCxn id="44" idx="3"/>
          </p:cNvCxnSpPr>
          <p:nvPr/>
        </p:nvCxnSpPr>
        <p:spPr>
          <a:xfrm rot="10800000">
            <a:off x="7314655" y="3105133"/>
            <a:ext cx="1500562" cy="507847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881887" y="4761781"/>
            <a:ext cx="3896266" cy="13100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/platform/engine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31516" y="4779034"/>
            <a:ext cx="313414" cy="1293962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71135" y="3599138"/>
            <a:ext cx="293201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loader_unrealthirdperson.c</a:t>
            </a:r>
            <a:endParaRPr lang="en-US" dirty="0" smtClean="0"/>
          </a:p>
        </p:txBody>
      </p:sp>
      <p:cxnSp>
        <p:nvCxnSpPr>
          <p:cNvPr id="41" name="Straight Connector 67"/>
          <p:cNvCxnSpPr>
            <a:stCxn id="48" idx="1"/>
            <a:endCxn id="38" idx="3"/>
          </p:cNvCxnSpPr>
          <p:nvPr/>
        </p:nvCxnSpPr>
        <p:spPr>
          <a:xfrm rot="10800000" flipV="1">
            <a:off x="7303153" y="3612978"/>
            <a:ext cx="1512064" cy="35191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1160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58</Words>
  <Application>Microsoft Office PowerPoint</Application>
  <PresentationFormat>Personnalisé</PresentationFormat>
  <Paragraphs>38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Office Theme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damien</dc:creator>
  <cp:lastModifiedBy>damien</cp:lastModifiedBy>
  <cp:revision>34</cp:revision>
  <dcterms:created xsi:type="dcterms:W3CDTF">2024-02-15T14:03:04Z</dcterms:created>
  <dcterms:modified xsi:type="dcterms:W3CDTF">2024-04-07T10:27:05Z</dcterms:modified>
</cp:coreProperties>
</file>