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4629"/>
    <a:srgbClr val="4094C8"/>
    <a:srgbClr val="1C476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-990" y="-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pPr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36347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pPr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8883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pPr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1711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pPr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11372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pPr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9038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pPr/>
              <a:t>8/12/2024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4727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pPr/>
              <a:t>8/12/2024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34694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pPr/>
              <a:t>8/12/2024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53302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pPr/>
              <a:t>8/12/2024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661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pPr/>
              <a:t>8/12/2024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4300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pPr/>
              <a:t>8/12/2024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918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BEFF6-CA1E-4F2C-AB17-C8AC986E5615}" type="datetimeFigureOut">
              <a:rPr lang="en-US" smtClean="0"/>
              <a:pPr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78684-98AC-4705-8032-58D98476EA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51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Rectangle 275"/>
          <p:cNvSpPr/>
          <p:nvPr/>
        </p:nvSpPr>
        <p:spPr>
          <a:xfrm>
            <a:off x="7153274" y="-9525"/>
            <a:ext cx="5038725" cy="6858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Secondary / Driven Adapter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0" y="0"/>
            <a:ext cx="71628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Primary / Driving Adapter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Hexagone 5"/>
          <p:cNvSpPr/>
          <p:nvPr/>
        </p:nvSpPr>
        <p:spPr>
          <a:xfrm>
            <a:off x="3790950" y="495299"/>
            <a:ext cx="6372225" cy="5067301"/>
          </a:xfrm>
          <a:prstGeom prst="hexagon">
            <a:avLst/>
          </a:prstGeom>
          <a:solidFill>
            <a:schemeClr val="accent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89852" y="4447546"/>
            <a:ext cx="914400" cy="182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ENG_RAYLIB5</a:t>
            </a:r>
            <a:endParaRPr lang="en-US" sz="800" dirty="0"/>
          </a:p>
        </p:txBody>
      </p:sp>
      <p:sp>
        <p:nvSpPr>
          <p:cNvPr id="11" name="Rectangle 10"/>
          <p:cNvSpPr/>
          <p:nvPr/>
        </p:nvSpPr>
        <p:spPr>
          <a:xfrm>
            <a:off x="4027046" y="1519295"/>
            <a:ext cx="914400" cy="182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ENG_UNREAL5</a:t>
            </a:r>
            <a:endParaRPr lang="en-US" sz="800" dirty="0"/>
          </a:p>
        </p:txBody>
      </p:sp>
      <p:sp>
        <p:nvSpPr>
          <p:cNvPr id="19" name="Rectangle 18"/>
          <p:cNvSpPr/>
          <p:nvPr/>
        </p:nvSpPr>
        <p:spPr>
          <a:xfrm>
            <a:off x="9473532" y="4001233"/>
            <a:ext cx="914400" cy="182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ENG_WINDOWS</a:t>
            </a:r>
            <a:endParaRPr lang="en-US" sz="800" dirty="0"/>
          </a:p>
        </p:txBody>
      </p:sp>
      <p:sp>
        <p:nvSpPr>
          <p:cNvPr id="103" name="Rectangle 102"/>
          <p:cNvSpPr/>
          <p:nvPr/>
        </p:nvSpPr>
        <p:spPr>
          <a:xfrm>
            <a:off x="9307524" y="1862643"/>
            <a:ext cx="914400" cy="182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ENG_JOLT</a:t>
            </a:r>
            <a:endParaRPr lang="en-US" sz="800" dirty="0"/>
          </a:p>
        </p:txBody>
      </p:sp>
      <p:sp>
        <p:nvSpPr>
          <p:cNvPr id="121" name="Hexagone 120"/>
          <p:cNvSpPr/>
          <p:nvPr/>
        </p:nvSpPr>
        <p:spPr>
          <a:xfrm>
            <a:off x="10325100" y="1152525"/>
            <a:ext cx="1371600" cy="1188720"/>
          </a:xfrm>
          <a:prstGeom prst="hexagon">
            <a:avLst/>
          </a:prstGeom>
          <a:solidFill>
            <a:schemeClr val="accent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ectangle 124"/>
          <p:cNvSpPr/>
          <p:nvPr/>
        </p:nvSpPr>
        <p:spPr>
          <a:xfrm>
            <a:off x="10541881" y="1951616"/>
            <a:ext cx="914400" cy="182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JOLT DLL</a:t>
            </a:r>
            <a:endParaRPr lang="en-US" sz="800" dirty="0"/>
          </a:p>
        </p:txBody>
      </p:sp>
      <p:sp>
        <p:nvSpPr>
          <p:cNvPr id="185" name="Rectangle 184"/>
          <p:cNvSpPr/>
          <p:nvPr/>
        </p:nvSpPr>
        <p:spPr>
          <a:xfrm>
            <a:off x="10541881" y="1703966"/>
            <a:ext cx="914400" cy="182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JOLT HEADERS</a:t>
            </a:r>
            <a:endParaRPr lang="en-US" sz="800" dirty="0"/>
          </a:p>
        </p:txBody>
      </p:sp>
      <p:cxnSp>
        <p:nvCxnSpPr>
          <p:cNvPr id="187" name="Connecteur droit avec flèche 186"/>
          <p:cNvCxnSpPr>
            <a:stCxn id="103" idx="3"/>
            <a:endCxn id="185" idx="1"/>
          </p:cNvCxnSpPr>
          <p:nvPr/>
        </p:nvCxnSpPr>
        <p:spPr>
          <a:xfrm flipV="1">
            <a:off x="10221924" y="1795406"/>
            <a:ext cx="319957" cy="15867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8489" y="1290638"/>
            <a:ext cx="434942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7" name="Hexagone 276"/>
          <p:cNvSpPr/>
          <p:nvPr/>
        </p:nvSpPr>
        <p:spPr>
          <a:xfrm>
            <a:off x="10525125" y="3848100"/>
            <a:ext cx="1280160" cy="1188720"/>
          </a:xfrm>
          <a:prstGeom prst="hexagon">
            <a:avLst/>
          </a:prstGeom>
          <a:solidFill>
            <a:schemeClr val="accent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Rectangle 278"/>
          <p:cNvSpPr/>
          <p:nvPr/>
        </p:nvSpPr>
        <p:spPr>
          <a:xfrm>
            <a:off x="10703806" y="4399541"/>
            <a:ext cx="914400" cy="182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WINMM LIB</a:t>
            </a:r>
            <a:endParaRPr lang="en-US" sz="800" dirty="0"/>
          </a:p>
        </p:txBody>
      </p:sp>
      <p:cxnSp>
        <p:nvCxnSpPr>
          <p:cNvPr id="281" name="Connecteur droit avec flèche 280"/>
          <p:cNvCxnSpPr>
            <a:stCxn id="19" idx="3"/>
            <a:endCxn id="279" idx="1"/>
          </p:cNvCxnSpPr>
          <p:nvPr/>
        </p:nvCxnSpPr>
        <p:spPr>
          <a:xfrm>
            <a:off x="10387932" y="4092673"/>
            <a:ext cx="315874" cy="39830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File - Free files and folders icon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34775" y="5459414"/>
            <a:ext cx="657225" cy="657225"/>
          </a:xfrm>
          <a:prstGeom prst="rect">
            <a:avLst/>
          </a:prstGeom>
          <a:noFill/>
        </p:spPr>
      </p:pic>
      <p:cxnSp>
        <p:nvCxnSpPr>
          <p:cNvPr id="288" name="Connecteur droit avec flèche 287"/>
          <p:cNvCxnSpPr>
            <a:stCxn id="279" idx="3"/>
            <a:endCxn id="1028" idx="0"/>
          </p:cNvCxnSpPr>
          <p:nvPr/>
        </p:nvCxnSpPr>
        <p:spPr>
          <a:xfrm>
            <a:off x="11618206" y="4490981"/>
            <a:ext cx="245182" cy="96843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5" name="Connecteur droit avec flèche 394"/>
          <p:cNvCxnSpPr>
            <a:stCxn id="11" idx="3"/>
            <a:endCxn id="102" idx="1"/>
          </p:cNvCxnSpPr>
          <p:nvPr/>
        </p:nvCxnSpPr>
        <p:spPr>
          <a:xfrm>
            <a:off x="4941446" y="1610735"/>
            <a:ext cx="575128" cy="36239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4" name="Rectangle 523"/>
          <p:cNvSpPr/>
          <p:nvPr/>
        </p:nvSpPr>
        <p:spPr>
          <a:xfrm>
            <a:off x="5608099" y="5568434"/>
            <a:ext cx="1528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User Interface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6" name="Rectangle 525"/>
          <p:cNvSpPr/>
          <p:nvPr/>
        </p:nvSpPr>
        <p:spPr>
          <a:xfrm>
            <a:off x="7159115" y="5568434"/>
            <a:ext cx="1500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Infrastructure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34" name="Connecteur droit 533"/>
          <p:cNvCxnSpPr/>
          <p:nvPr/>
        </p:nvCxnSpPr>
        <p:spPr>
          <a:xfrm rot="5400000">
            <a:off x="2762251" y="485775"/>
            <a:ext cx="7820025" cy="5915025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Connecteur droit 535"/>
          <p:cNvCxnSpPr/>
          <p:nvPr/>
        </p:nvCxnSpPr>
        <p:spPr>
          <a:xfrm rot="16200000" flipH="1">
            <a:off x="3243263" y="280987"/>
            <a:ext cx="7896225" cy="598170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Connecteur droit 538"/>
          <p:cNvCxnSpPr/>
          <p:nvPr/>
        </p:nvCxnSpPr>
        <p:spPr>
          <a:xfrm flipV="1">
            <a:off x="-885825" y="3009900"/>
            <a:ext cx="13077825" cy="66675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Hexagone 4"/>
          <p:cNvSpPr/>
          <p:nvPr/>
        </p:nvSpPr>
        <p:spPr>
          <a:xfrm>
            <a:off x="4914900" y="1438275"/>
            <a:ext cx="4171950" cy="3267075"/>
          </a:xfrm>
          <a:prstGeom prst="hexagon">
            <a:avLst/>
          </a:prstGeom>
          <a:solidFill>
            <a:srgbClr val="F54629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259399" y="3177093"/>
            <a:ext cx="914400" cy="182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ENG_RENDER</a:t>
            </a:r>
            <a:endParaRPr lang="en-US" sz="800" dirty="0"/>
          </a:p>
        </p:txBody>
      </p:sp>
      <p:sp>
        <p:nvSpPr>
          <p:cNvPr id="24" name="Rectangle 23"/>
          <p:cNvSpPr/>
          <p:nvPr/>
        </p:nvSpPr>
        <p:spPr>
          <a:xfrm>
            <a:off x="5268924" y="2567493"/>
            <a:ext cx="914400" cy="182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ENG_AUDIO</a:t>
            </a:r>
            <a:endParaRPr lang="en-US" sz="800" dirty="0"/>
          </a:p>
        </p:txBody>
      </p:sp>
      <p:sp>
        <p:nvSpPr>
          <p:cNvPr id="25" name="Rectangle 24"/>
          <p:cNvSpPr/>
          <p:nvPr/>
        </p:nvSpPr>
        <p:spPr>
          <a:xfrm>
            <a:off x="8197182" y="3772633"/>
            <a:ext cx="914400" cy="182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ENG_RESOURCE</a:t>
            </a:r>
            <a:endParaRPr lang="en-US" sz="800" dirty="0"/>
          </a:p>
        </p:txBody>
      </p:sp>
      <p:sp>
        <p:nvSpPr>
          <p:cNvPr id="26" name="Rectangle 25"/>
          <p:cNvSpPr/>
          <p:nvPr/>
        </p:nvSpPr>
        <p:spPr>
          <a:xfrm>
            <a:off x="8069274" y="2272218"/>
            <a:ext cx="1097280" cy="182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ENG_SRV_PHYSICS</a:t>
            </a:r>
            <a:endParaRPr lang="en-US" sz="800" dirty="0"/>
          </a:p>
        </p:txBody>
      </p:sp>
      <p:sp>
        <p:nvSpPr>
          <p:cNvPr id="27" name="Rectangle 26"/>
          <p:cNvSpPr/>
          <p:nvPr/>
        </p:nvSpPr>
        <p:spPr>
          <a:xfrm>
            <a:off x="5268924" y="2805618"/>
            <a:ext cx="914400" cy="182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ENG_ANIMATION</a:t>
            </a:r>
            <a:endParaRPr lang="en-US" sz="800" dirty="0"/>
          </a:p>
        </p:txBody>
      </p:sp>
      <p:sp>
        <p:nvSpPr>
          <p:cNvPr id="31" name="Rectangle 30"/>
          <p:cNvSpPr/>
          <p:nvPr/>
        </p:nvSpPr>
        <p:spPr>
          <a:xfrm>
            <a:off x="5259399" y="3405693"/>
            <a:ext cx="914400" cy="182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ENG_INPUT</a:t>
            </a:r>
            <a:endParaRPr lang="en-US" sz="800" dirty="0"/>
          </a:p>
        </p:txBody>
      </p:sp>
      <p:sp>
        <p:nvSpPr>
          <p:cNvPr id="92" name="Rectangle 91"/>
          <p:cNvSpPr/>
          <p:nvPr/>
        </p:nvSpPr>
        <p:spPr>
          <a:xfrm>
            <a:off x="5172075" y="2495550"/>
            <a:ext cx="1143000" cy="1162050"/>
          </a:xfrm>
          <a:prstGeom prst="rect">
            <a:avLst/>
          </a:prstGeom>
          <a:noFill/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Connecteur droit avec flèche 106"/>
          <p:cNvCxnSpPr>
            <a:stCxn id="103" idx="1"/>
            <a:endCxn id="26" idx="3"/>
          </p:cNvCxnSpPr>
          <p:nvPr/>
        </p:nvCxnSpPr>
        <p:spPr>
          <a:xfrm rot="10800000" flipV="1">
            <a:off x="9166554" y="1954082"/>
            <a:ext cx="140970" cy="40957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Connecteur droit avec flèche 109"/>
          <p:cNvCxnSpPr>
            <a:stCxn id="19" idx="1"/>
            <a:endCxn id="25" idx="3"/>
          </p:cNvCxnSpPr>
          <p:nvPr/>
        </p:nvCxnSpPr>
        <p:spPr>
          <a:xfrm rot="10800000">
            <a:off x="9111582" y="3864073"/>
            <a:ext cx="36195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8202624" y="3224718"/>
            <a:ext cx="1097280" cy="182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ENG_MATH</a:t>
            </a:r>
            <a:endParaRPr lang="en-US" sz="800" dirty="0"/>
          </a:p>
        </p:txBody>
      </p:sp>
      <p:cxnSp>
        <p:nvCxnSpPr>
          <p:cNvPr id="364" name="Connecteur droit avec flèche 363"/>
          <p:cNvCxnSpPr>
            <a:stCxn id="19" idx="1"/>
            <a:endCxn id="341" idx="3"/>
          </p:cNvCxnSpPr>
          <p:nvPr/>
        </p:nvCxnSpPr>
        <p:spPr>
          <a:xfrm rot="10800000" flipV="1">
            <a:off x="7635208" y="4092673"/>
            <a:ext cx="1838325" cy="5905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8" name="Connecteur droit avec flèche 407"/>
          <p:cNvCxnSpPr>
            <a:stCxn id="19" idx="1"/>
            <a:endCxn id="158" idx="3"/>
          </p:cNvCxnSpPr>
          <p:nvPr/>
        </p:nvCxnSpPr>
        <p:spPr>
          <a:xfrm rot="10800000">
            <a:off x="9299904" y="3316159"/>
            <a:ext cx="173628" cy="77651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Hexagone 3"/>
          <p:cNvSpPr/>
          <p:nvPr/>
        </p:nvSpPr>
        <p:spPr>
          <a:xfrm>
            <a:off x="6276975" y="2286000"/>
            <a:ext cx="1733550" cy="1504949"/>
          </a:xfrm>
          <a:prstGeom prst="hexagon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623480" y="2639683"/>
            <a:ext cx="1097280" cy="182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GAM_SCREEN_LVL_1</a:t>
            </a:r>
            <a:endParaRPr lang="en-US" sz="800" dirty="0"/>
          </a:p>
        </p:txBody>
      </p:sp>
      <p:sp>
        <p:nvSpPr>
          <p:cNvPr id="30" name="Rectangle 29"/>
          <p:cNvSpPr/>
          <p:nvPr/>
        </p:nvSpPr>
        <p:spPr>
          <a:xfrm>
            <a:off x="6623480" y="3068308"/>
            <a:ext cx="1097280" cy="182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GAM_SCREEN_MENU</a:t>
            </a:r>
            <a:endParaRPr lang="en-US" sz="800" dirty="0"/>
          </a:p>
        </p:txBody>
      </p:sp>
      <p:cxnSp>
        <p:nvCxnSpPr>
          <p:cNvPr id="60" name="Connecteur droit avec flèche 59"/>
          <p:cNvCxnSpPr>
            <a:stCxn id="28" idx="1"/>
            <a:endCxn id="24" idx="3"/>
          </p:cNvCxnSpPr>
          <p:nvPr/>
        </p:nvCxnSpPr>
        <p:spPr>
          <a:xfrm rot="10800000">
            <a:off x="6183324" y="2658933"/>
            <a:ext cx="440156" cy="7219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>
            <a:stCxn id="28" idx="1"/>
            <a:endCxn id="27" idx="3"/>
          </p:cNvCxnSpPr>
          <p:nvPr/>
        </p:nvCxnSpPr>
        <p:spPr>
          <a:xfrm rot="10800000" flipV="1">
            <a:off x="6183324" y="2731122"/>
            <a:ext cx="440156" cy="1659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>
            <a:stCxn id="28" idx="1"/>
            <a:endCxn id="31" idx="3"/>
          </p:cNvCxnSpPr>
          <p:nvPr/>
        </p:nvCxnSpPr>
        <p:spPr>
          <a:xfrm rot="10800000" flipV="1">
            <a:off x="6173800" y="2731123"/>
            <a:ext cx="449681" cy="76601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>
            <a:stCxn id="28" idx="1"/>
            <a:endCxn id="21" idx="3"/>
          </p:cNvCxnSpPr>
          <p:nvPr/>
        </p:nvCxnSpPr>
        <p:spPr>
          <a:xfrm rot="10800000" flipV="1">
            <a:off x="6173800" y="2731123"/>
            <a:ext cx="449681" cy="53741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Connecteur droit avec flèche 74"/>
          <p:cNvCxnSpPr>
            <a:stCxn id="30" idx="1"/>
            <a:endCxn id="31" idx="3"/>
          </p:cNvCxnSpPr>
          <p:nvPr/>
        </p:nvCxnSpPr>
        <p:spPr>
          <a:xfrm rot="10800000" flipV="1">
            <a:off x="6173800" y="3159747"/>
            <a:ext cx="449681" cy="3373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>
            <a:stCxn id="30" idx="1"/>
            <a:endCxn id="21" idx="3"/>
          </p:cNvCxnSpPr>
          <p:nvPr/>
        </p:nvCxnSpPr>
        <p:spPr>
          <a:xfrm rot="10800000" flipV="1">
            <a:off x="6173800" y="3159747"/>
            <a:ext cx="449681" cy="1087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5516574" y="1881693"/>
            <a:ext cx="1097280" cy="182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ENG_CLI_PHYSICS</a:t>
            </a:r>
            <a:endParaRPr lang="en-US" sz="800" dirty="0"/>
          </a:p>
        </p:txBody>
      </p:sp>
      <p:cxnSp>
        <p:nvCxnSpPr>
          <p:cNvPr id="104" name="Connecteur droit avec flèche 103"/>
          <p:cNvCxnSpPr>
            <a:stCxn id="28" idx="3"/>
            <a:endCxn id="26" idx="1"/>
          </p:cNvCxnSpPr>
          <p:nvPr/>
        </p:nvCxnSpPr>
        <p:spPr>
          <a:xfrm flipV="1">
            <a:off x="7720760" y="2363658"/>
            <a:ext cx="348514" cy="3674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Connecteur droit avec flèche 112"/>
          <p:cNvCxnSpPr>
            <a:stCxn id="30" idx="3"/>
            <a:endCxn id="25" idx="1"/>
          </p:cNvCxnSpPr>
          <p:nvPr/>
        </p:nvCxnSpPr>
        <p:spPr>
          <a:xfrm>
            <a:off x="7720760" y="3159748"/>
            <a:ext cx="476422" cy="70432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Connecteur droit avec flèche 116"/>
          <p:cNvCxnSpPr>
            <a:stCxn id="28" idx="1"/>
            <a:endCxn id="102" idx="3"/>
          </p:cNvCxnSpPr>
          <p:nvPr/>
        </p:nvCxnSpPr>
        <p:spPr>
          <a:xfrm rot="10800000">
            <a:off x="6613854" y="1973133"/>
            <a:ext cx="9626" cy="75799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9" name="Connecteur droit avec flèche 158"/>
          <p:cNvCxnSpPr>
            <a:stCxn id="28" idx="3"/>
            <a:endCxn id="158" idx="1"/>
          </p:cNvCxnSpPr>
          <p:nvPr/>
        </p:nvCxnSpPr>
        <p:spPr>
          <a:xfrm>
            <a:off x="7720760" y="2731123"/>
            <a:ext cx="481864" cy="5850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2" name="Connecteur droit avec flèche 171"/>
          <p:cNvCxnSpPr>
            <a:stCxn id="28" idx="3"/>
            <a:endCxn id="25" idx="1"/>
          </p:cNvCxnSpPr>
          <p:nvPr/>
        </p:nvCxnSpPr>
        <p:spPr>
          <a:xfrm>
            <a:off x="7720760" y="2731123"/>
            <a:ext cx="476422" cy="11329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8" name="Rectangle 337"/>
          <p:cNvSpPr/>
          <p:nvPr/>
        </p:nvSpPr>
        <p:spPr>
          <a:xfrm>
            <a:off x="6601915" y="520184"/>
            <a:ext cx="1189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ADAPTERS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9" name="Rectangle 338"/>
          <p:cNvSpPr/>
          <p:nvPr/>
        </p:nvSpPr>
        <p:spPr>
          <a:xfrm>
            <a:off x="6763840" y="1491734"/>
            <a:ext cx="812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PORTS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40" name="Rectangle 339"/>
          <p:cNvSpPr/>
          <p:nvPr/>
        </p:nvSpPr>
        <p:spPr>
          <a:xfrm>
            <a:off x="6801940" y="2244209"/>
            <a:ext cx="702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CORE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41" name="Rectangle 340"/>
          <p:cNvSpPr/>
          <p:nvPr/>
        </p:nvSpPr>
        <p:spPr>
          <a:xfrm>
            <a:off x="6720807" y="4591783"/>
            <a:ext cx="914400" cy="182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ENG_CONFIG</a:t>
            </a:r>
            <a:endParaRPr lang="en-US" sz="800" dirty="0"/>
          </a:p>
        </p:txBody>
      </p:sp>
      <p:cxnSp>
        <p:nvCxnSpPr>
          <p:cNvPr id="342" name="Connecteur droit avec flèche 341"/>
          <p:cNvCxnSpPr>
            <a:stCxn id="504" idx="2"/>
            <a:endCxn id="341" idx="0"/>
          </p:cNvCxnSpPr>
          <p:nvPr/>
        </p:nvCxnSpPr>
        <p:spPr>
          <a:xfrm rot="16200000" flipH="1">
            <a:off x="6690503" y="4104279"/>
            <a:ext cx="969120" cy="588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4" name="Rectangle 503"/>
          <p:cNvSpPr/>
          <p:nvPr/>
        </p:nvSpPr>
        <p:spPr>
          <a:xfrm>
            <a:off x="6623480" y="3439783"/>
            <a:ext cx="1097280" cy="182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GAM_CONFIG</a:t>
            </a:r>
            <a:endParaRPr lang="en-US" sz="800" dirty="0"/>
          </a:p>
        </p:txBody>
      </p:sp>
      <p:cxnSp>
        <p:nvCxnSpPr>
          <p:cNvPr id="510" name="Connecteur droit avec flèche 509"/>
          <p:cNvCxnSpPr>
            <a:stCxn id="30" idx="2"/>
            <a:endCxn id="504" idx="0"/>
          </p:cNvCxnSpPr>
          <p:nvPr/>
        </p:nvCxnSpPr>
        <p:spPr>
          <a:xfrm rot="5400000">
            <a:off x="7077823" y="3345485"/>
            <a:ext cx="188595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3" name="Connecteur droit avec flèche 512"/>
          <p:cNvCxnSpPr>
            <a:stCxn id="30" idx="0"/>
            <a:endCxn id="28" idx="2"/>
          </p:cNvCxnSpPr>
          <p:nvPr/>
        </p:nvCxnSpPr>
        <p:spPr>
          <a:xfrm rot="5400000" flipH="1" flipV="1">
            <a:off x="7049248" y="2945436"/>
            <a:ext cx="245745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>
            <a:stCxn id="18" idx="3"/>
            <a:endCxn id="92" idx="1"/>
          </p:cNvCxnSpPr>
          <p:nvPr/>
        </p:nvCxnSpPr>
        <p:spPr>
          <a:xfrm flipV="1">
            <a:off x="4857988" y="3076575"/>
            <a:ext cx="314087" cy="93762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>
            <a:stCxn id="10" idx="3"/>
            <a:endCxn id="92" idx="1"/>
          </p:cNvCxnSpPr>
          <p:nvPr/>
        </p:nvCxnSpPr>
        <p:spPr>
          <a:xfrm flipV="1">
            <a:off x="4904252" y="3076575"/>
            <a:ext cx="267823" cy="146241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Connecteur droit avec flèche 98"/>
          <p:cNvCxnSpPr>
            <a:stCxn id="13" idx="3"/>
            <a:endCxn id="92" idx="1"/>
          </p:cNvCxnSpPr>
          <p:nvPr/>
        </p:nvCxnSpPr>
        <p:spPr>
          <a:xfrm flipV="1">
            <a:off x="4710125" y="3076575"/>
            <a:ext cx="461950" cy="427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Connecteur droit avec flèche 131"/>
          <p:cNvCxnSpPr>
            <a:stCxn id="12" idx="3"/>
            <a:endCxn id="92" idx="1"/>
          </p:cNvCxnSpPr>
          <p:nvPr/>
        </p:nvCxnSpPr>
        <p:spPr>
          <a:xfrm>
            <a:off x="4851637" y="2174069"/>
            <a:ext cx="320438" cy="90250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Connecteur droit avec flèche 135"/>
          <p:cNvCxnSpPr>
            <a:stCxn id="11" idx="3"/>
            <a:endCxn id="92" idx="1"/>
          </p:cNvCxnSpPr>
          <p:nvPr/>
        </p:nvCxnSpPr>
        <p:spPr>
          <a:xfrm>
            <a:off x="4941446" y="1610735"/>
            <a:ext cx="230629" cy="146584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7" name="Hexagone 256"/>
          <p:cNvSpPr/>
          <p:nvPr/>
        </p:nvSpPr>
        <p:spPr>
          <a:xfrm>
            <a:off x="2009775" y="5425390"/>
            <a:ext cx="1371600" cy="1188720"/>
          </a:xfrm>
          <a:prstGeom prst="hexagon">
            <a:avLst/>
          </a:prstGeom>
          <a:solidFill>
            <a:schemeClr val="accent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smtClean="0"/>
              <a:t>game_raylib5</a:t>
            </a:r>
            <a:endParaRPr lang="en-US" sz="1000" b="1" dirty="0"/>
          </a:p>
        </p:txBody>
      </p:sp>
      <p:sp>
        <p:nvSpPr>
          <p:cNvPr id="211" name="Hexagone 210"/>
          <p:cNvSpPr/>
          <p:nvPr/>
        </p:nvSpPr>
        <p:spPr>
          <a:xfrm>
            <a:off x="933450" y="3162300"/>
            <a:ext cx="828676" cy="704850"/>
          </a:xfrm>
          <a:prstGeom prst="hexagon">
            <a:avLst/>
          </a:prstGeom>
          <a:solidFill>
            <a:schemeClr val="accent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2" name="Hexagone 211"/>
          <p:cNvSpPr/>
          <p:nvPr/>
        </p:nvSpPr>
        <p:spPr>
          <a:xfrm>
            <a:off x="971550" y="1924050"/>
            <a:ext cx="828676" cy="704850"/>
          </a:xfrm>
          <a:prstGeom prst="hexagon">
            <a:avLst/>
          </a:prstGeom>
          <a:solidFill>
            <a:schemeClr val="accent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Hexagone 212"/>
          <p:cNvSpPr/>
          <p:nvPr/>
        </p:nvSpPr>
        <p:spPr>
          <a:xfrm>
            <a:off x="1152525" y="847725"/>
            <a:ext cx="828676" cy="704850"/>
          </a:xfrm>
          <a:prstGeom prst="hexagon">
            <a:avLst/>
          </a:prstGeom>
          <a:solidFill>
            <a:schemeClr val="accent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" name="Hexagone 209"/>
          <p:cNvSpPr/>
          <p:nvPr/>
        </p:nvSpPr>
        <p:spPr>
          <a:xfrm>
            <a:off x="971550" y="4381500"/>
            <a:ext cx="828676" cy="704850"/>
          </a:xfrm>
          <a:prstGeom prst="hexagon">
            <a:avLst/>
          </a:prstGeom>
          <a:solidFill>
            <a:schemeClr val="accent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e 33"/>
          <p:cNvSpPr/>
          <p:nvPr/>
        </p:nvSpPr>
        <p:spPr>
          <a:xfrm>
            <a:off x="2105025" y="1691590"/>
            <a:ext cx="1400175" cy="1165910"/>
          </a:xfrm>
          <a:prstGeom prst="hexagon">
            <a:avLst/>
          </a:prstGeom>
          <a:solidFill>
            <a:schemeClr val="accent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smtClean="0"/>
              <a:t>game_unity6</a:t>
            </a:r>
            <a:endParaRPr lang="en-US" sz="1000" b="1" dirty="0"/>
          </a:p>
        </p:txBody>
      </p:sp>
      <p:sp>
        <p:nvSpPr>
          <p:cNvPr id="35" name="Hexagone 34"/>
          <p:cNvSpPr/>
          <p:nvPr/>
        </p:nvSpPr>
        <p:spPr>
          <a:xfrm>
            <a:off x="1943100" y="2929840"/>
            <a:ext cx="1400175" cy="1165910"/>
          </a:xfrm>
          <a:prstGeom prst="hexagon">
            <a:avLst/>
          </a:prstGeom>
          <a:solidFill>
            <a:schemeClr val="accent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smtClean="0"/>
              <a:t>game_godot4</a:t>
            </a:r>
            <a:endParaRPr lang="en-US" sz="1000" b="1" dirty="0"/>
          </a:p>
        </p:txBody>
      </p:sp>
      <p:sp>
        <p:nvSpPr>
          <p:cNvPr id="36" name="Hexagone 35"/>
          <p:cNvSpPr/>
          <p:nvPr/>
        </p:nvSpPr>
        <p:spPr>
          <a:xfrm>
            <a:off x="1981200" y="4177615"/>
            <a:ext cx="1400175" cy="1165910"/>
          </a:xfrm>
          <a:prstGeom prst="hexagon">
            <a:avLst/>
          </a:prstGeom>
          <a:solidFill>
            <a:schemeClr val="accent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smtClean="0"/>
              <a:t>game_defold1</a:t>
            </a:r>
            <a:endParaRPr lang="en-US" sz="1000" b="1" dirty="0"/>
          </a:p>
        </p:txBody>
      </p:sp>
      <p:sp>
        <p:nvSpPr>
          <p:cNvPr id="37" name="Hexagone 36"/>
          <p:cNvSpPr/>
          <p:nvPr/>
        </p:nvSpPr>
        <p:spPr>
          <a:xfrm>
            <a:off x="3581400" y="4939615"/>
            <a:ext cx="1371600" cy="1188720"/>
          </a:xfrm>
          <a:prstGeom prst="hexagon">
            <a:avLst/>
          </a:prstGeom>
          <a:solidFill>
            <a:schemeClr val="accent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e 31"/>
          <p:cNvSpPr/>
          <p:nvPr/>
        </p:nvSpPr>
        <p:spPr>
          <a:xfrm>
            <a:off x="2400300" y="472390"/>
            <a:ext cx="1400175" cy="1165910"/>
          </a:xfrm>
          <a:prstGeom prst="hexagon">
            <a:avLst/>
          </a:prstGeom>
          <a:solidFill>
            <a:schemeClr val="accent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smtClean="0"/>
              <a:t>game_unreal5</a:t>
            </a:r>
            <a:endParaRPr lang="en-US" sz="1000" b="1" dirty="0"/>
          </a:p>
        </p:txBody>
      </p:sp>
      <p:sp>
        <p:nvSpPr>
          <p:cNvPr id="9" name="Rectangle 8"/>
          <p:cNvSpPr/>
          <p:nvPr/>
        </p:nvSpPr>
        <p:spPr>
          <a:xfrm>
            <a:off x="2226556" y="5904491"/>
            <a:ext cx="914400" cy="182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RAYLIB5_MAIN</a:t>
            </a:r>
            <a:endParaRPr lang="en-US" sz="800" dirty="0"/>
          </a:p>
        </p:txBody>
      </p:sp>
      <p:sp>
        <p:nvSpPr>
          <p:cNvPr id="12" name="Rectangle 11"/>
          <p:cNvSpPr/>
          <p:nvPr/>
        </p:nvSpPr>
        <p:spPr>
          <a:xfrm>
            <a:off x="3937237" y="2082629"/>
            <a:ext cx="914400" cy="182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ENG_UNITY6</a:t>
            </a:r>
            <a:endParaRPr lang="en-US" sz="800" dirty="0"/>
          </a:p>
        </p:txBody>
      </p:sp>
      <p:sp>
        <p:nvSpPr>
          <p:cNvPr id="13" name="Rectangle 12"/>
          <p:cNvSpPr/>
          <p:nvPr/>
        </p:nvSpPr>
        <p:spPr>
          <a:xfrm>
            <a:off x="3795725" y="3027871"/>
            <a:ext cx="914400" cy="182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ENG_GODOT4</a:t>
            </a:r>
            <a:endParaRPr lang="en-US" sz="800" dirty="0"/>
          </a:p>
        </p:txBody>
      </p:sp>
      <p:sp>
        <p:nvSpPr>
          <p:cNvPr id="14" name="Rectangle 13"/>
          <p:cNvSpPr/>
          <p:nvPr/>
        </p:nvSpPr>
        <p:spPr>
          <a:xfrm>
            <a:off x="2225008" y="3344459"/>
            <a:ext cx="914400" cy="182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GODOT4_SCRIPT</a:t>
            </a:r>
            <a:endParaRPr lang="en-US" sz="800" dirty="0"/>
          </a:p>
        </p:txBody>
      </p:sp>
      <p:sp>
        <p:nvSpPr>
          <p:cNvPr id="15" name="Rectangle 14"/>
          <p:cNvSpPr/>
          <p:nvPr/>
        </p:nvSpPr>
        <p:spPr>
          <a:xfrm>
            <a:off x="2389198" y="2108477"/>
            <a:ext cx="914400" cy="182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UNITY6_SCRIPT</a:t>
            </a:r>
            <a:endParaRPr lang="en-US" sz="800" dirty="0"/>
          </a:p>
        </p:txBody>
      </p:sp>
      <p:sp>
        <p:nvSpPr>
          <p:cNvPr id="16" name="Rectangle 15"/>
          <p:cNvSpPr/>
          <p:nvPr/>
        </p:nvSpPr>
        <p:spPr>
          <a:xfrm>
            <a:off x="2666786" y="892453"/>
            <a:ext cx="914400" cy="182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UNREAL5_SCRIPT</a:t>
            </a:r>
            <a:endParaRPr lang="en-US" sz="800" dirty="0"/>
          </a:p>
        </p:txBody>
      </p:sp>
      <p:sp>
        <p:nvSpPr>
          <p:cNvPr id="17" name="Rectangle 16"/>
          <p:cNvSpPr/>
          <p:nvPr/>
        </p:nvSpPr>
        <p:spPr>
          <a:xfrm>
            <a:off x="2257397" y="4608182"/>
            <a:ext cx="914400" cy="182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DEFOLD1_SCRIPT</a:t>
            </a:r>
            <a:endParaRPr lang="en-US" sz="800" dirty="0"/>
          </a:p>
        </p:txBody>
      </p:sp>
      <p:sp>
        <p:nvSpPr>
          <p:cNvPr id="18" name="Rectangle 17"/>
          <p:cNvSpPr/>
          <p:nvPr/>
        </p:nvSpPr>
        <p:spPr>
          <a:xfrm>
            <a:off x="3943588" y="3922763"/>
            <a:ext cx="914400" cy="182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ENG_DEFOLD1</a:t>
            </a:r>
            <a:endParaRPr lang="en-US" sz="800" dirty="0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8557" y="994573"/>
            <a:ext cx="455518" cy="42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64452" y="2039720"/>
            <a:ext cx="401327" cy="454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29442" y="3280959"/>
            <a:ext cx="470329" cy="484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33303" y="4496552"/>
            <a:ext cx="530825" cy="469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3" name="Connecteur droit avec flèche 42"/>
          <p:cNvCxnSpPr>
            <a:stCxn id="16" idx="3"/>
            <a:endCxn id="11" idx="1"/>
          </p:cNvCxnSpPr>
          <p:nvPr/>
        </p:nvCxnSpPr>
        <p:spPr>
          <a:xfrm>
            <a:off x="3581186" y="983893"/>
            <a:ext cx="445860" cy="62684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15" idx="3"/>
            <a:endCxn id="12" idx="1"/>
          </p:cNvCxnSpPr>
          <p:nvPr/>
        </p:nvCxnSpPr>
        <p:spPr>
          <a:xfrm flipV="1">
            <a:off x="3303598" y="2174069"/>
            <a:ext cx="633639" cy="2584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stCxn id="14" idx="3"/>
            <a:endCxn id="13" idx="1"/>
          </p:cNvCxnSpPr>
          <p:nvPr/>
        </p:nvCxnSpPr>
        <p:spPr>
          <a:xfrm flipV="1">
            <a:off x="3139408" y="3119311"/>
            <a:ext cx="656317" cy="316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17" idx="3"/>
            <a:endCxn id="18" idx="1"/>
          </p:cNvCxnSpPr>
          <p:nvPr/>
        </p:nvCxnSpPr>
        <p:spPr>
          <a:xfrm flipV="1">
            <a:off x="3171797" y="4014203"/>
            <a:ext cx="771791" cy="68541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9" idx="3"/>
            <a:endCxn id="10" idx="1"/>
          </p:cNvCxnSpPr>
          <p:nvPr/>
        </p:nvCxnSpPr>
        <p:spPr>
          <a:xfrm flipV="1">
            <a:off x="3140956" y="4538986"/>
            <a:ext cx="848896" cy="145694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1" name="Rectangle 180"/>
          <p:cNvSpPr/>
          <p:nvPr/>
        </p:nvSpPr>
        <p:spPr>
          <a:xfrm>
            <a:off x="3807706" y="5542541"/>
            <a:ext cx="914400" cy="182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RAYLIB HEADER</a:t>
            </a:r>
          </a:p>
        </p:txBody>
      </p:sp>
      <p:pic>
        <p:nvPicPr>
          <p:cNvPr id="184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49669" y="5097974"/>
            <a:ext cx="395707" cy="404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1" name="Rectangle 190"/>
          <p:cNvSpPr/>
          <p:nvPr/>
        </p:nvSpPr>
        <p:spPr>
          <a:xfrm>
            <a:off x="3807706" y="5761616"/>
            <a:ext cx="914400" cy="182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RAYLIB DLL</a:t>
            </a:r>
          </a:p>
        </p:txBody>
      </p:sp>
      <p:cxnSp>
        <p:nvCxnSpPr>
          <p:cNvPr id="216" name="Connecteur droit avec flèche 215"/>
          <p:cNvCxnSpPr>
            <a:stCxn id="211" idx="0"/>
            <a:endCxn id="35" idx="3"/>
          </p:cNvCxnSpPr>
          <p:nvPr/>
        </p:nvCxnSpPr>
        <p:spPr>
          <a:xfrm flipV="1">
            <a:off x="1762126" y="3512795"/>
            <a:ext cx="180974" cy="193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4" name="Rectangle 223"/>
          <p:cNvSpPr/>
          <p:nvPr/>
        </p:nvSpPr>
        <p:spPr>
          <a:xfrm>
            <a:off x="2226556" y="6152141"/>
            <a:ext cx="914400" cy="182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ASSETS</a:t>
            </a:r>
            <a:endParaRPr lang="en-US" sz="800" dirty="0"/>
          </a:p>
        </p:txBody>
      </p:sp>
      <p:sp>
        <p:nvSpPr>
          <p:cNvPr id="225" name="Rectangle 224"/>
          <p:cNvSpPr/>
          <p:nvPr/>
        </p:nvSpPr>
        <p:spPr>
          <a:xfrm>
            <a:off x="2255131" y="4847216"/>
            <a:ext cx="914400" cy="182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ASSETS</a:t>
            </a:r>
            <a:endParaRPr lang="en-US" sz="800" dirty="0"/>
          </a:p>
        </p:txBody>
      </p:sp>
      <p:sp>
        <p:nvSpPr>
          <p:cNvPr id="226" name="Rectangle 225"/>
          <p:cNvSpPr/>
          <p:nvPr/>
        </p:nvSpPr>
        <p:spPr>
          <a:xfrm>
            <a:off x="2226556" y="3570866"/>
            <a:ext cx="914400" cy="182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ASSETS</a:t>
            </a:r>
            <a:endParaRPr lang="en-US" sz="800" dirty="0"/>
          </a:p>
        </p:txBody>
      </p:sp>
      <p:sp>
        <p:nvSpPr>
          <p:cNvPr id="227" name="Rectangle 226"/>
          <p:cNvSpPr/>
          <p:nvPr/>
        </p:nvSpPr>
        <p:spPr>
          <a:xfrm>
            <a:off x="2398006" y="2361191"/>
            <a:ext cx="914400" cy="182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ASSETS</a:t>
            </a:r>
            <a:endParaRPr lang="en-US" sz="800" dirty="0"/>
          </a:p>
        </p:txBody>
      </p:sp>
      <p:sp>
        <p:nvSpPr>
          <p:cNvPr id="228" name="Rectangle 227"/>
          <p:cNvSpPr/>
          <p:nvPr/>
        </p:nvSpPr>
        <p:spPr>
          <a:xfrm>
            <a:off x="2674231" y="1151516"/>
            <a:ext cx="914400" cy="182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ASSETS</a:t>
            </a:r>
            <a:endParaRPr lang="en-US" sz="800" dirty="0"/>
          </a:p>
        </p:txBody>
      </p:sp>
      <p:cxnSp>
        <p:nvCxnSpPr>
          <p:cNvPr id="235" name="Connecteur droit avec flèche 234"/>
          <p:cNvCxnSpPr>
            <a:stCxn id="212" idx="0"/>
            <a:endCxn id="34" idx="3"/>
          </p:cNvCxnSpPr>
          <p:nvPr/>
        </p:nvCxnSpPr>
        <p:spPr>
          <a:xfrm flipV="1">
            <a:off x="1800226" y="2274545"/>
            <a:ext cx="304799" cy="193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8" name="Connecteur droit avec flèche 237"/>
          <p:cNvCxnSpPr>
            <a:stCxn id="213" idx="0"/>
            <a:endCxn id="32" idx="3"/>
          </p:cNvCxnSpPr>
          <p:nvPr/>
        </p:nvCxnSpPr>
        <p:spPr>
          <a:xfrm flipV="1">
            <a:off x="1981201" y="1055345"/>
            <a:ext cx="419099" cy="14480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1" name="Connecteur droit avec flèche 240"/>
          <p:cNvCxnSpPr>
            <a:stCxn id="210" idx="0"/>
            <a:endCxn id="36" idx="3"/>
          </p:cNvCxnSpPr>
          <p:nvPr/>
        </p:nvCxnSpPr>
        <p:spPr>
          <a:xfrm>
            <a:off x="1800226" y="4733925"/>
            <a:ext cx="180974" cy="2664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5" name="Connecteur droit avec flèche 244"/>
          <p:cNvCxnSpPr>
            <a:stCxn id="9" idx="3"/>
            <a:endCxn id="181" idx="1"/>
          </p:cNvCxnSpPr>
          <p:nvPr/>
        </p:nvCxnSpPr>
        <p:spPr>
          <a:xfrm flipV="1">
            <a:off x="3140956" y="5633981"/>
            <a:ext cx="666750" cy="3619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2" name="Connecteur droit avec flèche 321"/>
          <p:cNvCxnSpPr>
            <a:stCxn id="1032" idx="2"/>
            <a:endCxn id="213" idx="3"/>
          </p:cNvCxnSpPr>
          <p:nvPr/>
        </p:nvCxnSpPr>
        <p:spPr>
          <a:xfrm rot="5400000" flipH="1" flipV="1">
            <a:off x="-183356" y="1769269"/>
            <a:ext cx="1905000" cy="76676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5" name="Connecteur droit avec flèche 324"/>
          <p:cNvCxnSpPr>
            <a:stCxn id="1032" idx="2"/>
            <a:endCxn id="212" idx="3"/>
          </p:cNvCxnSpPr>
          <p:nvPr/>
        </p:nvCxnSpPr>
        <p:spPr>
          <a:xfrm rot="5400000" flipH="1" flipV="1">
            <a:off x="264318" y="2397919"/>
            <a:ext cx="828675" cy="58578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8" name="Connecteur droit avec flèche 327"/>
          <p:cNvCxnSpPr>
            <a:stCxn id="1032" idx="2"/>
            <a:endCxn id="211" idx="3"/>
          </p:cNvCxnSpPr>
          <p:nvPr/>
        </p:nvCxnSpPr>
        <p:spPr>
          <a:xfrm rot="16200000" flipH="1">
            <a:off x="454819" y="3036093"/>
            <a:ext cx="409575" cy="54768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1" name="Connecteur droit avec flèche 330"/>
          <p:cNvCxnSpPr>
            <a:stCxn id="1032" idx="2"/>
            <a:endCxn id="210" idx="3"/>
          </p:cNvCxnSpPr>
          <p:nvPr/>
        </p:nvCxnSpPr>
        <p:spPr>
          <a:xfrm rot="16200000" flipH="1">
            <a:off x="-135731" y="3626643"/>
            <a:ext cx="1628775" cy="58578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4" name="Connecteur droit avec flèche 333"/>
          <p:cNvCxnSpPr>
            <a:stCxn id="1032" idx="2"/>
            <a:endCxn id="257" idx="3"/>
          </p:cNvCxnSpPr>
          <p:nvPr/>
        </p:nvCxnSpPr>
        <p:spPr>
          <a:xfrm rot="16200000" flipH="1">
            <a:off x="-259531" y="3750444"/>
            <a:ext cx="2914600" cy="16240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32" name="Picture 8" descr="User - Avatar &amp; Emoticons Icons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2333625"/>
            <a:ext cx="771525" cy="771525"/>
          </a:xfrm>
          <a:prstGeom prst="rect">
            <a:avLst/>
          </a:prstGeom>
          <a:noFill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972800" y="3943350"/>
            <a:ext cx="390525" cy="38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5" name="Rectangle 114"/>
          <p:cNvSpPr/>
          <p:nvPr/>
        </p:nvSpPr>
        <p:spPr>
          <a:xfrm>
            <a:off x="4719923" y="6259294"/>
            <a:ext cx="47684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b="1" dirty="0" smtClean="0">
                <a:ln w="3175" cmpd="sng">
                  <a:solidFill>
                    <a:schemeClr val="tx1"/>
                  </a:solidFill>
                  <a:prstDash val="solid"/>
                  <a:miter lim="800000"/>
                </a:ln>
                <a:latin typeface="Arial" pitchFamily="34" charset="0"/>
                <a:cs typeface="Arial" pitchFamily="34" charset="0"/>
              </a:rPr>
              <a:t>Hexagonal Architecture</a:t>
            </a:r>
            <a:endParaRPr lang="en-US" sz="3200" b="1" dirty="0">
              <a:ln w="3175" cmpd="sng">
                <a:solidFill>
                  <a:schemeClr val="tx1"/>
                </a:solidFill>
                <a:prstDash val="solid"/>
                <a:miter lim="800000"/>
              </a:ln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Straight Connector 28"/>
          <p:cNvCxnSpPr/>
          <p:nvPr/>
        </p:nvCxnSpPr>
        <p:spPr>
          <a:xfrm rot="5400000" flipH="1" flipV="1">
            <a:off x="4171186" y="4243038"/>
            <a:ext cx="360560" cy="8193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39"/>
          <p:cNvCxnSpPr/>
          <p:nvPr/>
        </p:nvCxnSpPr>
        <p:spPr>
          <a:xfrm rot="16200000" flipV="1">
            <a:off x="5755323" y="4247470"/>
            <a:ext cx="371040" cy="10966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28"/>
          <p:cNvCxnSpPr/>
          <p:nvPr/>
        </p:nvCxnSpPr>
        <p:spPr>
          <a:xfrm rot="5400000" flipH="1" flipV="1">
            <a:off x="9126247" y="4296583"/>
            <a:ext cx="360560" cy="8193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28"/>
          <p:cNvCxnSpPr/>
          <p:nvPr/>
        </p:nvCxnSpPr>
        <p:spPr>
          <a:xfrm rot="5400000" flipH="1" flipV="1">
            <a:off x="2420644" y="4296584"/>
            <a:ext cx="360560" cy="8193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28"/>
          <p:cNvCxnSpPr/>
          <p:nvPr/>
        </p:nvCxnSpPr>
        <p:spPr>
          <a:xfrm rot="5400000" flipH="1" flipV="1">
            <a:off x="10847955" y="4263633"/>
            <a:ext cx="360560" cy="8193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28"/>
          <p:cNvCxnSpPr/>
          <p:nvPr/>
        </p:nvCxnSpPr>
        <p:spPr>
          <a:xfrm rot="5400000" flipH="1" flipV="1">
            <a:off x="7462201" y="4280107"/>
            <a:ext cx="360560" cy="8193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22497" y="1578923"/>
            <a:ext cx="11247120" cy="119722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/platform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2497" y="487637"/>
            <a:ext cx="11247120" cy="10972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/standalone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7096" y="5182342"/>
            <a:ext cx="11242281" cy="93702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(editors)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3775" y="649922"/>
            <a:ext cx="1371600" cy="7329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multiengine-unreal.exe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779373" y="1762314"/>
            <a:ext cx="9728886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MYGAME_</a:t>
            </a:r>
            <a:br>
              <a:rPr lang="en-US" sz="1400" dirty="0" smtClean="0"/>
            </a:br>
            <a:r>
              <a:rPr lang="en-US" sz="1400" dirty="0" smtClean="0"/>
              <a:t>*.cpp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403654" y="2775436"/>
            <a:ext cx="11265964" cy="95630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/lib/**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58347" y="6160653"/>
            <a:ext cx="528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Components Diagram</a:t>
            </a:r>
            <a:endParaRPr lang="en-US" b="1" dirty="0"/>
          </a:p>
        </p:txBody>
      </p:sp>
      <p:cxnSp>
        <p:nvCxnSpPr>
          <p:cNvPr id="29" name="Straight Connector 28"/>
          <p:cNvCxnSpPr/>
          <p:nvPr/>
        </p:nvCxnSpPr>
        <p:spPr>
          <a:xfrm rot="5400000" flipH="1" flipV="1">
            <a:off x="3606894" y="1534848"/>
            <a:ext cx="360560" cy="8193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1" idx="0"/>
            <a:endCxn id="52" idx="2"/>
          </p:cNvCxnSpPr>
          <p:nvPr/>
        </p:nvCxnSpPr>
        <p:spPr>
          <a:xfrm rot="16200000" flipV="1">
            <a:off x="10035931" y="2154934"/>
            <a:ext cx="1582384" cy="38179"/>
          </a:xfrm>
          <a:prstGeom prst="line">
            <a:avLst/>
          </a:prstGeom>
          <a:ln w="76200"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22497" y="3737357"/>
            <a:ext cx="11247120" cy="114974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/assets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5618" y="6203003"/>
            <a:ext cx="18288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20627" y="6462633"/>
            <a:ext cx="182880" cy="1828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81888" y="6074745"/>
            <a:ext cx="4310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/>
              <a:t>: source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: build	           : runtime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1695798" y="6458713"/>
            <a:ext cx="182880" cy="182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 rot="16200000" flipV="1">
            <a:off x="5298125" y="1539280"/>
            <a:ext cx="371040" cy="10966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459467" y="649922"/>
            <a:ext cx="1371600" cy="7329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multiengine-unity.exe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8456543" y="649922"/>
            <a:ext cx="1371600" cy="7329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multiengine-raylib.exe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5125159" y="649922"/>
            <a:ext cx="1371600" cy="7329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multiengine-godot.exe</a:t>
            </a:r>
            <a:endParaRPr lang="en-US" sz="1600" dirty="0"/>
          </a:p>
        </p:txBody>
      </p:sp>
      <p:sp>
        <p:nvSpPr>
          <p:cNvPr id="46" name="Rectangle 45"/>
          <p:cNvSpPr/>
          <p:nvPr/>
        </p:nvSpPr>
        <p:spPr>
          <a:xfrm>
            <a:off x="6790851" y="649922"/>
            <a:ext cx="1371600" cy="7329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multiengine-defold.exe</a:t>
            </a:r>
            <a:endParaRPr lang="en-US" sz="1600" dirty="0"/>
          </a:p>
        </p:txBody>
      </p:sp>
      <p:sp>
        <p:nvSpPr>
          <p:cNvPr id="52" name="Rectangle 51"/>
          <p:cNvSpPr/>
          <p:nvPr/>
        </p:nvSpPr>
        <p:spPr>
          <a:xfrm>
            <a:off x="10122233" y="649922"/>
            <a:ext cx="1371600" cy="7329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multiengine-theforge.exe</a:t>
            </a:r>
            <a:endParaRPr lang="en-US" sz="1600" dirty="0"/>
          </a:p>
        </p:txBody>
      </p:sp>
      <p:cxnSp>
        <p:nvCxnSpPr>
          <p:cNvPr id="60" name="Straight Connector 29"/>
          <p:cNvCxnSpPr>
            <a:stCxn id="17" idx="0"/>
            <a:endCxn id="43" idx="2"/>
          </p:cNvCxnSpPr>
          <p:nvPr/>
        </p:nvCxnSpPr>
        <p:spPr>
          <a:xfrm rot="16200000" flipV="1">
            <a:off x="8370504" y="2154671"/>
            <a:ext cx="1578268" cy="34589"/>
          </a:xfrm>
          <a:prstGeom prst="line">
            <a:avLst/>
          </a:prstGeom>
          <a:ln w="76200"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1" name="Straight Connector 29"/>
          <p:cNvCxnSpPr>
            <a:stCxn id="50" idx="0"/>
            <a:endCxn id="46" idx="2"/>
          </p:cNvCxnSpPr>
          <p:nvPr/>
        </p:nvCxnSpPr>
        <p:spPr>
          <a:xfrm rot="16200000" flipV="1">
            <a:off x="5495006" y="3364477"/>
            <a:ext cx="3974130" cy="10840"/>
          </a:xfrm>
          <a:prstGeom prst="line">
            <a:avLst/>
          </a:prstGeom>
          <a:ln w="76200"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29"/>
          <p:cNvCxnSpPr>
            <a:stCxn id="49" idx="0"/>
            <a:endCxn id="44" idx="2"/>
          </p:cNvCxnSpPr>
          <p:nvPr/>
        </p:nvCxnSpPr>
        <p:spPr>
          <a:xfrm rot="5400000" flipH="1" flipV="1">
            <a:off x="3819842" y="3365845"/>
            <a:ext cx="3974130" cy="8104"/>
          </a:xfrm>
          <a:prstGeom prst="line">
            <a:avLst/>
          </a:prstGeom>
          <a:ln w="76200"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7" name="Straight Connector 29"/>
          <p:cNvCxnSpPr>
            <a:stCxn id="48" idx="0"/>
            <a:endCxn id="31" idx="2"/>
          </p:cNvCxnSpPr>
          <p:nvPr/>
        </p:nvCxnSpPr>
        <p:spPr>
          <a:xfrm rot="5400000" flipH="1" flipV="1">
            <a:off x="2136439" y="3348135"/>
            <a:ext cx="3974130" cy="43525"/>
          </a:xfrm>
          <a:prstGeom prst="line">
            <a:avLst/>
          </a:prstGeom>
          <a:ln w="76200"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0" name="Straight Connector 29"/>
          <p:cNvCxnSpPr>
            <a:stCxn id="47" idx="0"/>
            <a:endCxn id="7" idx="2"/>
          </p:cNvCxnSpPr>
          <p:nvPr/>
        </p:nvCxnSpPr>
        <p:spPr>
          <a:xfrm rot="5400000" flipH="1" flipV="1">
            <a:off x="477751" y="3355138"/>
            <a:ext cx="3974130" cy="29518"/>
          </a:xfrm>
          <a:prstGeom prst="line">
            <a:avLst/>
          </a:prstGeom>
          <a:ln w="76200"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3" name="Straight Connector 28"/>
          <p:cNvCxnSpPr/>
          <p:nvPr/>
        </p:nvCxnSpPr>
        <p:spPr>
          <a:xfrm rot="5400000" flipH="1" flipV="1">
            <a:off x="8561955" y="1588393"/>
            <a:ext cx="360560" cy="8193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28"/>
          <p:cNvCxnSpPr/>
          <p:nvPr/>
        </p:nvCxnSpPr>
        <p:spPr>
          <a:xfrm rot="5400000" flipH="1" flipV="1">
            <a:off x="1856352" y="1588394"/>
            <a:ext cx="360560" cy="8193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28"/>
          <p:cNvCxnSpPr/>
          <p:nvPr/>
        </p:nvCxnSpPr>
        <p:spPr>
          <a:xfrm rot="5400000" flipH="1" flipV="1">
            <a:off x="10283663" y="1555443"/>
            <a:ext cx="360560" cy="8193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28"/>
          <p:cNvCxnSpPr/>
          <p:nvPr/>
        </p:nvCxnSpPr>
        <p:spPr>
          <a:xfrm rot="5400000" flipH="1" flipV="1">
            <a:off x="6996765" y="1571917"/>
            <a:ext cx="360560" cy="8193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1840241" y="3927201"/>
            <a:ext cx="1371600" cy="2743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model.fbx</a:t>
            </a:r>
            <a:endParaRPr lang="en-US" sz="1100" dirty="0"/>
          </a:p>
        </p:txBody>
      </p:sp>
      <p:sp>
        <p:nvSpPr>
          <p:cNvPr id="91" name="Rectangle 90"/>
          <p:cNvSpPr/>
          <p:nvPr/>
        </p:nvSpPr>
        <p:spPr>
          <a:xfrm>
            <a:off x="3506756" y="3927201"/>
            <a:ext cx="1371600" cy="2743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model.fbx</a:t>
            </a:r>
            <a:endParaRPr lang="en-US" sz="1100" dirty="0"/>
          </a:p>
        </p:txBody>
      </p:sp>
      <p:sp>
        <p:nvSpPr>
          <p:cNvPr id="92" name="Rectangle 91"/>
          <p:cNvSpPr/>
          <p:nvPr/>
        </p:nvSpPr>
        <p:spPr>
          <a:xfrm>
            <a:off x="5173271" y="3927201"/>
            <a:ext cx="1371600" cy="2743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model.fbx</a:t>
            </a:r>
            <a:endParaRPr lang="en-US" sz="1100" dirty="0"/>
          </a:p>
        </p:txBody>
      </p:sp>
      <p:sp>
        <p:nvSpPr>
          <p:cNvPr id="93" name="Rectangle 92"/>
          <p:cNvSpPr/>
          <p:nvPr/>
        </p:nvSpPr>
        <p:spPr>
          <a:xfrm>
            <a:off x="6839786" y="3927201"/>
            <a:ext cx="1371600" cy="2743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model.fbx</a:t>
            </a:r>
            <a:endParaRPr lang="en-US" sz="1100" dirty="0"/>
          </a:p>
        </p:txBody>
      </p:sp>
      <p:sp>
        <p:nvSpPr>
          <p:cNvPr id="94" name="Rectangle 93"/>
          <p:cNvSpPr/>
          <p:nvPr/>
        </p:nvSpPr>
        <p:spPr>
          <a:xfrm>
            <a:off x="8506301" y="3927201"/>
            <a:ext cx="1371600" cy="2743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model.fbx</a:t>
            </a:r>
            <a:endParaRPr lang="en-US" sz="1100" dirty="0"/>
          </a:p>
        </p:txBody>
      </p:sp>
      <p:sp>
        <p:nvSpPr>
          <p:cNvPr id="95" name="Rectangle 94"/>
          <p:cNvSpPr/>
          <p:nvPr/>
        </p:nvSpPr>
        <p:spPr>
          <a:xfrm>
            <a:off x="10172814" y="3927201"/>
            <a:ext cx="1371600" cy="2743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model.fbx</a:t>
            </a:r>
            <a:endParaRPr lang="en-US" sz="1100" dirty="0"/>
          </a:p>
        </p:txBody>
      </p:sp>
      <p:sp>
        <p:nvSpPr>
          <p:cNvPr id="96" name="Rectangle 95"/>
          <p:cNvSpPr/>
          <p:nvPr/>
        </p:nvSpPr>
        <p:spPr>
          <a:xfrm>
            <a:off x="1860835" y="4449617"/>
            <a:ext cx="9680376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model.blend</a:t>
            </a:r>
            <a:endParaRPr lang="en-US" sz="1100" dirty="0"/>
          </a:p>
        </p:txBody>
      </p:sp>
      <p:grpSp>
        <p:nvGrpSpPr>
          <p:cNvPr id="77" name="Groupe 76"/>
          <p:cNvGrpSpPr/>
          <p:nvPr/>
        </p:nvGrpSpPr>
        <p:grpSpPr>
          <a:xfrm>
            <a:off x="2887362" y="1392196"/>
            <a:ext cx="8287272" cy="2506704"/>
            <a:chOff x="2887362" y="1392196"/>
            <a:chExt cx="8287272" cy="3661718"/>
          </a:xfrm>
        </p:grpSpPr>
        <p:cxnSp>
          <p:nvCxnSpPr>
            <p:cNvPr id="97" name="Straight Connector 29"/>
            <p:cNvCxnSpPr/>
            <p:nvPr/>
          </p:nvCxnSpPr>
          <p:spPr>
            <a:xfrm rot="16200000" flipV="1">
              <a:off x="2607278" y="3208637"/>
              <a:ext cx="3641123" cy="8242"/>
            </a:xfrm>
            <a:prstGeom prst="line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0" name="Straight Connector 29"/>
            <p:cNvCxnSpPr/>
            <p:nvPr/>
          </p:nvCxnSpPr>
          <p:spPr>
            <a:xfrm rot="16200000" flipV="1">
              <a:off x="1070921" y="3212756"/>
              <a:ext cx="3641123" cy="8242"/>
            </a:xfrm>
            <a:prstGeom prst="line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" name="Straight Connector 29"/>
            <p:cNvCxnSpPr/>
            <p:nvPr/>
          </p:nvCxnSpPr>
          <p:spPr>
            <a:xfrm rot="16200000" flipV="1">
              <a:off x="4366056" y="3229232"/>
              <a:ext cx="3641123" cy="8242"/>
            </a:xfrm>
            <a:prstGeom prst="line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Straight Connector 29"/>
            <p:cNvCxnSpPr/>
            <p:nvPr/>
          </p:nvCxnSpPr>
          <p:spPr>
            <a:xfrm rot="16200000" flipV="1">
              <a:off x="6021862" y="3220994"/>
              <a:ext cx="3641123" cy="8242"/>
            </a:xfrm>
            <a:prstGeom prst="line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3" name="Straight Connector 29"/>
            <p:cNvCxnSpPr/>
            <p:nvPr/>
          </p:nvCxnSpPr>
          <p:spPr>
            <a:xfrm rot="16200000" flipV="1">
              <a:off x="7710620" y="3212757"/>
              <a:ext cx="3641123" cy="8242"/>
            </a:xfrm>
            <a:prstGeom prst="line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4" name="Straight Connector 29"/>
            <p:cNvCxnSpPr/>
            <p:nvPr/>
          </p:nvCxnSpPr>
          <p:spPr>
            <a:xfrm rot="16200000" flipV="1">
              <a:off x="9349951" y="3220995"/>
              <a:ext cx="3641123" cy="8242"/>
            </a:xfrm>
            <a:prstGeom prst="line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8" name="Rectangle 47"/>
          <p:cNvSpPr/>
          <p:nvPr/>
        </p:nvSpPr>
        <p:spPr>
          <a:xfrm>
            <a:off x="3415942" y="5356962"/>
            <a:ext cx="1371600" cy="5866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b="1" dirty="0" smtClean="0"/>
              <a:t>Unity 6</a:t>
            </a:r>
            <a:endParaRPr lang="en-US" sz="14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88552" y="5430620"/>
            <a:ext cx="401327" cy="454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" name="Rectangle 46"/>
          <p:cNvSpPr/>
          <p:nvPr/>
        </p:nvSpPr>
        <p:spPr>
          <a:xfrm>
            <a:off x="1764257" y="5356962"/>
            <a:ext cx="1371600" cy="5866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 smtClean="0"/>
              <a:t>Unreal 5</a:t>
            </a:r>
            <a:endParaRPr lang="en-US" sz="1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63382" y="5433223"/>
            <a:ext cx="455518" cy="42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Rectangle 48"/>
          <p:cNvSpPr/>
          <p:nvPr/>
        </p:nvSpPr>
        <p:spPr>
          <a:xfrm>
            <a:off x="5117055" y="5356962"/>
            <a:ext cx="1371600" cy="586637"/>
          </a:xfrm>
          <a:prstGeom prst="rect">
            <a:avLst/>
          </a:prstGeom>
          <a:solidFill>
            <a:srgbClr val="4094C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/>
              <a:t>Godot 4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8491132" y="2961100"/>
            <a:ext cx="1371600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 smtClean="0"/>
              <a:t>raylib.dll </a:t>
            </a:r>
            <a:endParaRPr lang="en-US" sz="1400" dirty="0"/>
          </a:p>
        </p:txBody>
      </p:sp>
      <p:sp>
        <p:nvSpPr>
          <p:cNvPr id="50" name="Rectangle 49"/>
          <p:cNvSpPr/>
          <p:nvPr/>
        </p:nvSpPr>
        <p:spPr>
          <a:xfrm>
            <a:off x="6801691" y="5356962"/>
            <a:ext cx="1371600" cy="5866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/>
              <a:t>Defold</a:t>
            </a:r>
            <a:endParaRPr lang="en-US" sz="1400" dirty="0"/>
          </a:p>
        </p:txBody>
      </p:sp>
      <p:sp>
        <p:nvSpPr>
          <p:cNvPr id="51" name="Rectangle 50"/>
          <p:cNvSpPr/>
          <p:nvPr/>
        </p:nvSpPr>
        <p:spPr>
          <a:xfrm>
            <a:off x="10160412" y="2965216"/>
            <a:ext cx="1371600" cy="5486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/>
              <a:t>forge.dll</a:t>
            </a:r>
            <a:endParaRPr lang="en-US" sz="14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96617" y="5395509"/>
            <a:ext cx="470329" cy="484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7828" y="5420477"/>
            <a:ext cx="530825" cy="469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583569" y="3031049"/>
            <a:ext cx="395707" cy="404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240534" y="3047139"/>
            <a:ext cx="476893" cy="404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52162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102</Words>
  <Application>Microsoft Office PowerPoint</Application>
  <PresentationFormat>Personnalisé</PresentationFormat>
  <Paragraphs>75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Office Theme</vt:lpstr>
      <vt:lpstr>Diapositive 1</vt:lpstr>
      <vt:lpstr>Diapositive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damien</dc:creator>
  <cp:lastModifiedBy>DF</cp:lastModifiedBy>
  <cp:revision>107</cp:revision>
  <dcterms:created xsi:type="dcterms:W3CDTF">2024-02-15T14:03:04Z</dcterms:created>
  <dcterms:modified xsi:type="dcterms:W3CDTF">2024-08-12T15:04:12Z</dcterms:modified>
</cp:coreProperties>
</file>