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4C8"/>
    <a:srgbClr val="1C476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43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3634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883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1711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1137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9038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4727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3469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5330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0661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4300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918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BEFF6-CA1E-4F2C-AB17-C8AC986E5615}" type="datetimeFigureOut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78684-98AC-4705-8032-58D98476EA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951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traight Connector 28"/>
          <p:cNvCxnSpPr/>
          <p:nvPr/>
        </p:nvCxnSpPr>
        <p:spPr>
          <a:xfrm rot="5400000" flipH="1" flipV="1">
            <a:off x="4171186" y="4243038"/>
            <a:ext cx="360560" cy="819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39"/>
          <p:cNvCxnSpPr/>
          <p:nvPr/>
        </p:nvCxnSpPr>
        <p:spPr>
          <a:xfrm rot="16200000" flipV="1">
            <a:off x="5755323" y="4247470"/>
            <a:ext cx="371040" cy="10966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28"/>
          <p:cNvCxnSpPr/>
          <p:nvPr/>
        </p:nvCxnSpPr>
        <p:spPr>
          <a:xfrm rot="5400000" flipH="1" flipV="1">
            <a:off x="9126247" y="4296583"/>
            <a:ext cx="360560" cy="819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28"/>
          <p:cNvCxnSpPr/>
          <p:nvPr/>
        </p:nvCxnSpPr>
        <p:spPr>
          <a:xfrm rot="5400000" flipH="1" flipV="1">
            <a:off x="2420644" y="4296584"/>
            <a:ext cx="360560" cy="819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28"/>
          <p:cNvCxnSpPr/>
          <p:nvPr/>
        </p:nvCxnSpPr>
        <p:spPr>
          <a:xfrm rot="5400000" flipH="1" flipV="1">
            <a:off x="10847955" y="4263633"/>
            <a:ext cx="360560" cy="819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28"/>
          <p:cNvCxnSpPr/>
          <p:nvPr/>
        </p:nvCxnSpPr>
        <p:spPr>
          <a:xfrm rot="5400000" flipH="1" flipV="1">
            <a:off x="7462201" y="4280107"/>
            <a:ext cx="360560" cy="819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22497" y="1578923"/>
            <a:ext cx="11247120" cy="11972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/platform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2497" y="487637"/>
            <a:ext cx="11247120" cy="10972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/standalone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096" y="5182342"/>
            <a:ext cx="11242281" cy="9370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(editors)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3775" y="649922"/>
            <a:ext cx="1371600" cy="7329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multiengine-unreal.exe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779373" y="1762314"/>
            <a:ext cx="9728886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My_game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*.cpp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03654" y="2775436"/>
            <a:ext cx="11265964" cy="9563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/lib/**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58347" y="6160653"/>
            <a:ext cx="528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Components Diagram</a:t>
            </a:r>
            <a:endParaRPr lang="en-US" b="1" dirty="0"/>
          </a:p>
        </p:txBody>
      </p:sp>
      <p:cxnSp>
        <p:nvCxnSpPr>
          <p:cNvPr id="29" name="Straight Connector 28"/>
          <p:cNvCxnSpPr/>
          <p:nvPr/>
        </p:nvCxnSpPr>
        <p:spPr>
          <a:xfrm rot="5400000" flipH="1" flipV="1">
            <a:off x="3606894" y="1534848"/>
            <a:ext cx="360560" cy="819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1" idx="0"/>
            <a:endCxn id="52" idx="2"/>
          </p:cNvCxnSpPr>
          <p:nvPr/>
        </p:nvCxnSpPr>
        <p:spPr>
          <a:xfrm rot="16200000" flipV="1">
            <a:off x="10035931" y="2154934"/>
            <a:ext cx="1582384" cy="38179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22497" y="3737357"/>
            <a:ext cx="11247120" cy="11497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/assets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5618" y="6203003"/>
            <a:ext cx="18288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20627" y="6462633"/>
            <a:ext cx="182880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1888" y="6074745"/>
            <a:ext cx="431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: source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: build	           : runtime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1695798" y="6458713"/>
            <a:ext cx="182880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rot="16200000" flipV="1">
            <a:off x="5298125" y="1539280"/>
            <a:ext cx="371040" cy="10966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459467" y="649922"/>
            <a:ext cx="1371600" cy="7329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multiengine-unity.exe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8456543" y="649922"/>
            <a:ext cx="1371600" cy="7329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multiengine-raylib.exe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5125159" y="649922"/>
            <a:ext cx="1371600" cy="7329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multiengine-godot.exe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6790851" y="649922"/>
            <a:ext cx="1371600" cy="7329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multiengine-defold.exe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10122233" y="649922"/>
            <a:ext cx="1371600" cy="7329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multiengine-theforge.exe</a:t>
            </a:r>
            <a:endParaRPr lang="en-US" sz="1600" dirty="0"/>
          </a:p>
        </p:txBody>
      </p:sp>
      <p:cxnSp>
        <p:nvCxnSpPr>
          <p:cNvPr id="60" name="Straight Connector 29"/>
          <p:cNvCxnSpPr>
            <a:stCxn id="17" idx="0"/>
            <a:endCxn id="43" idx="2"/>
          </p:cNvCxnSpPr>
          <p:nvPr/>
        </p:nvCxnSpPr>
        <p:spPr>
          <a:xfrm rot="16200000" flipV="1">
            <a:off x="8370504" y="2154671"/>
            <a:ext cx="1578268" cy="34589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29"/>
          <p:cNvCxnSpPr>
            <a:stCxn id="50" idx="0"/>
            <a:endCxn id="46" idx="2"/>
          </p:cNvCxnSpPr>
          <p:nvPr/>
        </p:nvCxnSpPr>
        <p:spPr>
          <a:xfrm rot="16200000" flipV="1">
            <a:off x="5495006" y="3364477"/>
            <a:ext cx="3974130" cy="10840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29"/>
          <p:cNvCxnSpPr>
            <a:stCxn id="49" idx="0"/>
            <a:endCxn id="44" idx="2"/>
          </p:cNvCxnSpPr>
          <p:nvPr/>
        </p:nvCxnSpPr>
        <p:spPr>
          <a:xfrm rot="5400000" flipH="1" flipV="1">
            <a:off x="3819842" y="3365845"/>
            <a:ext cx="3974130" cy="8104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29"/>
          <p:cNvCxnSpPr>
            <a:stCxn id="48" idx="0"/>
            <a:endCxn id="31" idx="2"/>
          </p:cNvCxnSpPr>
          <p:nvPr/>
        </p:nvCxnSpPr>
        <p:spPr>
          <a:xfrm rot="5400000" flipH="1" flipV="1">
            <a:off x="2136439" y="3348135"/>
            <a:ext cx="3974130" cy="43525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0" name="Straight Connector 29"/>
          <p:cNvCxnSpPr>
            <a:stCxn id="47" idx="0"/>
            <a:endCxn id="7" idx="2"/>
          </p:cNvCxnSpPr>
          <p:nvPr/>
        </p:nvCxnSpPr>
        <p:spPr>
          <a:xfrm rot="5400000" flipH="1" flipV="1">
            <a:off x="477751" y="3355138"/>
            <a:ext cx="3974130" cy="29518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3" name="Straight Connector 28"/>
          <p:cNvCxnSpPr/>
          <p:nvPr/>
        </p:nvCxnSpPr>
        <p:spPr>
          <a:xfrm rot="5400000" flipH="1" flipV="1">
            <a:off x="8561955" y="1588393"/>
            <a:ext cx="360560" cy="819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28"/>
          <p:cNvCxnSpPr/>
          <p:nvPr/>
        </p:nvCxnSpPr>
        <p:spPr>
          <a:xfrm rot="5400000" flipH="1" flipV="1">
            <a:off x="1856352" y="1588394"/>
            <a:ext cx="360560" cy="819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28"/>
          <p:cNvCxnSpPr/>
          <p:nvPr/>
        </p:nvCxnSpPr>
        <p:spPr>
          <a:xfrm rot="5400000" flipH="1" flipV="1">
            <a:off x="10283663" y="1555443"/>
            <a:ext cx="360560" cy="819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28"/>
          <p:cNvCxnSpPr/>
          <p:nvPr/>
        </p:nvCxnSpPr>
        <p:spPr>
          <a:xfrm rot="5400000" flipH="1" flipV="1">
            <a:off x="6996765" y="1571917"/>
            <a:ext cx="360560" cy="819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840241" y="3927201"/>
            <a:ext cx="1371600" cy="2743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model.fbx</a:t>
            </a:r>
            <a:endParaRPr lang="en-US" sz="1100" dirty="0"/>
          </a:p>
        </p:txBody>
      </p:sp>
      <p:sp>
        <p:nvSpPr>
          <p:cNvPr id="91" name="Rectangle 90"/>
          <p:cNvSpPr/>
          <p:nvPr/>
        </p:nvSpPr>
        <p:spPr>
          <a:xfrm>
            <a:off x="3506756" y="3927201"/>
            <a:ext cx="1371600" cy="2743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model.fbx</a:t>
            </a:r>
            <a:endParaRPr lang="en-US" sz="1100" dirty="0"/>
          </a:p>
        </p:txBody>
      </p:sp>
      <p:sp>
        <p:nvSpPr>
          <p:cNvPr id="92" name="Rectangle 91"/>
          <p:cNvSpPr/>
          <p:nvPr/>
        </p:nvSpPr>
        <p:spPr>
          <a:xfrm>
            <a:off x="5173271" y="3927201"/>
            <a:ext cx="1371600" cy="2743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model.fbx</a:t>
            </a:r>
            <a:endParaRPr lang="en-US" sz="1100" dirty="0"/>
          </a:p>
        </p:txBody>
      </p:sp>
      <p:sp>
        <p:nvSpPr>
          <p:cNvPr id="93" name="Rectangle 92"/>
          <p:cNvSpPr/>
          <p:nvPr/>
        </p:nvSpPr>
        <p:spPr>
          <a:xfrm>
            <a:off x="6839786" y="3927201"/>
            <a:ext cx="1371600" cy="2743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model.fbx</a:t>
            </a:r>
            <a:endParaRPr lang="en-US" sz="1100" dirty="0"/>
          </a:p>
        </p:txBody>
      </p:sp>
      <p:sp>
        <p:nvSpPr>
          <p:cNvPr id="94" name="Rectangle 93"/>
          <p:cNvSpPr/>
          <p:nvPr/>
        </p:nvSpPr>
        <p:spPr>
          <a:xfrm>
            <a:off x="8506301" y="3927201"/>
            <a:ext cx="1371600" cy="2743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model.fbx</a:t>
            </a:r>
            <a:endParaRPr lang="en-US" sz="1100" dirty="0"/>
          </a:p>
        </p:txBody>
      </p:sp>
      <p:sp>
        <p:nvSpPr>
          <p:cNvPr id="95" name="Rectangle 94"/>
          <p:cNvSpPr/>
          <p:nvPr/>
        </p:nvSpPr>
        <p:spPr>
          <a:xfrm>
            <a:off x="10172814" y="3927201"/>
            <a:ext cx="1371600" cy="2743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model.fbx</a:t>
            </a:r>
            <a:endParaRPr lang="en-US" sz="1100" dirty="0"/>
          </a:p>
        </p:txBody>
      </p:sp>
      <p:sp>
        <p:nvSpPr>
          <p:cNvPr id="96" name="Rectangle 95"/>
          <p:cNvSpPr/>
          <p:nvPr/>
        </p:nvSpPr>
        <p:spPr>
          <a:xfrm>
            <a:off x="1860835" y="4449617"/>
            <a:ext cx="9680376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model.blend</a:t>
            </a:r>
            <a:endParaRPr lang="en-US" sz="1100" dirty="0"/>
          </a:p>
        </p:txBody>
      </p:sp>
      <p:grpSp>
        <p:nvGrpSpPr>
          <p:cNvPr id="77" name="Groupe 76"/>
          <p:cNvGrpSpPr/>
          <p:nvPr/>
        </p:nvGrpSpPr>
        <p:grpSpPr>
          <a:xfrm>
            <a:off x="2887362" y="1392196"/>
            <a:ext cx="8287272" cy="2506704"/>
            <a:chOff x="2887362" y="1392196"/>
            <a:chExt cx="8287272" cy="3661718"/>
          </a:xfrm>
        </p:grpSpPr>
        <p:cxnSp>
          <p:nvCxnSpPr>
            <p:cNvPr id="97" name="Straight Connector 29"/>
            <p:cNvCxnSpPr/>
            <p:nvPr/>
          </p:nvCxnSpPr>
          <p:spPr>
            <a:xfrm rot="16200000" flipV="1">
              <a:off x="2607278" y="3208637"/>
              <a:ext cx="3641123" cy="8242"/>
            </a:xfrm>
            <a:prstGeom prst="line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Connector 29"/>
            <p:cNvCxnSpPr/>
            <p:nvPr/>
          </p:nvCxnSpPr>
          <p:spPr>
            <a:xfrm rot="16200000" flipV="1">
              <a:off x="1070921" y="3212756"/>
              <a:ext cx="3641123" cy="8242"/>
            </a:xfrm>
            <a:prstGeom prst="line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Connector 29"/>
            <p:cNvCxnSpPr/>
            <p:nvPr/>
          </p:nvCxnSpPr>
          <p:spPr>
            <a:xfrm rot="16200000" flipV="1">
              <a:off x="4366056" y="3229232"/>
              <a:ext cx="3641123" cy="8242"/>
            </a:xfrm>
            <a:prstGeom prst="line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Connector 29"/>
            <p:cNvCxnSpPr/>
            <p:nvPr/>
          </p:nvCxnSpPr>
          <p:spPr>
            <a:xfrm rot="16200000" flipV="1">
              <a:off x="6021862" y="3220994"/>
              <a:ext cx="3641123" cy="8242"/>
            </a:xfrm>
            <a:prstGeom prst="line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Connector 29"/>
            <p:cNvCxnSpPr/>
            <p:nvPr/>
          </p:nvCxnSpPr>
          <p:spPr>
            <a:xfrm rot="16200000" flipV="1">
              <a:off x="7710620" y="3212757"/>
              <a:ext cx="3641123" cy="8242"/>
            </a:xfrm>
            <a:prstGeom prst="line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Straight Connector 29"/>
            <p:cNvCxnSpPr/>
            <p:nvPr/>
          </p:nvCxnSpPr>
          <p:spPr>
            <a:xfrm rot="16200000" flipV="1">
              <a:off x="9349951" y="3220995"/>
              <a:ext cx="3641123" cy="8242"/>
            </a:xfrm>
            <a:prstGeom prst="line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/>
          <p:nvPr/>
        </p:nvSpPr>
        <p:spPr>
          <a:xfrm>
            <a:off x="3415942" y="5356962"/>
            <a:ext cx="1371600" cy="586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b="1" dirty="0" smtClean="0"/>
              <a:t>Unity 6</a:t>
            </a:r>
            <a:endParaRPr lang="en-US" sz="1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8552" y="5430620"/>
            <a:ext cx="401327" cy="454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Rectangle 46"/>
          <p:cNvSpPr/>
          <p:nvPr/>
        </p:nvSpPr>
        <p:spPr>
          <a:xfrm>
            <a:off x="1764257" y="5356962"/>
            <a:ext cx="1371600" cy="5866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smtClean="0"/>
              <a:t>Unreal 5</a:t>
            </a:r>
            <a:endParaRPr lang="en-US" sz="1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3382" y="5433223"/>
            <a:ext cx="455518" cy="42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Rectangle 48"/>
          <p:cNvSpPr/>
          <p:nvPr/>
        </p:nvSpPr>
        <p:spPr>
          <a:xfrm>
            <a:off x="5117055" y="5356962"/>
            <a:ext cx="1371600" cy="586637"/>
          </a:xfrm>
          <a:prstGeom prst="rect">
            <a:avLst/>
          </a:prstGeom>
          <a:solidFill>
            <a:srgbClr val="4094C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/>
              <a:t>Godot 4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8491132" y="2961100"/>
            <a:ext cx="137160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smtClean="0"/>
              <a:t>raylib.dll </a:t>
            </a:r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6801691" y="5356962"/>
            <a:ext cx="1371600" cy="5866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/>
              <a:t>Defold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10160412" y="2965216"/>
            <a:ext cx="1371600" cy="548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/>
              <a:t>forge.dll</a:t>
            </a:r>
            <a:endParaRPr lang="en-US" sz="1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96617" y="5395509"/>
            <a:ext cx="470329" cy="484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7828" y="5420477"/>
            <a:ext cx="530825" cy="469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83569" y="3031049"/>
            <a:ext cx="395707" cy="404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240534" y="3047139"/>
            <a:ext cx="476893" cy="404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216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41</Words>
  <Application>Microsoft Office PowerPoint</Application>
  <PresentationFormat>Personnalisé</PresentationFormat>
  <Paragraphs>28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Office Theme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damien</dc:creator>
  <cp:lastModifiedBy>DF</cp:lastModifiedBy>
  <cp:revision>51</cp:revision>
  <dcterms:created xsi:type="dcterms:W3CDTF">2024-02-15T14:03:04Z</dcterms:created>
  <dcterms:modified xsi:type="dcterms:W3CDTF">2024-08-10T21:26:50Z</dcterms:modified>
</cp:coreProperties>
</file>