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30811" y="3580104"/>
            <a:ext cx="11290133" cy="10845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/modules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811" y="1274616"/>
            <a:ext cx="11290133" cy="12249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/standalones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811" y="2499596"/>
            <a:ext cx="11290133" cy="10862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libs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3407" y="1660318"/>
            <a:ext cx="271670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App</a:t>
            </a:r>
            <a:br>
              <a:rPr lang="en-US" dirty="0" smtClean="0"/>
            </a:br>
            <a:r>
              <a:rPr lang="en-US" dirty="0" smtClean="0"/>
              <a:t>Win32 x64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83407" y="2627577"/>
            <a:ext cx="1280160" cy="19074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Desktop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76897" y="1660318"/>
            <a:ext cx="2708803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</a:t>
            </a:r>
            <a:r>
              <a:rPr lang="en-US" dirty="0" smtClean="0"/>
              <a:t>App</a:t>
            </a:r>
            <a:endParaRPr lang="en-US" dirty="0" smtClean="0"/>
          </a:p>
          <a:p>
            <a:pPr algn="ctr"/>
            <a:r>
              <a:rPr lang="en-US" dirty="0" smtClean="0"/>
              <a:t>Linux x64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61652" y="1660318"/>
            <a:ext cx="2848875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App</a:t>
            </a:r>
          </a:p>
          <a:p>
            <a:pPr algn="ctr"/>
            <a:r>
              <a:rPr lang="en-US" dirty="0" smtClean="0"/>
              <a:t>Linux x64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30367" y="2627576"/>
            <a:ext cx="1280160" cy="19074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20346" y="4781881"/>
            <a:ext cx="1290181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LibPQ</a:t>
            </a:r>
            <a:br>
              <a:rPr lang="en-US" dirty="0" smtClean="0"/>
            </a:b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56887" y="3803540"/>
            <a:ext cx="128016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Core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83407" y="4781881"/>
            <a:ext cx="1280160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SDL2 include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09927" y="2627576"/>
            <a:ext cx="1290181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SDL2 Win32 x64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76897" y="2627576"/>
            <a:ext cx="2708803" cy="7315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8800" y="2633719"/>
            <a:ext cx="1290181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LibPQ</a:t>
            </a:r>
          </a:p>
          <a:p>
            <a:pPr algn="ctr"/>
            <a:r>
              <a:rPr lang="en-US" dirty="0" smtClean="0"/>
              <a:t>Linux x64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30811" y="4661547"/>
            <a:ext cx="11290133" cy="94329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/includes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76897" y="3717192"/>
            <a:ext cx="2708803" cy="7315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76897" y="4762478"/>
            <a:ext cx="2708803" cy="7315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0811" y="6160653"/>
            <a:ext cx="112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Components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18180" y="1291838"/>
            <a:ext cx="1413169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App </a:t>
            </a:r>
            <a:br>
              <a:rPr lang="en-US" dirty="0" smtClean="0"/>
            </a:br>
            <a:r>
              <a:rPr lang="en-US" dirty="0" smtClean="0"/>
              <a:t>Win32 x64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94630" y="1291838"/>
            <a:ext cx="1471549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 App</a:t>
            </a:r>
          </a:p>
          <a:p>
            <a:pPr algn="ctr"/>
            <a:r>
              <a:rPr lang="en-US" dirty="0" smtClean="0"/>
              <a:t>Linux x64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92254" y="4398225"/>
            <a:ext cx="1413170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0811" y="6169891"/>
            <a:ext cx="112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Architecture Diagram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00839" y="124367"/>
            <a:ext cx="799950" cy="78792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32015" y="1019426"/>
            <a:ext cx="10823170" cy="12601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Devices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50916" y="4522056"/>
            <a:ext cx="1416132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532015" y="2668386"/>
            <a:ext cx="10823170" cy="33417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72493" y="3979123"/>
            <a:ext cx="3479338" cy="172340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Server Cluster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881215" y="4204438"/>
            <a:ext cx="1005840" cy="128016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</a:t>
            </a:r>
            <a:br>
              <a:rPr lang="en-US" dirty="0" smtClean="0"/>
            </a:br>
            <a:r>
              <a:rPr lang="en-US" dirty="0" smtClean="0"/>
              <a:t>SQL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3"/>
            <a:endCxn id="3" idx="2"/>
          </p:cNvCxnSpPr>
          <p:nvPr/>
        </p:nvCxnSpPr>
        <p:spPr>
          <a:xfrm>
            <a:off x="7851831" y="4840827"/>
            <a:ext cx="1029384" cy="36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2"/>
          </p:cNvCxnSpPr>
          <p:nvPr/>
        </p:nvCxnSpPr>
        <p:spPr>
          <a:xfrm>
            <a:off x="5324765" y="2023358"/>
            <a:ext cx="781195" cy="9164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</p:cNvCxnSpPr>
          <p:nvPr/>
        </p:nvCxnSpPr>
        <p:spPr>
          <a:xfrm flipH="1">
            <a:off x="6105960" y="2023358"/>
            <a:ext cx="824445" cy="9164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0"/>
          </p:cNvCxnSpPr>
          <p:nvPr/>
        </p:nvCxnSpPr>
        <p:spPr>
          <a:xfrm>
            <a:off x="6105960" y="3671323"/>
            <a:ext cx="6202" cy="3078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1"/>
          </p:cNvCxnSpPr>
          <p:nvPr/>
        </p:nvCxnSpPr>
        <p:spPr>
          <a:xfrm flipH="1" flipV="1">
            <a:off x="3141737" y="4836207"/>
            <a:ext cx="1230756" cy="46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03316" y="4674456"/>
            <a:ext cx="1416132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5455716" y="4826856"/>
            <a:ext cx="1416132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App</a:t>
            </a:r>
          </a:p>
          <a:p>
            <a:pPr algn="ctr"/>
            <a:r>
              <a:rPr lang="en-US" dirty="0" smtClean="0"/>
              <a:t>Linux x64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2178159" y="4195089"/>
            <a:ext cx="964277" cy="1280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 System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370187" y="2939804"/>
            <a:ext cx="1442358" cy="713990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 API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damien</cp:lastModifiedBy>
  <cp:revision>9</cp:revision>
  <dcterms:created xsi:type="dcterms:W3CDTF">2024-02-15T14:03:04Z</dcterms:created>
  <dcterms:modified xsi:type="dcterms:W3CDTF">2024-02-15T15:09:01Z</dcterms:modified>
</cp:coreProperties>
</file>