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5841" y="4655128"/>
            <a:ext cx="7074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</a:t>
            </a:r>
            <a:r>
              <a:rPr lang="en-US" sz="4400" dirty="0" smtClean="0">
                <a:solidFill>
                  <a:schemeClr val="bg1"/>
                </a:solidFill>
              </a:rPr>
              <a:t>ade with </a:t>
            </a:r>
            <a:r>
              <a:rPr lang="en-US" sz="4400" b="1" dirty="0" smtClean="0">
                <a:solidFill>
                  <a:schemeClr val="bg1"/>
                </a:solidFill>
              </a:rPr>
              <a:t>Godot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61" y="1675003"/>
            <a:ext cx="2911102" cy="29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15</cp:revision>
  <dcterms:created xsi:type="dcterms:W3CDTF">2024-02-15T14:03:04Z</dcterms:created>
  <dcterms:modified xsi:type="dcterms:W3CDTF">2024-04-14T14:40:00Z</dcterms:modified>
</cp:coreProperties>
</file>