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24/04/2019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24/04/2019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24/04/2019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7A53-C21F-4509-B170-7F70A173FBB7}" type="datetimeFigureOut">
              <a:rPr lang="fr-FR" smtClean="0"/>
              <a:pPr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ésultat de recherche d'images pour &quot;server icon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3786190"/>
            <a:ext cx="642942" cy="642942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643314"/>
            <a:ext cx="95481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à coins arrondis 3"/>
          <p:cNvSpPr/>
          <p:nvPr/>
        </p:nvSpPr>
        <p:spPr>
          <a:xfrm>
            <a:off x="5286380" y="1500174"/>
            <a:ext cx="1214446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API </a:t>
            </a:r>
            <a:endParaRPr lang="en-GB" dirty="0" smtClean="0"/>
          </a:p>
          <a:p>
            <a:pPr algn="ctr"/>
            <a:r>
              <a:rPr lang="en-GB" dirty="0" smtClean="0"/>
              <a:t>Portal</a:t>
            </a:r>
            <a:endParaRPr lang="en-GB" dirty="0" smtClean="0"/>
          </a:p>
        </p:txBody>
      </p:sp>
      <p:sp>
        <p:nvSpPr>
          <p:cNvPr id="5" name="Rectangle à coins arrondis 4"/>
          <p:cNvSpPr/>
          <p:nvPr/>
        </p:nvSpPr>
        <p:spPr>
          <a:xfrm>
            <a:off x="5286380" y="4786322"/>
            <a:ext cx="1214446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API Manager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762237" y="4786322"/>
            <a:ext cx="1214446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Identity</a:t>
            </a:r>
          </a:p>
          <a:p>
            <a:pPr algn="ctr"/>
            <a:r>
              <a:rPr lang="en-GB" dirty="0" smtClean="0"/>
              <a:t>Provider</a:t>
            </a:r>
            <a:endParaRPr lang="en-GB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2762237" y="3043819"/>
            <a:ext cx="1214446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Gate Keeper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286380" y="3043819"/>
            <a:ext cx="1214446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Gateway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00034" y="3043819"/>
            <a:ext cx="1214446" cy="5715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Example Client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7429520" y="3043819"/>
            <a:ext cx="1214446" cy="5715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Example API</a:t>
            </a:r>
          </a:p>
        </p:txBody>
      </p:sp>
      <p:pic>
        <p:nvPicPr>
          <p:cNvPr id="12" name="Picture 2" descr="RÃ©sultat de recherche d'images pour &quot;js logo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8794" y="2862847"/>
            <a:ext cx="360000" cy="360000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tx1"/>
            </a:solidFill>
            <a:miter lim="800000"/>
          </a:ln>
          <a:effectLst/>
        </p:spPr>
      </p:pic>
      <p:pic>
        <p:nvPicPr>
          <p:cNvPr id="1026" name="Picture 2" descr="https://encrypted-tbn0.gstatic.com/images?q=tbn:ANd9GcS2vLmcg8dOo2onhxF-VwIXVBFjL0ljN04JS9guFAdf5Cyvxtv39w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5140" y="2862847"/>
            <a:ext cx="360000" cy="360000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tx1"/>
            </a:solidFill>
            <a:miter lim="800000"/>
          </a:ln>
          <a:effectLst/>
        </p:spPr>
      </p:pic>
      <p:pic>
        <p:nvPicPr>
          <p:cNvPr id="17" name="Picture 2" descr="https://encrypted-tbn0.gstatic.com/images?q=tbn:ANd9GcS2vLmcg8dOo2onhxF-VwIXVBFjL0ljN04JS9guFAdf5Cyvxtv39w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5140" y="4572008"/>
            <a:ext cx="360000" cy="360000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tx1"/>
            </a:solidFill>
            <a:miter lim="800000"/>
          </a:ln>
          <a:effectLst/>
        </p:spPr>
      </p:pic>
      <p:pic>
        <p:nvPicPr>
          <p:cNvPr id="20" name="Image 19" descr="inde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9438" y="2858913"/>
            <a:ext cx="360000" cy="360000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tx1"/>
            </a:solidFill>
            <a:miter lim="800000"/>
          </a:ln>
          <a:effectLst/>
        </p:spPr>
      </p:pic>
      <p:pic>
        <p:nvPicPr>
          <p:cNvPr id="21" name="Image 20" descr="inde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6182" y="4643446"/>
            <a:ext cx="360000" cy="360000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tx1"/>
            </a:solidFill>
            <a:miter lim="800000"/>
          </a:ln>
          <a:effectLst/>
        </p:spPr>
      </p:pic>
      <p:pic>
        <p:nvPicPr>
          <p:cNvPr id="22" name="Picture 2" descr="https://encrypted-tbn0.gstatic.com/images?q=tbn:ANd9GcS2vLmcg8dOo2onhxF-VwIXVBFjL0ljN04JS9guFAdf5Cyvxtv39w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5140" y="1285860"/>
            <a:ext cx="360000" cy="360000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tx1"/>
            </a:solidFill>
            <a:miter lim="800000"/>
          </a:ln>
          <a:effectLst/>
        </p:spPr>
      </p:pic>
      <p:pic>
        <p:nvPicPr>
          <p:cNvPr id="1032" name="Picture 8" descr="Résultat de recherche d'images pour &quot;java logo&quot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98280" y="2862847"/>
            <a:ext cx="360000" cy="360000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tx1"/>
            </a:solidFill>
            <a:miter lim="800000"/>
          </a:ln>
          <a:effectLst/>
        </p:spPr>
      </p:pic>
      <p:cxnSp>
        <p:nvCxnSpPr>
          <p:cNvPr id="25" name="Connecteur droit avec flèche 24"/>
          <p:cNvCxnSpPr>
            <a:stCxn id="9" idx="3"/>
            <a:endCxn id="7" idx="1"/>
          </p:cNvCxnSpPr>
          <p:nvPr/>
        </p:nvCxnSpPr>
        <p:spPr>
          <a:xfrm>
            <a:off x="1714480" y="3329571"/>
            <a:ext cx="1047757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7" idx="3"/>
            <a:endCxn id="8" idx="1"/>
          </p:cNvCxnSpPr>
          <p:nvPr/>
        </p:nvCxnSpPr>
        <p:spPr>
          <a:xfrm>
            <a:off x="3976683" y="3329571"/>
            <a:ext cx="1309697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" idx="3"/>
            <a:endCxn id="10" idx="1"/>
          </p:cNvCxnSpPr>
          <p:nvPr/>
        </p:nvCxnSpPr>
        <p:spPr>
          <a:xfrm>
            <a:off x="6500826" y="3329571"/>
            <a:ext cx="92869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8" idx="2"/>
            <a:endCxn id="5" idx="0"/>
          </p:cNvCxnSpPr>
          <p:nvPr/>
        </p:nvCxnSpPr>
        <p:spPr>
          <a:xfrm rot="5400000">
            <a:off x="5308104" y="4200822"/>
            <a:ext cx="1170999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7" idx="2"/>
            <a:endCxn id="6" idx="0"/>
          </p:cNvCxnSpPr>
          <p:nvPr/>
        </p:nvCxnSpPr>
        <p:spPr>
          <a:xfrm rot="5400000">
            <a:off x="2783961" y="4200822"/>
            <a:ext cx="1170999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8" idx="0"/>
            <a:endCxn id="4" idx="2"/>
          </p:cNvCxnSpPr>
          <p:nvPr/>
        </p:nvCxnSpPr>
        <p:spPr>
          <a:xfrm rot="5400000" flipH="1" flipV="1">
            <a:off x="5407533" y="2557749"/>
            <a:ext cx="972141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072462" y="6000768"/>
            <a:ext cx="720000" cy="63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/>
          <p:cNvSpPr/>
          <p:nvPr/>
        </p:nvSpPr>
        <p:spPr>
          <a:xfrm>
            <a:off x="2428860" y="857232"/>
            <a:ext cx="1928826" cy="55721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929190" y="857232"/>
            <a:ext cx="1928826" cy="55721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9" cstate="print">
            <a:grayscl/>
          </a:blip>
          <a:srcRect/>
          <a:stretch>
            <a:fillRect/>
          </a:stretch>
        </p:blipFill>
        <p:spPr bwMode="auto">
          <a:xfrm>
            <a:off x="2143108" y="571480"/>
            <a:ext cx="540000" cy="540000"/>
          </a:xfrm>
          <a:prstGeom prst="rect">
            <a:avLst/>
          </a:prstGeom>
          <a:noFill/>
        </p:spPr>
      </p:pic>
      <p:pic>
        <p:nvPicPr>
          <p:cNvPr id="2052" name="Picture 4" descr="Résultat de recherche d'images pour &quot;api icon&quot;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43438" y="571480"/>
            <a:ext cx="551666" cy="5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DFR</dc:creator>
  <cp:lastModifiedBy>DF</cp:lastModifiedBy>
  <cp:revision>66</cp:revision>
  <dcterms:created xsi:type="dcterms:W3CDTF">2018-01-07T00:12:55Z</dcterms:created>
  <dcterms:modified xsi:type="dcterms:W3CDTF">2019-04-24T07:21:56Z</dcterms:modified>
</cp:coreProperties>
</file>