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4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9A07F-565B-42CD-9573-EC190F58D81A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F04756E8-2A37-4FBF-80D9-B8F48E49A38C}">
      <dgm:prSet phldrT="[Texte]"/>
      <dgm:spPr/>
      <dgm:t>
        <a:bodyPr/>
        <a:lstStyle/>
        <a:p>
          <a:pPr algn="l"/>
          <a:r>
            <a:rPr lang="en-US" dirty="0" smtClean="0">
              <a:solidFill>
                <a:schemeClr val="bg1"/>
              </a:solidFill>
            </a:rPr>
            <a:t>Exploratory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(Postman *API)</a:t>
          </a:r>
          <a:endParaRPr lang="en-CA" dirty="0">
            <a:solidFill>
              <a:schemeClr val="bg1"/>
            </a:solidFill>
          </a:endParaRPr>
        </a:p>
      </dgm:t>
    </dgm:pt>
    <dgm:pt modelId="{95193465-2C0A-42E8-9989-4C7ECAE4F2BB}" type="parTrans" cxnId="{25DEC105-0AD7-46D5-8AAF-DBF4DE0F4A10}">
      <dgm:prSet/>
      <dgm:spPr/>
      <dgm:t>
        <a:bodyPr/>
        <a:lstStyle/>
        <a:p>
          <a:endParaRPr lang="en-CA"/>
        </a:p>
      </dgm:t>
    </dgm:pt>
    <dgm:pt modelId="{A9E55BF3-7EE5-4CC9-A9A2-5CDD7451E2AD}" type="sibTrans" cxnId="{25DEC105-0AD7-46D5-8AAF-DBF4DE0F4A10}">
      <dgm:prSet/>
      <dgm:spPr/>
      <dgm:t>
        <a:bodyPr/>
        <a:lstStyle/>
        <a:p>
          <a:endParaRPr lang="en-CA"/>
        </a:p>
      </dgm:t>
    </dgm:pt>
    <dgm:pt modelId="{866F0C50-E4E2-486E-B5E2-F73EE583D76B}">
      <dgm:prSet phldrT="[Texte]"/>
      <dgm:spPr/>
      <dgm:t>
        <a:bodyPr/>
        <a:lstStyle/>
        <a:p>
          <a:r>
            <a:rPr lang="en-US" dirty="0" smtClean="0"/>
            <a:t>Functional </a:t>
          </a:r>
          <a:br>
            <a:rPr lang="en-US" dirty="0" smtClean="0"/>
          </a:br>
          <a:r>
            <a:rPr lang="en-US" dirty="0" smtClean="0"/>
            <a:t>(Postman *</a:t>
          </a:r>
          <a:r>
            <a:rPr lang="en-US" dirty="0" err="1" smtClean="0"/>
            <a:t>FunctionnalTests</a:t>
          </a:r>
          <a:r>
            <a:rPr lang="en-US" dirty="0" smtClean="0"/>
            <a:t>)</a:t>
          </a:r>
          <a:endParaRPr lang="en-CA" dirty="0"/>
        </a:p>
      </dgm:t>
    </dgm:pt>
    <dgm:pt modelId="{2D68394D-5548-4397-BD8F-7C1DF4DA8BF3}" type="parTrans" cxnId="{A8EC3A3A-1A3D-410E-BCC4-7B39FB67475E}">
      <dgm:prSet/>
      <dgm:spPr/>
      <dgm:t>
        <a:bodyPr/>
        <a:lstStyle/>
        <a:p>
          <a:endParaRPr lang="en-CA"/>
        </a:p>
      </dgm:t>
    </dgm:pt>
    <dgm:pt modelId="{456E1F60-6434-4225-BBA3-2EC8AA8D1914}" type="sibTrans" cxnId="{A8EC3A3A-1A3D-410E-BCC4-7B39FB67475E}">
      <dgm:prSet/>
      <dgm:spPr/>
      <dgm:t>
        <a:bodyPr/>
        <a:lstStyle/>
        <a:p>
          <a:endParaRPr lang="en-CA"/>
        </a:p>
      </dgm:t>
    </dgm:pt>
    <dgm:pt modelId="{ED1E473E-06C7-424D-9505-3EDDB2974A3F}">
      <dgm:prSet phldrT="[Texte]"/>
      <dgm:spPr/>
      <dgm:t>
        <a:bodyPr/>
        <a:lstStyle/>
        <a:p>
          <a:r>
            <a:rPr lang="en-US" dirty="0" smtClean="0"/>
            <a:t>Integration </a:t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Junit</a:t>
          </a:r>
          <a:r>
            <a:rPr lang="en-US" dirty="0" smtClean="0"/>
            <a:t> *</a:t>
          </a:r>
          <a:r>
            <a:rPr lang="en-US" dirty="0" err="1" smtClean="0"/>
            <a:t>IntegrationTests</a:t>
          </a:r>
          <a:r>
            <a:rPr lang="en-US" dirty="0" smtClean="0"/>
            <a:t>)</a:t>
          </a:r>
          <a:endParaRPr lang="en-CA" dirty="0"/>
        </a:p>
      </dgm:t>
    </dgm:pt>
    <dgm:pt modelId="{F26D7BDE-CD54-4AF0-B132-23550677F743}" type="parTrans" cxnId="{A94D757B-534C-4905-A227-AE2598BCA4B3}">
      <dgm:prSet/>
      <dgm:spPr/>
      <dgm:t>
        <a:bodyPr/>
        <a:lstStyle/>
        <a:p>
          <a:endParaRPr lang="en-CA"/>
        </a:p>
      </dgm:t>
    </dgm:pt>
    <dgm:pt modelId="{8036118F-7BE9-4775-843B-F06943A08578}" type="sibTrans" cxnId="{A94D757B-534C-4905-A227-AE2598BCA4B3}">
      <dgm:prSet/>
      <dgm:spPr/>
      <dgm:t>
        <a:bodyPr/>
        <a:lstStyle/>
        <a:p>
          <a:endParaRPr lang="en-CA"/>
        </a:p>
      </dgm:t>
    </dgm:pt>
    <dgm:pt modelId="{D1C9A74A-DF77-45B5-BB94-9F1B4666098A}">
      <dgm:prSet phldrT="[Texte]"/>
      <dgm:spPr/>
      <dgm:t>
        <a:bodyPr/>
        <a:lstStyle/>
        <a:p>
          <a:r>
            <a:rPr lang="en-US" dirty="0" smtClean="0"/>
            <a:t>Unit </a:t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Junit</a:t>
          </a:r>
          <a:r>
            <a:rPr lang="en-US" dirty="0" smtClean="0"/>
            <a:t> *Tests)</a:t>
          </a:r>
          <a:endParaRPr lang="en-CA" dirty="0"/>
        </a:p>
      </dgm:t>
    </dgm:pt>
    <dgm:pt modelId="{607E83F8-05F9-4015-90F2-FB2629D04A3C}" type="parTrans" cxnId="{1988B0B8-E6FB-4FE0-909F-06E0107FC262}">
      <dgm:prSet/>
      <dgm:spPr/>
      <dgm:t>
        <a:bodyPr/>
        <a:lstStyle/>
        <a:p>
          <a:endParaRPr lang="en-CA"/>
        </a:p>
      </dgm:t>
    </dgm:pt>
    <dgm:pt modelId="{9CDCEAE5-7732-4148-A446-AC67D51D1521}" type="sibTrans" cxnId="{1988B0B8-E6FB-4FE0-909F-06E0107FC262}">
      <dgm:prSet/>
      <dgm:spPr/>
      <dgm:t>
        <a:bodyPr/>
        <a:lstStyle/>
        <a:p>
          <a:endParaRPr lang="en-CA"/>
        </a:p>
      </dgm:t>
    </dgm:pt>
    <dgm:pt modelId="{450FD16E-FAAF-4C05-B955-27EDB7B768A1}" type="pres">
      <dgm:prSet presAssocID="{45C9A07F-565B-42CD-9573-EC190F58D81A}" presName="Name0" presStyleCnt="0">
        <dgm:presLayoutVars>
          <dgm:dir/>
          <dgm:animLvl val="lvl"/>
          <dgm:resizeHandles val="exact"/>
        </dgm:presLayoutVars>
      </dgm:prSet>
      <dgm:spPr/>
    </dgm:pt>
    <dgm:pt modelId="{CFF79DC5-86CB-49FC-8F99-B763368F56D5}" type="pres">
      <dgm:prSet presAssocID="{F04756E8-2A37-4FBF-80D9-B8F48E49A38C}" presName="Name8" presStyleCnt="0"/>
      <dgm:spPr/>
    </dgm:pt>
    <dgm:pt modelId="{50DB248D-57FC-4771-A254-8A664BD67228}" type="pres">
      <dgm:prSet presAssocID="{F04756E8-2A37-4FBF-80D9-B8F48E49A38C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3F8156F-CF54-4E59-B51E-C9BB9DC435AF}" type="pres">
      <dgm:prSet presAssocID="{F04756E8-2A37-4FBF-80D9-B8F48E49A3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C5382F5-DB9C-40D2-98AC-3B64EB635FA4}" type="pres">
      <dgm:prSet presAssocID="{866F0C50-E4E2-486E-B5E2-F73EE583D76B}" presName="Name8" presStyleCnt="0"/>
      <dgm:spPr/>
    </dgm:pt>
    <dgm:pt modelId="{A6E6BCE4-E204-451E-A480-30357ABF8468}" type="pres">
      <dgm:prSet presAssocID="{866F0C50-E4E2-486E-B5E2-F73EE583D76B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6E56CB-B72D-4F27-A700-1E05BFE25A39}" type="pres">
      <dgm:prSet presAssocID="{866F0C50-E4E2-486E-B5E2-F73EE583D76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D6038B2-307E-4C18-9F8D-5318BE172A58}" type="pres">
      <dgm:prSet presAssocID="{ED1E473E-06C7-424D-9505-3EDDB2974A3F}" presName="Name8" presStyleCnt="0"/>
      <dgm:spPr/>
    </dgm:pt>
    <dgm:pt modelId="{0965F70A-BBD4-47A6-9134-3E3206016411}" type="pres">
      <dgm:prSet presAssocID="{ED1E473E-06C7-424D-9505-3EDDB2974A3F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5700029-9D30-4993-AFB9-7F8F907B1552}" type="pres">
      <dgm:prSet presAssocID="{ED1E473E-06C7-424D-9505-3EDDB2974A3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422256D-09B7-4CEF-B8EA-6227AB8BAC1D}" type="pres">
      <dgm:prSet presAssocID="{D1C9A74A-DF77-45B5-BB94-9F1B4666098A}" presName="Name8" presStyleCnt="0"/>
      <dgm:spPr/>
    </dgm:pt>
    <dgm:pt modelId="{FE20BB4E-28D0-47FD-B35C-44AE6A16A690}" type="pres">
      <dgm:prSet presAssocID="{D1C9A74A-DF77-45B5-BB94-9F1B4666098A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351884-F0AD-4844-B3E4-448904307555}" type="pres">
      <dgm:prSet presAssocID="{D1C9A74A-DF77-45B5-BB94-9F1B4666098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AE579D2-4B65-40DD-970E-74AB7DD090BC}" type="presOf" srcId="{ED1E473E-06C7-424D-9505-3EDDB2974A3F}" destId="{B5700029-9D30-4993-AFB9-7F8F907B1552}" srcOrd="1" destOrd="0" presId="urn:microsoft.com/office/officeart/2005/8/layout/pyramid1"/>
    <dgm:cxn modelId="{C004FF9F-5CE8-47A0-830A-A4B130BDBCC2}" type="presOf" srcId="{866F0C50-E4E2-486E-B5E2-F73EE583D76B}" destId="{A56E56CB-B72D-4F27-A700-1E05BFE25A39}" srcOrd="1" destOrd="0" presId="urn:microsoft.com/office/officeart/2005/8/layout/pyramid1"/>
    <dgm:cxn modelId="{A94D757B-534C-4905-A227-AE2598BCA4B3}" srcId="{45C9A07F-565B-42CD-9573-EC190F58D81A}" destId="{ED1E473E-06C7-424D-9505-3EDDB2974A3F}" srcOrd="2" destOrd="0" parTransId="{F26D7BDE-CD54-4AF0-B132-23550677F743}" sibTransId="{8036118F-7BE9-4775-843B-F06943A08578}"/>
    <dgm:cxn modelId="{7EF1E615-9661-440A-8776-4B243D4EA2CE}" type="presOf" srcId="{45C9A07F-565B-42CD-9573-EC190F58D81A}" destId="{450FD16E-FAAF-4C05-B955-27EDB7B768A1}" srcOrd="0" destOrd="0" presId="urn:microsoft.com/office/officeart/2005/8/layout/pyramid1"/>
    <dgm:cxn modelId="{5D799B38-CDDB-40CF-AF45-1A5251CA3B7A}" type="presOf" srcId="{866F0C50-E4E2-486E-B5E2-F73EE583D76B}" destId="{A6E6BCE4-E204-451E-A480-30357ABF8468}" srcOrd="0" destOrd="0" presId="urn:microsoft.com/office/officeart/2005/8/layout/pyramid1"/>
    <dgm:cxn modelId="{8C71BAD8-0712-4D43-94C5-971DECF8EAEA}" type="presOf" srcId="{D1C9A74A-DF77-45B5-BB94-9F1B4666098A}" destId="{FE20BB4E-28D0-47FD-B35C-44AE6A16A690}" srcOrd="0" destOrd="0" presId="urn:microsoft.com/office/officeart/2005/8/layout/pyramid1"/>
    <dgm:cxn modelId="{6FD5F60D-F019-4147-AD88-E488606DBA22}" type="presOf" srcId="{D1C9A74A-DF77-45B5-BB94-9F1B4666098A}" destId="{8A351884-F0AD-4844-B3E4-448904307555}" srcOrd="1" destOrd="0" presId="urn:microsoft.com/office/officeart/2005/8/layout/pyramid1"/>
    <dgm:cxn modelId="{41512708-215F-40BC-8937-7D00C43CA5D1}" type="presOf" srcId="{F04756E8-2A37-4FBF-80D9-B8F48E49A38C}" destId="{50DB248D-57FC-4771-A254-8A664BD67228}" srcOrd="0" destOrd="0" presId="urn:microsoft.com/office/officeart/2005/8/layout/pyramid1"/>
    <dgm:cxn modelId="{AA7B5F4E-B6D0-40BC-A146-7D85A05D7693}" type="presOf" srcId="{ED1E473E-06C7-424D-9505-3EDDB2974A3F}" destId="{0965F70A-BBD4-47A6-9134-3E3206016411}" srcOrd="0" destOrd="0" presId="urn:microsoft.com/office/officeart/2005/8/layout/pyramid1"/>
    <dgm:cxn modelId="{1988B0B8-E6FB-4FE0-909F-06E0107FC262}" srcId="{45C9A07F-565B-42CD-9573-EC190F58D81A}" destId="{D1C9A74A-DF77-45B5-BB94-9F1B4666098A}" srcOrd="3" destOrd="0" parTransId="{607E83F8-05F9-4015-90F2-FB2629D04A3C}" sibTransId="{9CDCEAE5-7732-4148-A446-AC67D51D1521}"/>
    <dgm:cxn modelId="{A8EC3A3A-1A3D-410E-BCC4-7B39FB67475E}" srcId="{45C9A07F-565B-42CD-9573-EC190F58D81A}" destId="{866F0C50-E4E2-486E-B5E2-F73EE583D76B}" srcOrd="1" destOrd="0" parTransId="{2D68394D-5548-4397-BD8F-7C1DF4DA8BF3}" sibTransId="{456E1F60-6434-4225-BBA3-2EC8AA8D1914}"/>
    <dgm:cxn modelId="{25DEC105-0AD7-46D5-8AAF-DBF4DE0F4A10}" srcId="{45C9A07F-565B-42CD-9573-EC190F58D81A}" destId="{F04756E8-2A37-4FBF-80D9-B8F48E49A38C}" srcOrd="0" destOrd="0" parTransId="{95193465-2C0A-42E8-9989-4C7ECAE4F2BB}" sibTransId="{A9E55BF3-7EE5-4CC9-A9A2-5CDD7451E2AD}"/>
    <dgm:cxn modelId="{E2735E1E-183B-4DC4-BB0E-FF68443CEF81}" type="presOf" srcId="{F04756E8-2A37-4FBF-80D9-B8F48E49A38C}" destId="{83F8156F-CF54-4E59-B51E-C9BB9DC435AF}" srcOrd="1" destOrd="0" presId="urn:microsoft.com/office/officeart/2005/8/layout/pyramid1"/>
    <dgm:cxn modelId="{276E45B7-4B45-423C-95A0-B18865203D12}" type="presParOf" srcId="{450FD16E-FAAF-4C05-B955-27EDB7B768A1}" destId="{CFF79DC5-86CB-49FC-8F99-B763368F56D5}" srcOrd="0" destOrd="0" presId="urn:microsoft.com/office/officeart/2005/8/layout/pyramid1"/>
    <dgm:cxn modelId="{552BAB06-013D-49CC-8F23-125407569C8C}" type="presParOf" srcId="{CFF79DC5-86CB-49FC-8F99-B763368F56D5}" destId="{50DB248D-57FC-4771-A254-8A664BD67228}" srcOrd="0" destOrd="0" presId="urn:microsoft.com/office/officeart/2005/8/layout/pyramid1"/>
    <dgm:cxn modelId="{E200116E-A351-4DF0-8585-2127CCA9BF30}" type="presParOf" srcId="{CFF79DC5-86CB-49FC-8F99-B763368F56D5}" destId="{83F8156F-CF54-4E59-B51E-C9BB9DC435AF}" srcOrd="1" destOrd="0" presId="urn:microsoft.com/office/officeart/2005/8/layout/pyramid1"/>
    <dgm:cxn modelId="{FC1EF7B9-EBAB-4A82-B4A7-F2F0A5DC78AB}" type="presParOf" srcId="{450FD16E-FAAF-4C05-B955-27EDB7B768A1}" destId="{0C5382F5-DB9C-40D2-98AC-3B64EB635FA4}" srcOrd="1" destOrd="0" presId="urn:microsoft.com/office/officeart/2005/8/layout/pyramid1"/>
    <dgm:cxn modelId="{C0FECEC4-3890-416F-A8EB-EB415388086C}" type="presParOf" srcId="{0C5382F5-DB9C-40D2-98AC-3B64EB635FA4}" destId="{A6E6BCE4-E204-451E-A480-30357ABF8468}" srcOrd="0" destOrd="0" presId="urn:microsoft.com/office/officeart/2005/8/layout/pyramid1"/>
    <dgm:cxn modelId="{885D686C-E4B4-4B4D-BB69-28DAF2C475BC}" type="presParOf" srcId="{0C5382F5-DB9C-40D2-98AC-3B64EB635FA4}" destId="{A56E56CB-B72D-4F27-A700-1E05BFE25A39}" srcOrd="1" destOrd="0" presId="urn:microsoft.com/office/officeart/2005/8/layout/pyramid1"/>
    <dgm:cxn modelId="{AE9ADD84-E24E-49B5-993E-F2ABF050A489}" type="presParOf" srcId="{450FD16E-FAAF-4C05-B955-27EDB7B768A1}" destId="{1D6038B2-307E-4C18-9F8D-5318BE172A58}" srcOrd="2" destOrd="0" presId="urn:microsoft.com/office/officeart/2005/8/layout/pyramid1"/>
    <dgm:cxn modelId="{05D184F2-FAFF-426B-919E-6D6CA9188B32}" type="presParOf" srcId="{1D6038B2-307E-4C18-9F8D-5318BE172A58}" destId="{0965F70A-BBD4-47A6-9134-3E3206016411}" srcOrd="0" destOrd="0" presId="urn:microsoft.com/office/officeart/2005/8/layout/pyramid1"/>
    <dgm:cxn modelId="{05CC35D4-0466-4201-9A4E-85C874E7A546}" type="presParOf" srcId="{1D6038B2-307E-4C18-9F8D-5318BE172A58}" destId="{B5700029-9D30-4993-AFB9-7F8F907B1552}" srcOrd="1" destOrd="0" presId="urn:microsoft.com/office/officeart/2005/8/layout/pyramid1"/>
    <dgm:cxn modelId="{5CC988B5-0315-471D-9FD9-B81ACBFBDBB9}" type="presParOf" srcId="{450FD16E-FAAF-4C05-B955-27EDB7B768A1}" destId="{0422256D-09B7-4CEF-B8EA-6227AB8BAC1D}" srcOrd="3" destOrd="0" presId="urn:microsoft.com/office/officeart/2005/8/layout/pyramid1"/>
    <dgm:cxn modelId="{1214B54E-1004-4656-A083-44AFB25E05A6}" type="presParOf" srcId="{0422256D-09B7-4CEF-B8EA-6227AB8BAC1D}" destId="{FE20BB4E-28D0-47FD-B35C-44AE6A16A690}" srcOrd="0" destOrd="0" presId="urn:microsoft.com/office/officeart/2005/8/layout/pyramid1"/>
    <dgm:cxn modelId="{109D22F7-F367-46C7-A493-A2B56C4C25B4}" type="presParOf" srcId="{0422256D-09B7-4CEF-B8EA-6227AB8BAC1D}" destId="{8A351884-F0AD-4844-B3E4-4489043075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DB248D-57FC-4771-A254-8A664BD67228}">
      <dsp:nvSpPr>
        <dsp:cNvPr id="0" name=""/>
        <dsp:cNvSpPr/>
      </dsp:nvSpPr>
      <dsp:spPr>
        <a:xfrm>
          <a:off x="2286000" y="0"/>
          <a:ext cx="1524000" cy="1016000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Exploratory </a:t>
          </a:r>
          <a:br>
            <a:rPr lang="en-US" sz="2000" kern="1200" dirty="0" smtClean="0">
              <a:solidFill>
                <a:schemeClr val="bg1"/>
              </a:solidFill>
            </a:rPr>
          </a:br>
          <a:r>
            <a:rPr lang="en-US" sz="2000" kern="1200" dirty="0" smtClean="0">
              <a:solidFill>
                <a:schemeClr val="bg1"/>
              </a:solidFill>
            </a:rPr>
            <a:t>(Postman *API)</a:t>
          </a:r>
          <a:endParaRPr lang="en-CA" sz="2000" kern="1200" dirty="0">
            <a:solidFill>
              <a:schemeClr val="bg1"/>
            </a:solidFill>
          </a:endParaRPr>
        </a:p>
      </dsp:txBody>
      <dsp:txXfrm>
        <a:off x="2286000" y="0"/>
        <a:ext cx="1524000" cy="1016000"/>
      </dsp:txXfrm>
    </dsp:sp>
    <dsp:sp modelId="{A6E6BCE4-E204-451E-A480-30357ABF8468}">
      <dsp:nvSpPr>
        <dsp:cNvPr id="0" name=""/>
        <dsp:cNvSpPr/>
      </dsp:nvSpPr>
      <dsp:spPr>
        <a:xfrm>
          <a:off x="1524000" y="1015999"/>
          <a:ext cx="3048000" cy="1016000"/>
        </a:xfrm>
        <a:prstGeom prst="trapezoid">
          <a:avLst>
            <a:gd name="adj" fmla="val 75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Functional </a:t>
          </a:r>
          <a:br>
            <a:rPr lang="en-US" sz="2000" kern="1200" dirty="0" smtClean="0"/>
          </a:br>
          <a:r>
            <a:rPr lang="en-US" sz="2000" kern="1200" dirty="0" smtClean="0"/>
            <a:t>(Postman *</a:t>
          </a:r>
          <a:r>
            <a:rPr lang="en-US" sz="2000" kern="1200" dirty="0" err="1" smtClean="0"/>
            <a:t>FunctionnalTests</a:t>
          </a:r>
          <a:r>
            <a:rPr lang="en-US" sz="2000" kern="1200" dirty="0" smtClean="0"/>
            <a:t>)</a:t>
          </a:r>
          <a:endParaRPr lang="en-CA" sz="2000" kern="1200" dirty="0"/>
        </a:p>
      </dsp:txBody>
      <dsp:txXfrm>
        <a:off x="2057400" y="1015999"/>
        <a:ext cx="1981200" cy="1016000"/>
      </dsp:txXfrm>
    </dsp:sp>
    <dsp:sp modelId="{0965F70A-BBD4-47A6-9134-3E3206016411}">
      <dsp:nvSpPr>
        <dsp:cNvPr id="0" name=""/>
        <dsp:cNvSpPr/>
      </dsp:nvSpPr>
      <dsp:spPr>
        <a:xfrm>
          <a:off x="762000" y="2031999"/>
          <a:ext cx="4572000" cy="1016000"/>
        </a:xfrm>
        <a:prstGeom prst="trapezoid">
          <a:avLst>
            <a:gd name="adj" fmla="val 75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Integration </a:t>
          </a:r>
          <a:br>
            <a:rPr lang="en-US" sz="2000" kern="1200" dirty="0" smtClean="0"/>
          </a:br>
          <a:r>
            <a:rPr lang="en-US" sz="2000" kern="1200" dirty="0" smtClean="0"/>
            <a:t>(</a:t>
          </a:r>
          <a:r>
            <a:rPr lang="en-US" sz="2000" kern="1200" dirty="0" err="1" smtClean="0"/>
            <a:t>Junit</a:t>
          </a:r>
          <a:r>
            <a:rPr lang="en-US" sz="2000" kern="1200" dirty="0" smtClean="0"/>
            <a:t> *</a:t>
          </a:r>
          <a:r>
            <a:rPr lang="en-US" sz="2000" kern="1200" dirty="0" err="1" smtClean="0"/>
            <a:t>IntegrationTests</a:t>
          </a:r>
          <a:r>
            <a:rPr lang="en-US" sz="2000" kern="1200" dirty="0" smtClean="0"/>
            <a:t>)</a:t>
          </a:r>
          <a:endParaRPr lang="en-CA" sz="2000" kern="1200" dirty="0"/>
        </a:p>
      </dsp:txBody>
      <dsp:txXfrm>
        <a:off x="1562100" y="2031999"/>
        <a:ext cx="2971800" cy="1016000"/>
      </dsp:txXfrm>
    </dsp:sp>
    <dsp:sp modelId="{FE20BB4E-28D0-47FD-B35C-44AE6A16A690}">
      <dsp:nvSpPr>
        <dsp:cNvPr id="0" name=""/>
        <dsp:cNvSpPr/>
      </dsp:nvSpPr>
      <dsp:spPr>
        <a:xfrm>
          <a:off x="0" y="3047999"/>
          <a:ext cx="6096000" cy="1016000"/>
        </a:xfrm>
        <a:prstGeom prst="trapezoid">
          <a:avLst>
            <a:gd name="adj" fmla="val 75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Unit </a:t>
          </a:r>
          <a:br>
            <a:rPr lang="en-US" sz="2000" kern="1200" dirty="0" smtClean="0"/>
          </a:br>
          <a:r>
            <a:rPr lang="en-US" sz="2000" kern="1200" dirty="0" smtClean="0"/>
            <a:t>(</a:t>
          </a:r>
          <a:r>
            <a:rPr lang="en-US" sz="2000" kern="1200" dirty="0" err="1" smtClean="0"/>
            <a:t>Junit</a:t>
          </a:r>
          <a:r>
            <a:rPr lang="en-US" sz="2000" kern="1200" dirty="0" smtClean="0"/>
            <a:t> *Tests)</a:t>
          </a:r>
          <a:endParaRPr lang="en-CA" sz="2000" kern="1200" dirty="0"/>
        </a:p>
      </dsp:txBody>
      <dsp:txXfrm>
        <a:off x="1066799" y="3047999"/>
        <a:ext cx="39624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2964612" y="1939506"/>
            <a:ext cx="3131388" cy="2708694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Exercice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App</a:t>
            </a:r>
          </a:p>
        </p:txBody>
      </p:sp>
      <p:sp>
        <p:nvSpPr>
          <p:cNvPr id="6" name="Forme libre 5"/>
          <p:cNvSpPr/>
          <p:nvPr/>
        </p:nvSpPr>
        <p:spPr>
          <a:xfrm>
            <a:off x="69012" y="263106"/>
            <a:ext cx="3131388" cy="2708694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Rest</a:t>
            </a:r>
            <a:br>
              <a:rPr lang="en-US" sz="3600" b="1" dirty="0" smtClean="0"/>
            </a:br>
            <a:r>
              <a:rPr lang="en-US" sz="3600" b="1" dirty="0" smtClean="0"/>
              <a:t>Client</a:t>
            </a:r>
            <a:endParaRPr lang="en-CA" sz="3600" b="1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819400" y="2286000"/>
            <a:ext cx="533400" cy="30480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2" name="Image 31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953001"/>
            <a:ext cx="2057399" cy="2057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Hexagonal Architecture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1676400" y="762000"/>
            <a:ext cx="5715000" cy="4419600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Infrastructure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2590800" y="1524001"/>
            <a:ext cx="3810000" cy="3047999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Application</a:t>
            </a:r>
            <a:endParaRPr lang="en-CA" b="1" dirty="0"/>
          </a:p>
        </p:txBody>
      </p:sp>
      <p:sp>
        <p:nvSpPr>
          <p:cNvPr id="20" name="Forme libre 19"/>
          <p:cNvSpPr/>
          <p:nvPr/>
        </p:nvSpPr>
        <p:spPr>
          <a:xfrm>
            <a:off x="3352800" y="1981200"/>
            <a:ext cx="2286000" cy="2057400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92D05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Domain</a:t>
            </a:r>
            <a:endParaRPr lang="en-CA" b="1" dirty="0"/>
          </a:p>
        </p:txBody>
      </p:sp>
      <p:sp>
        <p:nvSpPr>
          <p:cNvPr id="21" name="Rectangle 20"/>
          <p:cNvSpPr/>
          <p:nvPr/>
        </p:nvSpPr>
        <p:spPr>
          <a:xfrm>
            <a:off x="3962400" y="2133600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Usecase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3962400" y="2743200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</a:t>
            </a:r>
            <a:endParaRPr lang="en-CA" sz="1200" dirty="0"/>
          </a:p>
        </p:txBody>
      </p:sp>
      <p:cxnSp>
        <p:nvCxnSpPr>
          <p:cNvPr id="11" name="Connecteur droit avec flèche 10"/>
          <p:cNvCxnSpPr>
            <a:stCxn id="21" idx="2"/>
            <a:endCxn id="22" idx="0"/>
          </p:cNvCxnSpPr>
          <p:nvPr/>
        </p:nvCxnSpPr>
        <p:spPr>
          <a:xfrm>
            <a:off x="4511040" y="2499360"/>
            <a:ext cx="0" cy="24384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18018319">
            <a:off x="2674222" y="2146769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InputPort</a:t>
            </a:r>
            <a:endParaRPr lang="en-CA" sz="1200" dirty="0"/>
          </a:p>
        </p:txBody>
      </p:sp>
      <p:pic>
        <p:nvPicPr>
          <p:cNvPr id="38" name="Image 37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76200" y="4114800"/>
            <a:ext cx="1676400" cy="167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rot="18190977">
            <a:off x="1962096" y="1772455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Adapter</a:t>
            </a:r>
            <a:endParaRPr lang="en-CA" sz="1200" dirty="0"/>
          </a:p>
        </p:txBody>
      </p:sp>
      <p:cxnSp>
        <p:nvCxnSpPr>
          <p:cNvPr id="40" name="Connecteur droit avec flèche 39"/>
          <p:cNvCxnSpPr>
            <a:stCxn id="21" idx="1"/>
            <a:endCxn id="36" idx="2"/>
          </p:cNvCxnSpPr>
          <p:nvPr/>
        </p:nvCxnSpPr>
        <p:spPr>
          <a:xfrm flipH="1">
            <a:off x="3380751" y="2316480"/>
            <a:ext cx="581649" cy="10545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6" idx="0"/>
            <a:endCxn id="39" idx="2"/>
          </p:cNvCxnSpPr>
          <p:nvPr/>
        </p:nvCxnSpPr>
        <p:spPr>
          <a:xfrm flipH="1" flipV="1">
            <a:off x="2663793" y="2055428"/>
            <a:ext cx="401180" cy="18193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0" y="152400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Client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48" name="Connecteur droit avec flèche 47"/>
          <p:cNvCxnSpPr>
            <a:endCxn id="39" idx="0"/>
          </p:cNvCxnSpPr>
          <p:nvPr/>
        </p:nvCxnSpPr>
        <p:spPr>
          <a:xfrm>
            <a:off x="1447800" y="1447800"/>
            <a:ext cx="909879" cy="40744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8172773">
            <a:off x="5236788" y="3425156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Calculator Service</a:t>
            </a:r>
            <a:endParaRPr lang="en-CA" sz="1200" dirty="0"/>
          </a:p>
        </p:txBody>
      </p:sp>
      <p:cxnSp>
        <p:nvCxnSpPr>
          <p:cNvPr id="55" name="Connecteur droit avec flèche 54"/>
          <p:cNvCxnSpPr>
            <a:stCxn id="21" idx="3"/>
          </p:cNvCxnSpPr>
          <p:nvPr/>
        </p:nvCxnSpPr>
        <p:spPr>
          <a:xfrm>
            <a:off x="5059680" y="2316480"/>
            <a:ext cx="595859" cy="121561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304800" y="5334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rganigramme : Délai 64"/>
          <p:cNvSpPr/>
          <p:nvPr/>
        </p:nvSpPr>
        <p:spPr>
          <a:xfrm rot="16200000">
            <a:off x="342900" y="8382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Ellipse 65"/>
          <p:cNvSpPr/>
          <p:nvPr/>
        </p:nvSpPr>
        <p:spPr>
          <a:xfrm>
            <a:off x="876300" y="5334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rganigramme : Délai 66"/>
          <p:cNvSpPr/>
          <p:nvPr/>
        </p:nvSpPr>
        <p:spPr>
          <a:xfrm rot="16200000">
            <a:off x="914400" y="8382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Ellipse 67"/>
          <p:cNvSpPr/>
          <p:nvPr/>
        </p:nvSpPr>
        <p:spPr>
          <a:xfrm>
            <a:off x="571500" y="6858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rganigramme : Délai 68"/>
          <p:cNvSpPr/>
          <p:nvPr/>
        </p:nvSpPr>
        <p:spPr>
          <a:xfrm rot="16200000">
            <a:off x="609600" y="9906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Tests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/>
        </p:nvGraphicFramePr>
        <p:xfrm>
          <a:off x="1524000" y="1143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 descr="ninja-cat_1f431-200d-1f46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477000" y="609600"/>
            <a:ext cx="2869946" cy="2869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4495800"/>
            <a:ext cx="266284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FizzbuzzUseCaseTests</a:t>
            </a:r>
            <a:endParaRPr lang="en-CA" dirty="0" smtClean="0"/>
          </a:p>
          <a:p>
            <a:r>
              <a:rPr lang="en-CA" dirty="0" err="1" smtClean="0"/>
              <a:t>FizzbuzzApiControllerTests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304800" y="3352800"/>
            <a:ext cx="24595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ExerciseApplicationTests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04800" y="1447800"/>
            <a:ext cx="34002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leboncoin</a:t>
            </a:r>
            <a:r>
              <a:rPr lang="en-CA" dirty="0" smtClean="0"/>
              <a:t>-dev-hiring-</a:t>
            </a:r>
            <a:r>
              <a:rPr lang="en-CA" dirty="0" err="1" smtClean="0"/>
              <a:t>exercise.json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Ellipse 3"/>
          <p:cNvSpPr/>
          <p:nvPr/>
        </p:nvSpPr>
        <p:spPr>
          <a:xfrm>
            <a:off x="1143000" y="1676400"/>
            <a:ext cx="304800" cy="3048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Ellipse 4"/>
          <p:cNvSpPr/>
          <p:nvPr/>
        </p:nvSpPr>
        <p:spPr>
          <a:xfrm>
            <a:off x="1828800" y="1676400"/>
            <a:ext cx="304800" cy="3048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eur droit avec flèche 6"/>
          <p:cNvCxnSpPr>
            <a:stCxn id="4" idx="6"/>
            <a:endCxn id="5" idx="2"/>
          </p:cNvCxnSpPr>
          <p:nvPr/>
        </p:nvCxnSpPr>
        <p:spPr>
          <a:xfrm>
            <a:off x="1447800" y="1828800"/>
            <a:ext cx="381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219200" y="40386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main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438400" y="24384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Connecteur droit avec flèche 9"/>
          <p:cNvCxnSpPr>
            <a:stCxn id="5" idx="5"/>
            <a:endCxn id="9" idx="1"/>
          </p:cNvCxnSpPr>
          <p:nvPr/>
        </p:nvCxnSpPr>
        <p:spPr>
          <a:xfrm>
            <a:off x="2088963" y="1936563"/>
            <a:ext cx="394074" cy="5464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219200" y="4431268"/>
            <a:ext cx="169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feature-</a:t>
            </a:r>
            <a:r>
              <a:rPr lang="en-US" b="1" dirty="0" err="1" smtClean="0">
                <a:solidFill>
                  <a:srgbClr val="92D050"/>
                </a:solidFill>
              </a:rPr>
              <a:t>fizzbuzz</a:t>
            </a:r>
            <a:endParaRPr lang="en-CA" b="1" dirty="0">
              <a:solidFill>
                <a:srgbClr val="92D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219200" y="4800600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feature-</a:t>
            </a:r>
            <a:r>
              <a:rPr lang="en-US" b="1" dirty="0" err="1" smtClean="0">
                <a:solidFill>
                  <a:srgbClr val="FFC000"/>
                </a:solidFill>
              </a:rPr>
              <a:t>fizzbuzz</a:t>
            </a:r>
            <a:r>
              <a:rPr lang="en-US" b="1" dirty="0" smtClean="0">
                <a:solidFill>
                  <a:srgbClr val="FFC000"/>
                </a:solidFill>
              </a:rPr>
              <a:t>-prod</a:t>
            </a:r>
            <a:endParaRPr lang="en-CA" b="1" dirty="0">
              <a:solidFill>
                <a:srgbClr val="FFC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048000" y="24384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Ellipse 17"/>
          <p:cNvSpPr/>
          <p:nvPr/>
        </p:nvSpPr>
        <p:spPr>
          <a:xfrm>
            <a:off x="3657600" y="24384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Ellipse 18"/>
          <p:cNvSpPr/>
          <p:nvPr/>
        </p:nvSpPr>
        <p:spPr>
          <a:xfrm>
            <a:off x="4267200" y="3124200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Branches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2" name="Connecteur droit avec flèche 21"/>
          <p:cNvCxnSpPr>
            <a:stCxn id="15" idx="6"/>
            <a:endCxn id="18" idx="2"/>
          </p:cNvCxnSpPr>
          <p:nvPr/>
        </p:nvCxnSpPr>
        <p:spPr>
          <a:xfrm>
            <a:off x="3352800" y="25908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5" idx="6"/>
            <a:endCxn id="27" idx="2"/>
          </p:cNvCxnSpPr>
          <p:nvPr/>
        </p:nvCxnSpPr>
        <p:spPr>
          <a:xfrm>
            <a:off x="2133600" y="1828800"/>
            <a:ext cx="6248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8382000" y="1676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Connecteur droit avec flèche 27"/>
          <p:cNvCxnSpPr>
            <a:stCxn id="18" idx="6"/>
            <a:endCxn id="42" idx="2"/>
          </p:cNvCxnSpPr>
          <p:nvPr/>
        </p:nvCxnSpPr>
        <p:spPr>
          <a:xfrm>
            <a:off x="3962400" y="2590800"/>
            <a:ext cx="3657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9" idx="6"/>
            <a:endCxn id="15" idx="2"/>
          </p:cNvCxnSpPr>
          <p:nvPr/>
        </p:nvCxnSpPr>
        <p:spPr>
          <a:xfrm>
            <a:off x="2743200" y="25908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60" idx="7"/>
            <a:endCxn id="42" idx="3"/>
          </p:cNvCxnSpPr>
          <p:nvPr/>
        </p:nvCxnSpPr>
        <p:spPr>
          <a:xfrm flipV="1">
            <a:off x="7194363" y="2698563"/>
            <a:ext cx="470274" cy="470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8" idx="5"/>
            <a:endCxn id="19" idx="1"/>
          </p:cNvCxnSpPr>
          <p:nvPr/>
        </p:nvCxnSpPr>
        <p:spPr>
          <a:xfrm>
            <a:off x="3917763" y="2698563"/>
            <a:ext cx="394074" cy="4702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Image 52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6019800"/>
            <a:ext cx="914400" cy="914400"/>
          </a:xfrm>
          <a:prstGeom prst="rect">
            <a:avLst/>
          </a:prstGeom>
        </p:spPr>
      </p:pic>
      <p:sp>
        <p:nvSpPr>
          <p:cNvPr id="56" name="Ellipse 55"/>
          <p:cNvSpPr/>
          <p:nvPr/>
        </p:nvSpPr>
        <p:spPr>
          <a:xfrm>
            <a:off x="4876800" y="3124200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Connecteur droit avec flèche 56"/>
          <p:cNvCxnSpPr>
            <a:stCxn id="19" idx="6"/>
            <a:endCxn id="56" idx="2"/>
          </p:cNvCxnSpPr>
          <p:nvPr/>
        </p:nvCxnSpPr>
        <p:spPr>
          <a:xfrm>
            <a:off x="4572000" y="32766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7620000" y="2438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Connecteur droit avec flèche 47"/>
          <p:cNvCxnSpPr>
            <a:stCxn id="42" idx="7"/>
            <a:endCxn id="27" idx="3"/>
          </p:cNvCxnSpPr>
          <p:nvPr/>
        </p:nvCxnSpPr>
        <p:spPr>
          <a:xfrm flipV="1">
            <a:off x="7880163" y="1936563"/>
            <a:ext cx="546474" cy="5464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4267200" y="1676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Connecteur droit avec flèche 58"/>
          <p:cNvCxnSpPr>
            <a:stCxn id="18" idx="7"/>
            <a:endCxn id="54" idx="3"/>
          </p:cNvCxnSpPr>
          <p:nvPr/>
        </p:nvCxnSpPr>
        <p:spPr>
          <a:xfrm flipV="1">
            <a:off x="3917763" y="1936563"/>
            <a:ext cx="394074" cy="5464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219200" y="5193268"/>
            <a:ext cx="28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feature-</a:t>
            </a:r>
            <a:r>
              <a:rPr lang="en-US" b="1" dirty="0" err="1" smtClean="0">
                <a:solidFill>
                  <a:schemeClr val="accent2"/>
                </a:solidFill>
              </a:rPr>
              <a:t>fizzbuzz</a:t>
            </a:r>
            <a:r>
              <a:rPr lang="en-US" b="1" dirty="0" smtClean="0">
                <a:solidFill>
                  <a:schemeClr val="accent2"/>
                </a:solidFill>
              </a:rPr>
              <a:t>-prod-bonus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5486400" y="3810000"/>
            <a:ext cx="304800" cy="3048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Ellipse 37"/>
          <p:cNvSpPr/>
          <p:nvPr/>
        </p:nvSpPr>
        <p:spPr>
          <a:xfrm>
            <a:off x="6248400" y="3810000"/>
            <a:ext cx="304800" cy="3048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Connecteur droit avec flèche 40"/>
          <p:cNvCxnSpPr>
            <a:stCxn id="56" idx="5"/>
            <a:endCxn id="37" idx="1"/>
          </p:cNvCxnSpPr>
          <p:nvPr/>
        </p:nvCxnSpPr>
        <p:spPr>
          <a:xfrm>
            <a:off x="5136963" y="3384363"/>
            <a:ext cx="394074" cy="4702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37" idx="6"/>
            <a:endCxn id="38" idx="2"/>
          </p:cNvCxnSpPr>
          <p:nvPr/>
        </p:nvCxnSpPr>
        <p:spPr>
          <a:xfrm>
            <a:off x="57912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50" name="Connecteur droit avec flèche 49"/>
          <p:cNvCxnSpPr>
            <a:stCxn id="38" idx="7"/>
            <a:endCxn id="60" idx="3"/>
          </p:cNvCxnSpPr>
          <p:nvPr/>
        </p:nvCxnSpPr>
        <p:spPr>
          <a:xfrm flipV="1">
            <a:off x="6508563" y="3384363"/>
            <a:ext cx="470274" cy="470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6934200" y="31242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7" name="Connecteur droit avec flèche 66"/>
          <p:cNvCxnSpPr>
            <a:stCxn id="56" idx="6"/>
            <a:endCxn id="60" idx="2"/>
          </p:cNvCxnSpPr>
          <p:nvPr/>
        </p:nvCxnSpPr>
        <p:spPr>
          <a:xfrm>
            <a:off x="5181600" y="3276600"/>
            <a:ext cx="1752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36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1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8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31</Words>
  <Application>Microsoft Office PowerPoint</Application>
  <PresentationFormat>Affichage à l'écran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Services</vt:lpstr>
      <vt:lpstr>Hexagonal Architecture</vt:lpstr>
      <vt:lpstr>Tests</vt:lpstr>
      <vt:lpstr>Git Branches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</dc:creator>
  <cp:lastModifiedBy>DF</cp:lastModifiedBy>
  <cp:revision>82</cp:revision>
  <dcterms:created xsi:type="dcterms:W3CDTF">2022-10-12T16:11:15Z</dcterms:created>
  <dcterms:modified xsi:type="dcterms:W3CDTF">2022-10-19T02:31:40Z</dcterms:modified>
</cp:coreProperties>
</file>