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10-1487-4851-B898-6E1EA77D5D7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0016-F6F6-4AB2-BF6C-6FFA26FB888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10-1487-4851-B898-6E1EA77D5D7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0016-F6F6-4AB2-BF6C-6FFA26FB888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10-1487-4851-B898-6E1EA77D5D7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0016-F6F6-4AB2-BF6C-6FFA26FB888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10-1487-4851-B898-6E1EA77D5D7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0016-F6F6-4AB2-BF6C-6FFA26FB888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10-1487-4851-B898-6E1EA77D5D7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0016-F6F6-4AB2-BF6C-6FFA26FB888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10-1487-4851-B898-6E1EA77D5D7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0016-F6F6-4AB2-BF6C-6FFA26FB888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10-1487-4851-B898-6E1EA77D5D7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0016-F6F6-4AB2-BF6C-6FFA26FB888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10-1487-4851-B898-6E1EA77D5D7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0016-F6F6-4AB2-BF6C-6FFA26FB888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10-1487-4851-B898-6E1EA77D5D7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0016-F6F6-4AB2-BF6C-6FFA26FB888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10-1487-4851-B898-6E1EA77D5D7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0016-F6F6-4AB2-BF6C-6FFA26FB888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10-1487-4851-B898-6E1EA77D5D7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0016-F6F6-4AB2-BF6C-6FFA26FB888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D910-1487-4851-B898-6E1EA77D5D7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0016-F6F6-4AB2-BF6C-6FFA26FB888A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bas 4"/>
          <p:cNvSpPr/>
          <p:nvPr/>
        </p:nvSpPr>
        <p:spPr>
          <a:xfrm>
            <a:off x="3962400" y="3733800"/>
            <a:ext cx="914400" cy="609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24064"/>
            <a:ext cx="8534401" cy="210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289" y="138112"/>
            <a:ext cx="8534711" cy="347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damien</dc:creator>
  <cp:lastModifiedBy>damien</cp:lastModifiedBy>
  <cp:revision>2</cp:revision>
  <dcterms:created xsi:type="dcterms:W3CDTF">2023-09-17T22:44:12Z</dcterms:created>
  <dcterms:modified xsi:type="dcterms:W3CDTF">2023-09-17T23:22:04Z</dcterms:modified>
</cp:coreProperties>
</file>