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9999FF"/>
    <a:srgbClr val="FF99CC"/>
    <a:srgbClr val="FF33CC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2712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56EFC-280F-4226-A86B-795CA61BECAE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F302-1BCD-4D16-835D-232A915B8A2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9.png"/><Relationship Id="rId5" Type="http://schemas.openxmlformats.org/officeDocument/2006/relationships/image" Target="../media/image1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1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1665" y="1295400"/>
            <a:ext cx="588935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0791" y="2057400"/>
            <a:ext cx="567030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1485" y="533400"/>
            <a:ext cx="565366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56575" y="5867400"/>
            <a:ext cx="505150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58456" y="5105400"/>
            <a:ext cx="500634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46074" y="2819400"/>
            <a:ext cx="530352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36412" y="4343400"/>
            <a:ext cx="553540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54225" y="3581400"/>
            <a:ext cx="527266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810000" y="2590800"/>
            <a:ext cx="1283442" cy="1238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33400" y="228600"/>
            <a:ext cx="1228060" cy="1200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45" name="Picture 21" descr="https://pbs.twimg.com/profile_images/1791555566415851520/_q2J4o1w_400x40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53200" y="609600"/>
            <a:ext cx="457200" cy="45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1" descr="https://pbs.twimg.com/profile_images/1791555566415851520/_q2J4o1w_400x40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53200" y="1371600"/>
            <a:ext cx="457200" cy="45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21" descr="https://pbs.twimg.com/profile_images/1791555566415851520/_q2J4o1w_400x40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53200" y="2133600"/>
            <a:ext cx="457200" cy="45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1" descr="https://pbs.twimg.com/profile_images/1791555566415851520/_q2J4o1w_400x40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53200" y="2895600"/>
            <a:ext cx="457200" cy="45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1" descr="https://pbs.twimg.com/profile_images/1791555566415851520/_q2J4o1w_400x40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53200" y="3657600"/>
            <a:ext cx="457200" cy="45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Picture 21" descr="https://pbs.twimg.com/profile_images/1791555566415851520/_q2J4o1w_400x40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53200" y="4419600"/>
            <a:ext cx="457200" cy="45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Picture 21" descr="https://pbs.twimg.com/profile_images/1791555566415851520/_q2J4o1w_400x40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53200" y="5181600"/>
            <a:ext cx="457200" cy="45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7" name="Picture 21" descr="https://pbs.twimg.com/profile_images/1791555566415851520/_q2J4o1w_400x40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53200" y="5943600"/>
            <a:ext cx="457200" cy="45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877620" y="228600"/>
            <a:ext cx="1092820" cy="121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9" name="Flèche droite 38"/>
          <p:cNvSpPr/>
          <p:nvPr/>
        </p:nvSpPr>
        <p:spPr>
          <a:xfrm>
            <a:off x="5029200" y="533400"/>
            <a:ext cx="1371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èche droite 40"/>
          <p:cNvSpPr/>
          <p:nvPr/>
        </p:nvSpPr>
        <p:spPr>
          <a:xfrm rot="5400000">
            <a:off x="3810000" y="1752600"/>
            <a:ext cx="11430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gner un rectangle à un seul coin 43"/>
          <p:cNvSpPr/>
          <p:nvPr/>
        </p:nvSpPr>
        <p:spPr>
          <a:xfrm>
            <a:off x="1371600" y="1219200"/>
            <a:ext cx="1447800" cy="838200"/>
          </a:xfrm>
          <a:prstGeom prst="snip1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#img-script.py</a:t>
            </a:r>
            <a:b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</a:b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TXT=‘blabla…’</a:t>
            </a:r>
          </a:p>
          <a:p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IMG=‘bla.jpg’</a:t>
            </a:r>
            <a:b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</a:b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…</a:t>
            </a:r>
            <a:endParaRPr lang="en-US" sz="1200" b="1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45" name="Flèche droite 44"/>
          <p:cNvSpPr/>
          <p:nvPr/>
        </p:nvSpPr>
        <p:spPr>
          <a:xfrm>
            <a:off x="1828800" y="533400"/>
            <a:ext cx="19812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21" descr="https://pbs.twimg.com/profile_images/1791555566415851520/_q2J4o1w_400x400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648200" y="3295650"/>
            <a:ext cx="1047750" cy="1047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7" name="Flèche droite 46"/>
          <p:cNvSpPr/>
          <p:nvPr/>
        </p:nvSpPr>
        <p:spPr>
          <a:xfrm>
            <a:off x="7239000" y="3581400"/>
            <a:ext cx="609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èche droite 47"/>
          <p:cNvSpPr/>
          <p:nvPr/>
        </p:nvSpPr>
        <p:spPr>
          <a:xfrm>
            <a:off x="7239000" y="4343400"/>
            <a:ext cx="609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èche droite 48"/>
          <p:cNvSpPr/>
          <p:nvPr/>
        </p:nvSpPr>
        <p:spPr>
          <a:xfrm>
            <a:off x="7239000" y="5105400"/>
            <a:ext cx="609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èche droite 49"/>
          <p:cNvSpPr/>
          <p:nvPr/>
        </p:nvSpPr>
        <p:spPr>
          <a:xfrm>
            <a:off x="7239000" y="5867400"/>
            <a:ext cx="609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èche droite 52"/>
          <p:cNvSpPr/>
          <p:nvPr/>
        </p:nvSpPr>
        <p:spPr>
          <a:xfrm>
            <a:off x="7239000" y="533400"/>
            <a:ext cx="609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èche droite 53"/>
          <p:cNvSpPr/>
          <p:nvPr/>
        </p:nvSpPr>
        <p:spPr>
          <a:xfrm>
            <a:off x="7239000" y="1295400"/>
            <a:ext cx="609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èche droite 54"/>
          <p:cNvSpPr/>
          <p:nvPr/>
        </p:nvSpPr>
        <p:spPr>
          <a:xfrm>
            <a:off x="7239000" y="2057400"/>
            <a:ext cx="609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886200" y="3236913"/>
            <a:ext cx="491007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Flèche droite 33"/>
          <p:cNvSpPr/>
          <p:nvPr/>
        </p:nvSpPr>
        <p:spPr>
          <a:xfrm>
            <a:off x="7239000" y="2819400"/>
            <a:ext cx="609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57200" y="4550099"/>
            <a:ext cx="1828800" cy="18507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6" name="Rectangle 35"/>
          <p:cNvSpPr/>
          <p:nvPr/>
        </p:nvSpPr>
        <p:spPr>
          <a:xfrm>
            <a:off x="9296400" y="533400"/>
            <a:ext cx="6096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296400" y="1295400"/>
            <a:ext cx="6096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296400" y="2057400"/>
            <a:ext cx="609600" cy="6096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296400" y="4343400"/>
            <a:ext cx="609600" cy="609600"/>
          </a:xfrm>
          <a:prstGeom prst="rect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296400" y="5029200"/>
            <a:ext cx="609600" cy="1447800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296400" y="2819400"/>
            <a:ext cx="609600" cy="6096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296400" y="3581400"/>
            <a:ext cx="609600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9493" y="6488668"/>
            <a:ext cx="4160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social-</a:t>
            </a:r>
            <a:r>
              <a:rPr lang="en-US" b="1" dirty="0" err="1" smtClean="0"/>
              <a:t>bot</a:t>
            </a:r>
            <a:r>
              <a:rPr lang="en-US" b="1" dirty="0" smtClean="0"/>
              <a:t>-@</a:t>
            </a:r>
            <a:r>
              <a:rPr lang="en-US" b="1" dirty="0" err="1" smtClean="0"/>
              <a:t>frimoussethecat</a:t>
            </a:r>
            <a:r>
              <a:rPr lang="en-US" b="1" dirty="0" smtClean="0"/>
              <a:t>-post-</a:t>
            </a:r>
            <a:r>
              <a:rPr lang="en-US" b="1" dirty="0" err="1" smtClean="0"/>
              <a:t>pics.py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590800"/>
            <a:ext cx="1283442" cy="1238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2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28600"/>
            <a:ext cx="1228060" cy="1200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3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77620" y="228600"/>
            <a:ext cx="1092820" cy="121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1" name="Flèche droite 50"/>
          <p:cNvSpPr/>
          <p:nvPr/>
        </p:nvSpPr>
        <p:spPr>
          <a:xfrm>
            <a:off x="5029200" y="533400"/>
            <a:ext cx="1371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èche droite 51"/>
          <p:cNvSpPr/>
          <p:nvPr/>
        </p:nvSpPr>
        <p:spPr>
          <a:xfrm rot="5400000">
            <a:off x="3810000" y="1752600"/>
            <a:ext cx="11430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èche droite 55"/>
          <p:cNvSpPr/>
          <p:nvPr/>
        </p:nvSpPr>
        <p:spPr>
          <a:xfrm>
            <a:off x="1828800" y="533400"/>
            <a:ext cx="19812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21665" y="1295400"/>
            <a:ext cx="588935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3" name="Flèche droite 62"/>
          <p:cNvSpPr/>
          <p:nvPr/>
        </p:nvSpPr>
        <p:spPr>
          <a:xfrm>
            <a:off x="7239000" y="533400"/>
            <a:ext cx="609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èche droite 63"/>
          <p:cNvSpPr/>
          <p:nvPr/>
        </p:nvSpPr>
        <p:spPr>
          <a:xfrm>
            <a:off x="7239000" y="1295400"/>
            <a:ext cx="609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èche droite 64"/>
          <p:cNvSpPr/>
          <p:nvPr/>
        </p:nvSpPr>
        <p:spPr>
          <a:xfrm>
            <a:off x="7239000" y="2057400"/>
            <a:ext cx="609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gner un rectangle à un seul coin 43"/>
          <p:cNvSpPr/>
          <p:nvPr/>
        </p:nvSpPr>
        <p:spPr>
          <a:xfrm>
            <a:off x="1371600" y="1219200"/>
            <a:ext cx="1447800" cy="838200"/>
          </a:xfrm>
          <a:prstGeom prst="snip1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#vid-script.py</a:t>
            </a:r>
            <a:b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</a:b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TXT=‘blabla…’</a:t>
            </a:r>
          </a:p>
          <a:p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IMG=‘bla.mp4’</a:t>
            </a:r>
            <a:b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</a:b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…</a:t>
            </a:r>
            <a:endParaRPr lang="en-US" sz="1200" b="1" dirty="0">
              <a:solidFill>
                <a:srgbClr val="00B050"/>
              </a:solidFill>
              <a:latin typeface="Consolas" pitchFamily="49" charset="0"/>
            </a:endParaRPr>
          </a:p>
        </p:txBody>
      </p:sp>
      <p:pic>
        <p:nvPicPr>
          <p:cNvPr id="70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30791" y="2042160"/>
            <a:ext cx="567030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1" name="Flèche droite 70"/>
          <p:cNvSpPr/>
          <p:nvPr/>
        </p:nvSpPr>
        <p:spPr>
          <a:xfrm>
            <a:off x="7239000" y="2804160"/>
            <a:ext cx="609600" cy="533400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01001" y="518160"/>
            <a:ext cx="609599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8">
            <a:grayscl/>
          </a:blip>
          <a:srcRect/>
          <a:stretch>
            <a:fillRect/>
          </a:stretch>
        </p:blipFill>
        <p:spPr bwMode="auto">
          <a:xfrm>
            <a:off x="457200" y="4628771"/>
            <a:ext cx="1981200" cy="17720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9" cstate="print">
            <a:grayscl/>
          </a:blip>
          <a:stretch>
            <a:fillRect/>
          </a:stretch>
        </p:blipFill>
        <p:spPr bwMode="auto">
          <a:xfrm>
            <a:off x="3886200" y="3271531"/>
            <a:ext cx="457200" cy="46226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/>
        </p:nvSpPr>
        <p:spPr>
          <a:xfrm>
            <a:off x="9296400" y="533400"/>
            <a:ext cx="6096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296400" y="1295400"/>
            <a:ext cx="6096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296400" y="2057400"/>
            <a:ext cx="609600" cy="6096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01000" y="2819400"/>
            <a:ext cx="609600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9" name="Rectangle 38"/>
          <p:cNvSpPr/>
          <p:nvPr/>
        </p:nvSpPr>
        <p:spPr>
          <a:xfrm>
            <a:off x="9296400" y="2819400"/>
            <a:ext cx="609600" cy="609600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48200" y="3429000"/>
            <a:ext cx="1219200" cy="8609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37960" y="1376785"/>
            <a:ext cx="548640" cy="3874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31286" y="614785"/>
            <a:ext cx="548640" cy="3874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31286" y="2138785"/>
            <a:ext cx="548640" cy="3874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31286" y="2900785"/>
            <a:ext cx="548640" cy="3874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 rot="2121903">
            <a:off x="-1220796" y="2702925"/>
            <a:ext cx="11698904" cy="161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Rectangle 49"/>
          <p:cNvSpPr/>
          <p:nvPr/>
        </p:nvSpPr>
        <p:spPr>
          <a:xfrm>
            <a:off x="2379493" y="6488668"/>
            <a:ext cx="4173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social-</a:t>
            </a:r>
            <a:r>
              <a:rPr lang="en-US" b="1" dirty="0" err="1" smtClean="0"/>
              <a:t>bot</a:t>
            </a:r>
            <a:r>
              <a:rPr lang="en-US" b="1" dirty="0" smtClean="0"/>
              <a:t>-@</a:t>
            </a:r>
            <a:r>
              <a:rPr lang="en-US" b="1" dirty="0" err="1" smtClean="0"/>
              <a:t>frimoussethecat</a:t>
            </a:r>
            <a:r>
              <a:rPr lang="en-US" b="1" dirty="0" smtClean="0"/>
              <a:t>-post-</a:t>
            </a:r>
            <a:r>
              <a:rPr lang="en-US" b="1" dirty="0" err="1" smtClean="0"/>
              <a:t>vids.py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306286"/>
            <a:ext cx="304800" cy="5225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544286"/>
            <a:ext cx="304800" cy="5225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0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590800"/>
            <a:ext cx="1283442" cy="1238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2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28600"/>
            <a:ext cx="1228060" cy="1200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3" name="Picture 2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77620" y="228600"/>
            <a:ext cx="1092820" cy="121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1" name="Flèche droite 50"/>
          <p:cNvSpPr/>
          <p:nvPr/>
        </p:nvSpPr>
        <p:spPr>
          <a:xfrm>
            <a:off x="5029200" y="533400"/>
            <a:ext cx="1371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èche droite 51"/>
          <p:cNvSpPr/>
          <p:nvPr/>
        </p:nvSpPr>
        <p:spPr>
          <a:xfrm rot="5400000">
            <a:off x="3810000" y="1752600"/>
            <a:ext cx="11430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èche droite 55"/>
          <p:cNvSpPr/>
          <p:nvPr/>
        </p:nvSpPr>
        <p:spPr>
          <a:xfrm>
            <a:off x="1828800" y="533400"/>
            <a:ext cx="19812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èche droite 62"/>
          <p:cNvSpPr/>
          <p:nvPr/>
        </p:nvSpPr>
        <p:spPr>
          <a:xfrm>
            <a:off x="7239000" y="533400"/>
            <a:ext cx="609600" cy="533400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èche droite 63"/>
          <p:cNvSpPr/>
          <p:nvPr/>
        </p:nvSpPr>
        <p:spPr>
          <a:xfrm>
            <a:off x="7239000" y="1295400"/>
            <a:ext cx="609600" cy="533400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3200400"/>
            <a:ext cx="838200" cy="14369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4" name="Rogner un rectangle à un seul coin 43"/>
          <p:cNvSpPr/>
          <p:nvPr/>
        </p:nvSpPr>
        <p:spPr>
          <a:xfrm>
            <a:off x="1371600" y="1219200"/>
            <a:ext cx="1447800" cy="838200"/>
          </a:xfrm>
          <a:prstGeom prst="snip1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#sho-script.py</a:t>
            </a:r>
            <a:b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</a:b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TXT=‘blabla…’</a:t>
            </a:r>
          </a:p>
          <a:p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IMG=‘bla.mp4’</a:t>
            </a:r>
            <a:b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</a:b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…</a:t>
            </a:r>
            <a:endParaRPr lang="en-US" sz="1200" b="1" dirty="0">
              <a:solidFill>
                <a:srgbClr val="00B050"/>
              </a:solidFill>
              <a:latin typeface="Consolas" pitchFamily="49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01000" y="1264920"/>
            <a:ext cx="605945" cy="640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01001" y="518160"/>
            <a:ext cx="609599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57201" y="4628771"/>
            <a:ext cx="1066799" cy="17720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3886200" y="3271531"/>
            <a:ext cx="457200" cy="46226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/>
        </p:nvSpPr>
        <p:spPr>
          <a:xfrm>
            <a:off x="9296400" y="533400"/>
            <a:ext cx="6096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296400" y="1295400"/>
            <a:ext cx="6096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45" name="Picture 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 rot="2121903">
            <a:off x="-1220796" y="2702925"/>
            <a:ext cx="11698904" cy="161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Rectangle 45"/>
          <p:cNvSpPr/>
          <p:nvPr/>
        </p:nvSpPr>
        <p:spPr>
          <a:xfrm>
            <a:off x="2379493" y="6488668"/>
            <a:ext cx="4476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social-</a:t>
            </a:r>
            <a:r>
              <a:rPr lang="en-US" b="1" dirty="0" err="1" smtClean="0"/>
              <a:t>bot</a:t>
            </a:r>
            <a:r>
              <a:rPr lang="en-US" b="1" dirty="0" smtClean="0"/>
              <a:t>-@</a:t>
            </a:r>
            <a:r>
              <a:rPr lang="en-US" b="1" dirty="0" err="1" smtClean="0"/>
              <a:t>frimoussethecat</a:t>
            </a:r>
            <a:r>
              <a:rPr lang="en-US" b="1" dirty="0" smtClean="0"/>
              <a:t>-post-</a:t>
            </a:r>
            <a:r>
              <a:rPr lang="en-US" b="1" dirty="0" err="1" smtClean="0"/>
              <a:t>shorts.py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16873" y="2686504"/>
            <a:ext cx="8435340" cy="34856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/platform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6873" y="1371600"/>
            <a:ext cx="8435340" cy="13208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/standalone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74320"/>
            <a:ext cx="8435340" cy="10972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/runtime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0132" y="1752600"/>
            <a:ext cx="1931268" cy="7329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social-</a:t>
            </a:r>
            <a:r>
              <a:rPr lang="en-US" b="1" dirty="0" err="1" smtClean="0">
                <a:solidFill>
                  <a:schemeClr val="bg1"/>
                </a:solidFill>
              </a:rPr>
              <a:t>bot</a:t>
            </a:r>
            <a:r>
              <a:rPr lang="en-US" b="1" dirty="0" smtClean="0">
                <a:solidFill>
                  <a:schemeClr val="bg1"/>
                </a:solidFill>
              </a:rPr>
              <a:t>-…-post-</a:t>
            </a:r>
            <a:r>
              <a:rPr lang="en-US" b="1" dirty="0" err="1" smtClean="0">
                <a:solidFill>
                  <a:schemeClr val="bg1"/>
                </a:solidFill>
              </a:rPr>
              <a:t>pics.py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76400" y="457200"/>
            <a:ext cx="6553200" cy="731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SikulixIDE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8761" y="6160653"/>
            <a:ext cx="396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Components Diagram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9599" y="4800600"/>
            <a:ext cx="7924801" cy="1143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/ platform/*.</a:t>
            </a:r>
            <a:r>
              <a:rPr lang="en-US" b="1" dirty="0" err="1" smtClean="0">
                <a:solidFill>
                  <a:schemeClr val="tx1"/>
                </a:solidFill>
              </a:rPr>
              <a:t>sikuli</a:t>
            </a:r>
            <a:r>
              <a:rPr lang="en-US" b="1" dirty="0" smtClean="0">
                <a:solidFill>
                  <a:schemeClr val="tx1"/>
                </a:solidFill>
              </a:rPr>
              <a:t>/*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96780" y="5257800"/>
            <a:ext cx="1689420" cy="4718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win-run-btn.png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48200" y="2971800"/>
            <a:ext cx="13716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tw</a:t>
            </a:r>
            <a:r>
              <a:rPr lang="en-US" sz="1600" b="1" dirty="0" smtClean="0">
                <a:solidFill>
                  <a:schemeClr val="bg1"/>
                </a:solidFill>
              </a:rPr>
              <a:t>-post-</a:t>
            </a:r>
            <a:r>
              <a:rPr lang="en-US" sz="1600" b="1" dirty="0" err="1" smtClean="0">
                <a:solidFill>
                  <a:schemeClr val="bg1"/>
                </a:solidFill>
              </a:rPr>
              <a:t>pic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74232" y="1752600"/>
            <a:ext cx="1931268" cy="7329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social-</a:t>
            </a:r>
            <a:r>
              <a:rPr lang="en-US" b="1" dirty="0" err="1" smtClean="0">
                <a:solidFill>
                  <a:schemeClr val="bg1"/>
                </a:solidFill>
              </a:rPr>
              <a:t>bot</a:t>
            </a:r>
            <a:r>
              <a:rPr lang="en-US" b="1" dirty="0" smtClean="0">
                <a:solidFill>
                  <a:schemeClr val="bg1"/>
                </a:solidFill>
              </a:rPr>
              <a:t>-…-post-</a:t>
            </a:r>
            <a:r>
              <a:rPr lang="en-US" b="1" dirty="0" err="1" smtClean="0">
                <a:solidFill>
                  <a:schemeClr val="bg1"/>
                </a:solidFill>
              </a:rPr>
              <a:t>vids.py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98332" y="1752600"/>
            <a:ext cx="1931268" cy="7329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social-</a:t>
            </a:r>
            <a:r>
              <a:rPr lang="en-US" b="1" dirty="0" err="1" smtClean="0">
                <a:solidFill>
                  <a:schemeClr val="bg1"/>
                </a:solidFill>
              </a:rPr>
              <a:t>bot</a:t>
            </a:r>
            <a:r>
              <a:rPr lang="en-US" b="1" dirty="0" smtClean="0">
                <a:solidFill>
                  <a:schemeClr val="bg1"/>
                </a:solidFill>
              </a:rPr>
              <a:t>-…-post-</a:t>
            </a:r>
            <a:r>
              <a:rPr lang="en-US" b="1" dirty="0" err="1" smtClean="0">
                <a:solidFill>
                  <a:schemeClr val="bg1"/>
                </a:solidFill>
              </a:rPr>
              <a:t>shorts.py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676400" y="3825240"/>
            <a:ext cx="13411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file-upload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72200" y="3825240"/>
            <a:ext cx="13182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fb</a:t>
            </a:r>
            <a:r>
              <a:rPr lang="en-US" sz="1600" b="1" dirty="0" smtClean="0">
                <a:solidFill>
                  <a:schemeClr val="bg1"/>
                </a:solidFill>
              </a:rPr>
              <a:t>-post-</a:t>
            </a:r>
            <a:r>
              <a:rPr lang="en-US" sz="1600" b="1" dirty="0" err="1" smtClean="0">
                <a:solidFill>
                  <a:schemeClr val="bg1"/>
                </a:solidFill>
              </a:rPr>
              <a:t>vid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76400" y="2971800"/>
            <a:ext cx="13411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app-start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172200" y="2971800"/>
            <a:ext cx="13182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fb</a:t>
            </a:r>
            <a:r>
              <a:rPr lang="en-US" sz="1600" b="1" dirty="0" smtClean="0">
                <a:solidFill>
                  <a:schemeClr val="bg1"/>
                </a:solidFill>
              </a:rPr>
              <a:t>-post-</a:t>
            </a:r>
            <a:r>
              <a:rPr lang="en-US" sz="1600" b="1" dirty="0" err="1" smtClean="0">
                <a:solidFill>
                  <a:schemeClr val="bg1"/>
                </a:solidFill>
              </a:rPr>
              <a:t>pic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48200" y="3825240"/>
            <a:ext cx="13716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tw</a:t>
            </a:r>
            <a:r>
              <a:rPr lang="en-US" sz="1600" b="1" dirty="0" smtClean="0">
                <a:solidFill>
                  <a:schemeClr val="bg1"/>
                </a:solidFill>
              </a:rPr>
              <a:t>-post-</a:t>
            </a:r>
            <a:r>
              <a:rPr lang="en-US" sz="1600" b="1" dirty="0" err="1" smtClean="0">
                <a:solidFill>
                  <a:schemeClr val="bg1"/>
                </a:solidFill>
              </a:rPr>
              <a:t>vid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124200" y="2971800"/>
            <a:ext cx="13716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insta</a:t>
            </a:r>
            <a:r>
              <a:rPr lang="en-US" sz="1600" b="1" dirty="0" smtClean="0">
                <a:solidFill>
                  <a:schemeClr val="bg1"/>
                </a:solidFill>
              </a:rPr>
              <a:t>-post-</a:t>
            </a:r>
            <a:r>
              <a:rPr lang="en-US" sz="1600" b="1" dirty="0" err="1" smtClean="0">
                <a:solidFill>
                  <a:schemeClr val="bg1"/>
                </a:solidFill>
              </a:rPr>
              <a:t>pic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597140" y="2971800"/>
            <a:ext cx="6324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…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597140" y="3810000"/>
            <a:ext cx="6324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…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4" name="Flèche vers le bas 53"/>
          <p:cNvSpPr/>
          <p:nvPr/>
        </p:nvSpPr>
        <p:spPr>
          <a:xfrm>
            <a:off x="4648200" y="1219200"/>
            <a:ext cx="381000" cy="3048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5" name="Flèche vers le bas 54"/>
          <p:cNvSpPr/>
          <p:nvPr/>
        </p:nvSpPr>
        <p:spPr>
          <a:xfrm>
            <a:off x="4648200" y="2514600"/>
            <a:ext cx="381000" cy="3048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6" name="Flèche vers le bas 55"/>
          <p:cNvSpPr/>
          <p:nvPr/>
        </p:nvSpPr>
        <p:spPr>
          <a:xfrm>
            <a:off x="4648200" y="4648200"/>
            <a:ext cx="381000" cy="3048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25580" y="5257800"/>
            <a:ext cx="1689420" cy="4718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fb-post-btn.png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791200" y="5257800"/>
            <a:ext cx="1689420" cy="4718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tw-post-btn.png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620000" y="5257800"/>
            <a:ext cx="622620" cy="4718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…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16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64</Words>
  <Application>Microsoft Office PowerPoint</Application>
  <PresentationFormat>Affichage à l'écran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Company>ReviOS 10 24.06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DF</dc:creator>
  <cp:lastModifiedBy>DF</cp:lastModifiedBy>
  <cp:revision>29</cp:revision>
  <dcterms:created xsi:type="dcterms:W3CDTF">2024-07-28T19:32:34Z</dcterms:created>
  <dcterms:modified xsi:type="dcterms:W3CDTF">2024-07-29T13:41:19Z</dcterms:modified>
</cp:coreProperties>
</file>