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3030" y="-10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6EFC-280F-4226-A86B-795CA61BECAE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F302-1BCD-4D16-835D-232A915B8A2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6EFC-280F-4226-A86B-795CA61BECAE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F302-1BCD-4D16-835D-232A915B8A2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6EFC-280F-4226-A86B-795CA61BECAE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F302-1BCD-4D16-835D-232A915B8A2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6EFC-280F-4226-A86B-795CA61BECAE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F302-1BCD-4D16-835D-232A915B8A2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6EFC-280F-4226-A86B-795CA61BECAE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F302-1BCD-4D16-835D-232A915B8A2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6EFC-280F-4226-A86B-795CA61BECAE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F302-1BCD-4D16-835D-232A915B8A2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6EFC-280F-4226-A86B-795CA61BECAE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F302-1BCD-4D16-835D-232A915B8A2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6EFC-280F-4226-A86B-795CA61BECAE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F302-1BCD-4D16-835D-232A915B8A2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6EFC-280F-4226-A86B-795CA61BECAE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F302-1BCD-4D16-835D-232A915B8A2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6EFC-280F-4226-A86B-795CA61BECAE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F302-1BCD-4D16-835D-232A915B8A2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6EFC-280F-4226-A86B-795CA61BECAE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F302-1BCD-4D16-835D-232A915B8A2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56EFC-280F-4226-A86B-795CA61BECAE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F302-1BCD-4D16-835D-232A915B8A2F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1665" y="1295400"/>
            <a:ext cx="588935" cy="5486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0791" y="2057400"/>
            <a:ext cx="567030" cy="5486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31485" y="533400"/>
            <a:ext cx="565366" cy="5486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56575" y="5867400"/>
            <a:ext cx="505150" cy="5486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58456" y="5105400"/>
            <a:ext cx="500634" cy="5486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046074" y="2819400"/>
            <a:ext cx="530352" cy="5486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36412" y="4343400"/>
            <a:ext cx="553540" cy="5486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54225" y="3581400"/>
            <a:ext cx="527266" cy="5486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810000" y="5010150"/>
            <a:ext cx="1283442" cy="1238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33400" y="2514600"/>
            <a:ext cx="1228060" cy="12001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45" name="Picture 21" descr="https://pbs.twimg.com/profile_images/1791555566415851520/_q2J4o1w_400x400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91953" y="609600"/>
            <a:ext cx="457200" cy="457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1" descr="https://pbs.twimg.com/profile_images/1791555566415851520/_q2J4o1w_400x400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91953" y="1371600"/>
            <a:ext cx="457200" cy="457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Picture 21" descr="https://pbs.twimg.com/profile_images/1791555566415851520/_q2J4o1w_400x400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91953" y="2133600"/>
            <a:ext cx="457200" cy="457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1" descr="https://pbs.twimg.com/profile_images/1791555566415851520/_q2J4o1w_400x400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91953" y="2895600"/>
            <a:ext cx="457200" cy="457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Picture 21" descr="https://pbs.twimg.com/profile_images/1791555566415851520/_q2J4o1w_400x400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91953" y="3657600"/>
            <a:ext cx="457200" cy="457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Picture 21" descr="https://pbs.twimg.com/profile_images/1791555566415851520/_q2J4o1w_400x400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91953" y="4419600"/>
            <a:ext cx="457200" cy="457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6" name="Picture 21" descr="https://pbs.twimg.com/profile_images/1791555566415851520/_q2J4o1w_400x400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91953" y="5181600"/>
            <a:ext cx="457200" cy="457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7" name="Picture 21" descr="https://pbs.twimg.com/profile_images/1791555566415851520/_q2J4o1w_400x400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91953" y="5943600"/>
            <a:ext cx="457200" cy="457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877620" y="2514600"/>
            <a:ext cx="1092820" cy="1219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9" name="Flèche droite 38"/>
          <p:cNvSpPr/>
          <p:nvPr/>
        </p:nvSpPr>
        <p:spPr>
          <a:xfrm>
            <a:off x="5029200" y="2819400"/>
            <a:ext cx="19812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èche droite 40"/>
          <p:cNvSpPr/>
          <p:nvPr/>
        </p:nvSpPr>
        <p:spPr>
          <a:xfrm rot="5400000">
            <a:off x="3771900" y="4076700"/>
            <a:ext cx="12192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gner un rectangle à un seul coin 43"/>
          <p:cNvSpPr/>
          <p:nvPr/>
        </p:nvSpPr>
        <p:spPr>
          <a:xfrm>
            <a:off x="1371600" y="3505200"/>
            <a:ext cx="1371600" cy="838200"/>
          </a:xfrm>
          <a:prstGeom prst="snip1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  <a:t>#script.py</a:t>
            </a:r>
            <a:b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</a:b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  <a:t>TXT=‘blabla…’</a:t>
            </a:r>
          </a:p>
          <a:p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  <a:t>IMG=‘bla.jpg’</a:t>
            </a:r>
            <a:b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</a:br>
            <a:r>
              <a:rPr lang="en-US" sz="1200" b="1" dirty="0" smtClean="0">
                <a:solidFill>
                  <a:srgbClr val="00B050"/>
                </a:solidFill>
                <a:latin typeface="Consolas" pitchFamily="49" charset="0"/>
              </a:rPr>
              <a:t>…</a:t>
            </a:r>
            <a:endParaRPr lang="en-US" sz="1200" b="1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45" name="Flèche droite 44"/>
          <p:cNvSpPr/>
          <p:nvPr/>
        </p:nvSpPr>
        <p:spPr>
          <a:xfrm>
            <a:off x="1828800" y="2819400"/>
            <a:ext cx="19812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21" descr="https://pbs.twimg.com/profile_images/1791555566415851520/_q2J4o1w_400x400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724400" y="5715000"/>
            <a:ext cx="838200" cy="838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7" name="Flèche droite 46"/>
          <p:cNvSpPr/>
          <p:nvPr/>
        </p:nvSpPr>
        <p:spPr>
          <a:xfrm>
            <a:off x="6400800" y="3581400"/>
            <a:ext cx="6096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èche droite 47"/>
          <p:cNvSpPr/>
          <p:nvPr/>
        </p:nvSpPr>
        <p:spPr>
          <a:xfrm>
            <a:off x="6400800" y="4343400"/>
            <a:ext cx="6096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èche droite 48"/>
          <p:cNvSpPr/>
          <p:nvPr/>
        </p:nvSpPr>
        <p:spPr>
          <a:xfrm>
            <a:off x="6400800" y="5105400"/>
            <a:ext cx="6096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èche droite 49"/>
          <p:cNvSpPr/>
          <p:nvPr/>
        </p:nvSpPr>
        <p:spPr>
          <a:xfrm>
            <a:off x="6400800" y="5867400"/>
            <a:ext cx="6096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èche droite 52"/>
          <p:cNvSpPr/>
          <p:nvPr/>
        </p:nvSpPr>
        <p:spPr>
          <a:xfrm>
            <a:off x="6400800" y="533400"/>
            <a:ext cx="6096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èche droite 53"/>
          <p:cNvSpPr/>
          <p:nvPr/>
        </p:nvSpPr>
        <p:spPr>
          <a:xfrm>
            <a:off x="6400800" y="1295400"/>
            <a:ext cx="6096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èche droite 54"/>
          <p:cNvSpPr/>
          <p:nvPr/>
        </p:nvSpPr>
        <p:spPr>
          <a:xfrm>
            <a:off x="6400800" y="2057400"/>
            <a:ext cx="609600" cy="5334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</Words>
  <Application>Microsoft Office PowerPoint</Application>
  <PresentationFormat>Affichage à l'écran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ReviOS 10 24.06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DF</dc:creator>
  <cp:lastModifiedBy>DF</cp:lastModifiedBy>
  <cp:revision>4</cp:revision>
  <dcterms:created xsi:type="dcterms:W3CDTF">2024-07-28T19:32:34Z</dcterms:created>
  <dcterms:modified xsi:type="dcterms:W3CDTF">2024-07-28T20:04:22Z</dcterms:modified>
</cp:coreProperties>
</file>